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57" r:id="rId3"/>
    <p:sldId id="273" r:id="rId4"/>
    <p:sldId id="274" r:id="rId5"/>
    <p:sldId id="258" r:id="rId6"/>
    <p:sldId id="259" r:id="rId7"/>
    <p:sldId id="260" r:id="rId8"/>
    <p:sldId id="261" r:id="rId9"/>
    <p:sldId id="263" r:id="rId10"/>
    <p:sldId id="262" r:id="rId11"/>
    <p:sldId id="264" r:id="rId12"/>
    <p:sldId id="275" r:id="rId13"/>
    <p:sldId id="277" r:id="rId14"/>
    <p:sldId id="276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45B053-009D-4E70-9ABB-4CEB6C159F3A}" type="datetimeFigureOut">
              <a:rPr lang="en-US" smtClean="0"/>
              <a:pPr/>
              <a:t>9/14/2015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DE9D0C-C9E5-4CE2-8550-2D749442DB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44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DE9D0C-C9E5-4CE2-8550-2D749442DB6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56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68CAF22-D969-4933-AEFD-D1415ABE198E}" type="datetime1">
              <a:rPr lang="en-US" smtClean="0"/>
              <a:t>9/14/2015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EF0688-D6B1-4D75-A190-77D9EC0B1D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E097-4C1F-4EA5-A2ED-CB0C5A760E09}" type="datetime1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F0688-D6B1-4D75-A190-77D9EC0B1D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BA7383A5-3342-4DDD-A839-1889311A3D4F}" type="datetime1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0EF0688-D6B1-4D75-A190-77D9EC0B1D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E6CA07BD-6199-419F-8FC9-DC7BB3D5D59D}" type="datetime1">
              <a:rPr lang="en-US" smtClean="0"/>
              <a:pPr/>
              <a:t>9/14/2015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0EF0688-D6B1-4D75-A190-77D9EC0B1D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52D96-28A3-4693-9800-858458BBD5EB}" type="datetime1">
              <a:rPr lang="en-US" smtClean="0"/>
              <a:t>9/14/2015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0EF0688-D6B1-4D75-A190-77D9EC0B1D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1487380-A2C9-4BA8-8C8D-B3659CA7BE28}" type="datetime1">
              <a:rPr lang="en-US" smtClean="0"/>
              <a:t>9/14/2015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0EF0688-D6B1-4D75-A190-77D9EC0B1D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4906EB7-D52B-4E30-9C1E-B989D8189E07}" type="datetime1">
              <a:rPr lang="en-US" smtClean="0"/>
              <a:t>9/14/2015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0EF0688-D6B1-4D75-A190-77D9EC0B1D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5D36D-040A-4835-9334-8921C318A824}" type="datetime1">
              <a:rPr lang="en-US" smtClean="0"/>
              <a:t>9/14/2015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0EF0688-D6B1-4D75-A190-77D9EC0B1D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BF7A-E1FA-4171-B643-2743FDB90F70}" type="datetime1">
              <a:rPr lang="en-US" smtClean="0"/>
              <a:t>9/14/2015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EF0688-D6B1-4D75-A190-77D9EC0B1D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E6FD7-50B0-499A-8714-18431F1576F6}" type="datetime1">
              <a:rPr lang="en-US" smtClean="0"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0EF0688-D6B1-4D75-A190-77D9EC0B1D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4D9BA00-8564-4F98-80D2-06D0A39B8784}" type="datetime1">
              <a:rPr lang="en-US" smtClean="0"/>
              <a:t>9/14/2015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0EF0688-D6B1-4D75-A190-77D9EC0B1D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67316BB-7F82-4CE3-8D77-93E6E3189664}" type="slidenum">
              <a:rPr lang="en-US" smtClean="0"/>
              <a:t>‹#›</a:t>
            </a:fld>
            <a:fld id="{9399381F-857B-4F53-BDB9-31C8FA034CCD}" type="datetime1">
              <a:rPr lang="en-US" smtClean="0"/>
              <a:t>9/14/2015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0EF0688-D6B1-4D75-A190-77D9EC0B1D2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304800"/>
            <a:ext cx="6553200" cy="1828800"/>
          </a:xfrm>
        </p:spPr>
        <p:txBody>
          <a:bodyPr>
            <a:normAutofit fontScale="90000"/>
          </a:bodyPr>
          <a:lstStyle/>
          <a:p>
            <a:r>
              <a:rPr lang="en-US" sz="5400" dirty="0" smtClean="0"/>
              <a:t>Attendance Management Syste</a:t>
            </a:r>
            <a:r>
              <a:rPr lang="en-US" sz="5400" dirty="0"/>
              <a:t>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733800"/>
            <a:ext cx="8686800" cy="685800"/>
          </a:xfrm>
        </p:spPr>
        <p:txBody>
          <a:bodyPr>
            <a:normAutofit fontScale="25000" lnSpcReduction="20000"/>
          </a:bodyPr>
          <a:lstStyle/>
          <a:p>
            <a:r>
              <a:rPr lang="en-US" sz="11200" dirty="0" smtClean="0"/>
              <a:t>By </a:t>
            </a:r>
          </a:p>
          <a:p>
            <a:r>
              <a:rPr lang="en-US" altLang="en-US" sz="11200" b="1" dirty="0" smtClean="0"/>
              <a:t>Arun</a:t>
            </a:r>
            <a:endParaRPr lang="en-US" altLang="en-US" sz="11200" b="1" dirty="0" smtClean="0"/>
          </a:p>
          <a:p>
            <a:endParaRPr lang="en-US" dirty="0"/>
          </a:p>
        </p:txBody>
      </p:sp>
      <p:pic>
        <p:nvPicPr>
          <p:cNvPr id="1027" name="Picture 3" descr="C:\Users\dany\Desktop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57200"/>
            <a:ext cx="1737575" cy="1781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C938-F0A9-46AD-84B8-930BE4ADE3B5}" type="datetime1">
              <a:rPr lang="en-US" smtClean="0"/>
              <a:t>9/14/2015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F0688-D6B1-4D75-A190-77D9EC0B1D2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2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52" y="199231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Give Attendance anytime during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4111752" cy="4495800"/>
          </a:xfrm>
        </p:spPr>
        <p:txBody>
          <a:bodyPr/>
          <a:lstStyle/>
          <a:p>
            <a:r>
              <a:rPr lang="en-US" dirty="0" smtClean="0"/>
              <a:t>Professor device will  scan barcode anytime during the class</a:t>
            </a:r>
          </a:p>
          <a:p>
            <a:r>
              <a:rPr lang="en-US" dirty="0" smtClean="0"/>
              <a:t>Professor is not disturbed during this process</a:t>
            </a:r>
          </a:p>
        </p:txBody>
      </p:sp>
      <p:pic>
        <p:nvPicPr>
          <p:cNvPr id="5122" name="Picture 2" descr="http://cdn.meme.am/instances/6081677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953491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dany\Desktop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5877" y="265040"/>
            <a:ext cx="760250" cy="77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043E-FAAA-4232-9673-53831CADD67E}" type="datetime1">
              <a:rPr lang="en-US" smtClean="0"/>
              <a:t>9/14/2015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0EF0688-D6B1-4D75-A190-77D9EC0B1D2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5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9231"/>
            <a:ext cx="8153400" cy="990600"/>
          </a:xfrm>
        </p:spPr>
        <p:txBody>
          <a:bodyPr>
            <a:normAutofit/>
          </a:bodyPr>
          <a:lstStyle/>
          <a:p>
            <a:r>
              <a:rPr lang="en-US" dirty="0"/>
              <a:t>Reports generated for professor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2667000"/>
            <a:ext cx="3959352" cy="4495800"/>
          </a:xfrm>
        </p:spPr>
        <p:txBody>
          <a:bodyPr/>
          <a:lstStyle/>
          <a:p>
            <a:r>
              <a:rPr lang="en-US" dirty="0" smtClean="0"/>
              <a:t>Professor will not have to worry about managing attendance</a:t>
            </a:r>
          </a:p>
          <a:p>
            <a:r>
              <a:rPr lang="en-US" dirty="0" smtClean="0"/>
              <a:t>Can use the time better</a:t>
            </a:r>
            <a:endParaRPr lang="en-US" dirty="0"/>
          </a:p>
        </p:txBody>
      </p:sp>
      <p:pic>
        <p:nvPicPr>
          <p:cNvPr id="9218" name="Picture 2" descr="C:\Users\dany\Desktop\6191325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828800"/>
            <a:ext cx="41148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dany\Desktop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304800"/>
            <a:ext cx="760250" cy="77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80025-E40E-4DB9-AF35-BEA835833C33}" type="datetime1">
              <a:rPr lang="en-US" smtClean="0"/>
              <a:t>9/14/2015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0EF0688-D6B1-4D75-A190-77D9EC0B1D2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84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9231"/>
            <a:ext cx="8153400" cy="9906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Picture 2" descr="C:\Users\dany\Desktop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304800"/>
            <a:ext cx="760250" cy="77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752600" y="3124200"/>
            <a:ext cx="8153400" cy="1447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Design and Technical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Overview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984F7-FECD-4E00-8D1E-52A0D33818C0}" type="datetime1">
              <a:rPr lang="en-US" smtClean="0"/>
              <a:t>9/14/2015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0EF0688-D6B1-4D75-A190-77D9EC0B1D2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84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9231"/>
            <a:ext cx="81534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Design Class Diagram</a:t>
            </a:r>
            <a:endParaRPr lang="en-US" dirty="0"/>
          </a:p>
        </p:txBody>
      </p:sp>
      <p:pic>
        <p:nvPicPr>
          <p:cNvPr id="5" name="Picture 2" descr="C:\Users\dany\Desktop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304800"/>
            <a:ext cx="760250" cy="77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designclassdiagramArth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600200"/>
            <a:ext cx="7772400" cy="5187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6D7A3-49ED-4226-A536-507C5ABB545A}" type="datetime1">
              <a:rPr lang="en-US" smtClean="0"/>
              <a:t>9/14/2015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0EF0688-D6B1-4D75-A190-77D9EC0B1D2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84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3124200"/>
            <a:ext cx="8153400" cy="990600"/>
          </a:xfrm>
        </p:spPr>
        <p:txBody>
          <a:bodyPr/>
          <a:lstStyle/>
          <a:p>
            <a:r>
              <a:rPr lang="en-US" dirty="0" smtClean="0"/>
              <a:t>How the App Works?</a:t>
            </a:r>
            <a:endParaRPr lang="en-US" dirty="0"/>
          </a:p>
        </p:txBody>
      </p:sp>
      <p:pic>
        <p:nvPicPr>
          <p:cNvPr id="3" name="Picture 2" descr="C:\Users\dany\Desktop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750" y="287337"/>
            <a:ext cx="760250" cy="77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A9149-5325-49A2-8E3C-0026D7242E97}" type="datetime1">
              <a:rPr lang="en-US" smtClean="0"/>
              <a:t>9/14/2015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0EF0688-D6B1-4D75-A190-77D9EC0B1D2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6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Professor Register/Login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 descr="C:\Users\dany\Desktop\SE1\Screenshots\IMG_149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13649"/>
            <a:ext cx="2864222" cy="509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C:\Users\dany\Desktop\SE1\Screenshots\IMG_149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161" y="1613649"/>
            <a:ext cx="2864222" cy="509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4343400" y="3460376"/>
            <a:ext cx="990600" cy="806824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C:\Users\dany\Desktop\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304800"/>
            <a:ext cx="760250" cy="77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52696-6122-4029-8A16-36943861B277}" type="datetime1">
              <a:rPr lang="en-US" smtClean="0"/>
              <a:t>9/14/2015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0EF0688-D6B1-4D75-A190-77D9EC0B1D2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5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Register/Login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 descr="C:\Users\dany\Desktop\SE1\Screenshots\IMG_149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0200"/>
            <a:ext cx="2743200" cy="5117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C:\Users\dany\Desktop\SE1\Screenshots\IMG_149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600200"/>
            <a:ext cx="3023837" cy="5117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4218709" y="3320631"/>
            <a:ext cx="914400" cy="838200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C:\Users\dany\Desktop\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304800"/>
            <a:ext cx="760250" cy="77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6CD3-3C54-4592-9B03-DF686D1B7861}" type="datetime1">
              <a:rPr lang="en-US" smtClean="0"/>
              <a:t>9/14/2015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0EF0688-D6B1-4D75-A190-77D9EC0B1D2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 Attendance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967346"/>
            <a:ext cx="5102352" cy="4495800"/>
          </a:xfrm>
        </p:spPr>
        <p:txBody>
          <a:bodyPr/>
          <a:lstStyle/>
          <a:p>
            <a:r>
              <a:rPr lang="en-US" dirty="0" smtClean="0"/>
              <a:t>Date and time – Auto detected</a:t>
            </a:r>
          </a:p>
          <a:p>
            <a:r>
              <a:rPr lang="en-US" dirty="0" smtClean="0"/>
              <a:t>Ongoing course detected through date and time</a:t>
            </a:r>
          </a:p>
          <a:p>
            <a:r>
              <a:rPr lang="en-US" dirty="0" smtClean="0"/>
              <a:t>Clicking on “Mark my Attendance” button produces the barcode.</a:t>
            </a:r>
            <a:endParaRPr lang="en-US" dirty="0"/>
          </a:p>
        </p:txBody>
      </p:sp>
      <p:pic>
        <p:nvPicPr>
          <p:cNvPr id="12290" name="Picture 2" descr="C:\Users\dany\Desktop\SE1\Screenshots\IMG_149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814" y="1600200"/>
            <a:ext cx="2861279" cy="4842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dany\Desktop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304800"/>
            <a:ext cx="760250" cy="77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F8E2C-7440-4073-B602-21D84841D44C}" type="datetime1">
              <a:rPr lang="en-US" smtClean="0"/>
              <a:t>9/14/2015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0EF0688-D6B1-4D75-A190-77D9EC0B1D2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68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Missed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947333"/>
            <a:ext cx="4645152" cy="4495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3314" name="Picture 2" descr="C:\Users\dany\Desktop\SE1\Screenshots\IMG_159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582" y="1676400"/>
            <a:ext cx="2833687" cy="5037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dany\Desktop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304800"/>
            <a:ext cx="760250" cy="77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429C-EF70-4E67-AB4B-76FA0F430D46}" type="datetime1">
              <a:rPr lang="en-US" smtClean="0"/>
              <a:t>9/14/2015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0EF0688-D6B1-4D75-A190-77D9EC0B1D2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8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Professor 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 descr="C:\Users\dany\Desktop\SE1\Screenshots\IMG_149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23999"/>
            <a:ext cx="2971800" cy="528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dany\Desktop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304800"/>
            <a:ext cx="760250" cy="77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640F-53CA-4647-B043-4DBB88607E52}" type="datetime1">
              <a:rPr lang="en-US" smtClean="0"/>
              <a:t>9/14/2015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0EF0688-D6B1-4D75-A190-77D9EC0B1D2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7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History</a:t>
            </a:r>
          </a:p>
          <a:p>
            <a:r>
              <a:rPr lang="en-US" dirty="0" smtClean="0"/>
              <a:t>Introduction</a:t>
            </a:r>
          </a:p>
          <a:p>
            <a:r>
              <a:rPr lang="en-US" dirty="0"/>
              <a:t>Why AMS</a:t>
            </a:r>
            <a:r>
              <a:rPr lang="en-US" dirty="0" smtClean="0"/>
              <a:t>?</a:t>
            </a:r>
          </a:p>
          <a:p>
            <a:pPr lvl="2"/>
            <a:r>
              <a:rPr lang="en-US" dirty="0"/>
              <a:t>Avoid pen-paper hassle</a:t>
            </a:r>
          </a:p>
          <a:p>
            <a:pPr lvl="2"/>
            <a:r>
              <a:rPr lang="en-US" dirty="0"/>
              <a:t>Solve false attendance problem</a:t>
            </a:r>
          </a:p>
          <a:p>
            <a:pPr lvl="2"/>
            <a:r>
              <a:rPr lang="en-US" dirty="0"/>
              <a:t>Give Attendance anytime during class</a:t>
            </a:r>
          </a:p>
          <a:p>
            <a:pPr lvl="2"/>
            <a:r>
              <a:rPr lang="en-US" dirty="0"/>
              <a:t>Missed topics provided</a:t>
            </a:r>
          </a:p>
          <a:p>
            <a:pPr lvl="2"/>
            <a:r>
              <a:rPr lang="en-US" dirty="0"/>
              <a:t>Reports generated for professor</a:t>
            </a:r>
          </a:p>
          <a:p>
            <a:pPr lvl="2"/>
            <a:r>
              <a:rPr lang="en-US" dirty="0"/>
              <a:t>One click </a:t>
            </a:r>
            <a:r>
              <a:rPr lang="en-US" dirty="0" smtClean="0"/>
              <a:t>attendance</a:t>
            </a:r>
          </a:p>
          <a:p>
            <a:r>
              <a:rPr lang="en-US" dirty="0" smtClean="0"/>
              <a:t>Design and Technical Overview</a:t>
            </a:r>
          </a:p>
          <a:p>
            <a:r>
              <a:rPr lang="en-US" dirty="0"/>
              <a:t>How the App Works?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 descr="C:\Users\dany\Desktop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304800"/>
            <a:ext cx="760250" cy="77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9F369-4E63-496F-9EC2-523FB953BE3F}" type="datetime1">
              <a:rPr lang="en-US" smtClean="0"/>
              <a:t>9/14/2015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0EF0688-D6B1-4D75-A190-77D9EC0B1D2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4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0"/>
            <a:ext cx="81534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THANK YOU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Good Luck for Finals!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E4242-3672-4A1D-A446-5726BEE8C7ED}" type="datetime1">
              <a:rPr lang="en-US" smtClean="0"/>
              <a:t>9/14/2015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0EF0688-D6B1-4D75-A190-77D9EC0B1D2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9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Classroom Attendance Tracking</a:t>
            </a:r>
          </a:p>
          <a:p>
            <a:r>
              <a:rPr lang="en-US" sz="2800" dirty="0" smtClean="0"/>
              <a:t>Various Methods</a:t>
            </a:r>
          </a:p>
          <a:p>
            <a:pPr marL="1314450" lvl="2" indent="-514350">
              <a:buFontTx/>
              <a:buAutoNum type="arabicPeriod"/>
            </a:pPr>
            <a:r>
              <a:rPr lang="en-US" dirty="0" smtClean="0"/>
              <a:t>Manual on paper/system</a:t>
            </a:r>
          </a:p>
          <a:p>
            <a:pPr marL="1314450" lvl="2" indent="-514350">
              <a:buFontTx/>
              <a:buAutoNum type="arabicPeriod"/>
            </a:pPr>
            <a:r>
              <a:rPr lang="en-US" dirty="0" smtClean="0"/>
              <a:t>RFID Technology</a:t>
            </a:r>
          </a:p>
          <a:p>
            <a:pPr marL="1314450" lvl="2" indent="-514350">
              <a:buFontTx/>
              <a:buAutoNum type="arabicPeriod"/>
            </a:pPr>
            <a:r>
              <a:rPr lang="en-US" dirty="0" smtClean="0"/>
              <a:t>Swiping Student ID Card</a:t>
            </a:r>
          </a:p>
          <a:p>
            <a:pPr marL="1314450" lvl="2" indent="-514350">
              <a:buFontTx/>
              <a:buAutoNum type="arabicPeriod"/>
            </a:pPr>
            <a:r>
              <a:rPr lang="en-US" dirty="0" smtClean="0"/>
              <a:t>Time Clocks (enter Student Id)</a:t>
            </a:r>
          </a:p>
          <a:p>
            <a:pPr marL="1314450" lvl="2" indent="-514350">
              <a:buFontTx/>
              <a:buAutoNum type="arabicPeriod"/>
            </a:pPr>
            <a:r>
              <a:rPr lang="en-US" dirty="0" smtClean="0"/>
              <a:t>Mobile Devices to call the roll(</a:t>
            </a:r>
            <a:r>
              <a:rPr lang="en-US" dirty="0" err="1" smtClean="0"/>
              <a:t>AccuClass</a:t>
            </a:r>
            <a:r>
              <a:rPr lang="en-US" dirty="0" smtClean="0"/>
              <a:t> Apple)</a:t>
            </a:r>
          </a:p>
          <a:p>
            <a:pPr marL="1314450" lvl="2" indent="-514350">
              <a:buFontTx/>
              <a:buAutoNum type="arabicPeriod"/>
            </a:pPr>
            <a:r>
              <a:rPr lang="en-US" dirty="0" smtClean="0"/>
              <a:t>Barcode scanner from mobile</a:t>
            </a:r>
          </a:p>
          <a:p>
            <a:endParaRPr lang="en-US" dirty="0"/>
          </a:p>
        </p:txBody>
      </p:sp>
      <p:pic>
        <p:nvPicPr>
          <p:cNvPr id="2050" name="Picture 2" descr="C:\Users\dany\Desktop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304800"/>
            <a:ext cx="760250" cy="77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6356B-BC29-4893-B688-D8E2173918A8}" type="datetime1">
              <a:rPr lang="en-US" smtClean="0"/>
              <a:t>9/14/2015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0EF0688-D6B1-4D75-A190-77D9EC0B1D2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4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sz="2800" b="1" dirty="0" smtClean="0"/>
              <a:t>Advantages</a:t>
            </a:r>
          </a:p>
          <a:p>
            <a:pPr marL="342900" lvl="2" indent="-342900">
              <a:buNone/>
            </a:pPr>
            <a:r>
              <a:rPr lang="en-US" sz="2800" b="1" dirty="0" smtClean="0"/>
              <a:t>	(</a:t>
            </a:r>
            <a:r>
              <a:rPr lang="en-US" sz="2800" dirty="0" smtClean="0"/>
              <a:t>Barcode scanner from mobile</a:t>
            </a:r>
            <a:r>
              <a:rPr lang="en-US" sz="2800" b="1" dirty="0" smtClean="0"/>
              <a:t>): </a:t>
            </a:r>
          </a:p>
          <a:p>
            <a:pPr marL="800100" lvl="3" indent="-342900"/>
            <a:r>
              <a:rPr lang="en-US" sz="2400" dirty="0" smtClean="0"/>
              <a:t>Hassle free attendance marking scheme</a:t>
            </a:r>
          </a:p>
          <a:p>
            <a:pPr marL="800100" lvl="3" indent="-342900"/>
            <a:r>
              <a:rPr lang="en-US" sz="2400" dirty="0" smtClean="0"/>
              <a:t>Barcode scanner from mobile</a:t>
            </a:r>
          </a:p>
          <a:p>
            <a:pPr marL="800100" lvl="3" indent="-342900"/>
            <a:r>
              <a:rPr lang="en-US" sz="2400" dirty="0" smtClean="0"/>
              <a:t>Minimizes false attendance</a:t>
            </a:r>
          </a:p>
          <a:p>
            <a:pPr marL="800100" lvl="3" indent="-342900"/>
            <a:r>
              <a:rPr lang="en-US" sz="2400" dirty="0" smtClean="0"/>
              <a:t>Cover up on courses</a:t>
            </a:r>
          </a:p>
          <a:p>
            <a:pPr marL="800100" lvl="3" indent="-342900"/>
            <a:r>
              <a:rPr lang="en-US" sz="2400" dirty="0" smtClean="0"/>
              <a:t>Filtered attendance report, anytime</a:t>
            </a:r>
          </a:p>
          <a:p>
            <a:pPr marL="800100" lvl="3" indent="-342900"/>
            <a:r>
              <a:rPr lang="en-US" sz="2400" dirty="0" smtClean="0"/>
              <a:t>Full control to professor with administrator options</a:t>
            </a:r>
          </a:p>
          <a:p>
            <a:endParaRPr lang="en-US" dirty="0"/>
          </a:p>
        </p:txBody>
      </p:sp>
      <p:pic>
        <p:nvPicPr>
          <p:cNvPr id="2050" name="Picture 2" descr="C:\Users\dany\Desktop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304800"/>
            <a:ext cx="760250" cy="77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0998863">
            <a:off x="7044644" y="2515049"/>
            <a:ext cx="1000125" cy="135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C1FD-D80E-4F37-A716-A38F8CA5CB8E}" type="datetime1">
              <a:rPr lang="en-US" smtClean="0"/>
              <a:t>9/14/2015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0EF0688-D6B1-4D75-A190-77D9EC0B1D2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4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5940552" cy="4495800"/>
          </a:xfrm>
        </p:spPr>
        <p:txBody>
          <a:bodyPr>
            <a:normAutofit/>
          </a:bodyPr>
          <a:lstStyle/>
          <a:p>
            <a:r>
              <a:rPr lang="en-US" dirty="0" smtClean="0"/>
              <a:t>Android app will allow students mark their attendance through a barcode</a:t>
            </a:r>
          </a:p>
          <a:p>
            <a:r>
              <a:rPr lang="en-US" dirty="0" smtClean="0"/>
              <a:t>Will allow the professor record attendance</a:t>
            </a:r>
          </a:p>
          <a:p>
            <a:r>
              <a:rPr lang="en-US" dirty="0" smtClean="0"/>
              <a:t>Will generate a attendance report for professor.</a:t>
            </a:r>
          </a:p>
          <a:p>
            <a:r>
              <a:rPr lang="en-US" dirty="0" smtClean="0"/>
              <a:t>Students can look up missed topics for a particular class.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C:\Users\dany\Desktop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304800"/>
            <a:ext cx="760250" cy="77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abc\AppData\Local\Microsoft\Windows\Temporary Internet Files\Content.IE5\BG1DNLJQ\android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3362" y="2590800"/>
            <a:ext cx="2770638" cy="2694295"/>
          </a:xfrm>
          <a:prstGeom prst="rect">
            <a:avLst/>
          </a:prstGeom>
          <a:noFill/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43034-025A-4B08-ADD7-A3F494A11533}" type="datetime1">
              <a:rPr lang="en-US" smtClean="0"/>
              <a:t>9/14/2015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0EF0688-D6B1-4D75-A190-77D9EC0B1D2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6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90600" y="1828800"/>
            <a:ext cx="8153400" cy="4495800"/>
          </a:xfrm>
        </p:spPr>
        <p:txBody>
          <a:bodyPr/>
          <a:lstStyle/>
          <a:p>
            <a:r>
              <a:rPr lang="en-US" dirty="0" smtClean="0"/>
              <a:t>Avoid pen-paper hassle</a:t>
            </a:r>
          </a:p>
          <a:p>
            <a:r>
              <a:rPr lang="en-US" dirty="0" smtClean="0"/>
              <a:t>Solve false attendance problem</a:t>
            </a:r>
          </a:p>
          <a:p>
            <a:r>
              <a:rPr lang="en-US" dirty="0" smtClean="0"/>
              <a:t>Give Attendance anytime during class</a:t>
            </a:r>
          </a:p>
          <a:p>
            <a:r>
              <a:rPr lang="en-US" dirty="0" smtClean="0"/>
              <a:t>Missed topics provided</a:t>
            </a:r>
          </a:p>
          <a:p>
            <a:r>
              <a:rPr lang="en-US" dirty="0" smtClean="0"/>
              <a:t>Reports generated for professor</a:t>
            </a:r>
          </a:p>
          <a:p>
            <a:r>
              <a:rPr lang="en-US" dirty="0" smtClean="0"/>
              <a:t>One click attendance</a:t>
            </a:r>
            <a:endParaRPr lang="en-US" dirty="0"/>
          </a:p>
        </p:txBody>
      </p:sp>
      <p:pic>
        <p:nvPicPr>
          <p:cNvPr id="4" name="Picture 2" descr="C:\Users\dany\Desktop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304800"/>
            <a:ext cx="760250" cy="77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00A2C-8F4F-4D0C-B47E-5F73C4B370A8}" type="datetime1">
              <a:rPr lang="en-US" smtClean="0"/>
              <a:t>9/14/2015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0EF0688-D6B1-4D75-A190-77D9EC0B1D2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5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Avoid pen-paper </a:t>
            </a:r>
            <a:r>
              <a:rPr lang="en-US" dirty="0" smtClean="0"/>
              <a:t>hassle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2133600"/>
            <a:ext cx="4492752" cy="4495800"/>
          </a:xfrm>
        </p:spPr>
        <p:txBody>
          <a:bodyPr/>
          <a:lstStyle/>
          <a:p>
            <a:r>
              <a:rPr lang="en-US" dirty="0" smtClean="0"/>
              <a:t>Papers are difficult to handle and organize</a:t>
            </a:r>
          </a:p>
          <a:p>
            <a:r>
              <a:rPr lang="en-US" dirty="0" smtClean="0"/>
              <a:t>Save trees</a:t>
            </a:r>
          </a:p>
          <a:p>
            <a:r>
              <a:rPr lang="en-US" dirty="0" smtClean="0"/>
              <a:t>Easy lookup</a:t>
            </a:r>
          </a:p>
          <a:p>
            <a:endParaRPr lang="en-US" dirty="0"/>
          </a:p>
        </p:txBody>
      </p:sp>
      <p:pic>
        <p:nvPicPr>
          <p:cNvPr id="9" name="Picture 2" descr="C:\Users\dany\Desktop\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304800"/>
            <a:ext cx="760250" cy="77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abc\AppData\Local\Microsoft\Windows\Temporary Internet Files\Content.IE5\M2QJ3T22\Clipart_Pen_and_paper[1]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48632" y="2514600"/>
            <a:ext cx="3097415" cy="3295650"/>
          </a:xfrm>
          <a:prstGeom prst="rect">
            <a:avLst/>
          </a:prstGeom>
          <a:noFill/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26144-FBE5-4552-9625-C60A0414CE7A}" type="datetime1">
              <a:rPr lang="en-US" smtClean="0"/>
              <a:t>9/14/2015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0EF0688-D6B1-4D75-A190-77D9EC0B1D2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3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Solve false attendance </a:t>
            </a:r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856509"/>
            <a:ext cx="3730752" cy="4495800"/>
          </a:xfrm>
        </p:spPr>
        <p:txBody>
          <a:bodyPr/>
          <a:lstStyle/>
          <a:p>
            <a:r>
              <a:rPr lang="en-US" dirty="0" smtClean="0"/>
              <a:t>Each student generates a unique barcode</a:t>
            </a:r>
          </a:p>
          <a:p>
            <a:r>
              <a:rPr lang="en-US" dirty="0" smtClean="0"/>
              <a:t>Device ID is recorded during registration</a:t>
            </a:r>
          </a:p>
          <a:p>
            <a:r>
              <a:rPr lang="en-US" dirty="0" smtClean="0"/>
              <a:t>New barcode is generated with each class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828800"/>
            <a:ext cx="4152900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C:\Users\dany\Desktop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304800"/>
            <a:ext cx="760250" cy="77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C9023-D4FC-4507-B272-123D2CE1ED5F}" type="datetime1">
              <a:rPr lang="en-US" smtClean="0"/>
              <a:t>9/14/2015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0EF0688-D6B1-4D75-A190-77D9EC0B1D2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6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Missed topics </a:t>
            </a:r>
            <a:r>
              <a:rPr lang="en-US" dirty="0" smtClean="0"/>
              <a:t>provided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2971800"/>
            <a:ext cx="4111752" cy="4495800"/>
          </a:xfrm>
        </p:spPr>
        <p:txBody>
          <a:bodyPr/>
          <a:lstStyle/>
          <a:p>
            <a:r>
              <a:rPr lang="en-US" dirty="0" smtClean="0"/>
              <a:t>Missed class topics and notes (future scope) available to students.</a:t>
            </a:r>
          </a:p>
          <a:p>
            <a:endParaRPr lang="en-US" dirty="0"/>
          </a:p>
        </p:txBody>
      </p:sp>
      <p:pic>
        <p:nvPicPr>
          <p:cNvPr id="8194" name="Picture 2" descr="http://cdn.meme.am/instances/5428539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99" y="2133600"/>
            <a:ext cx="3809999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dany\Desktop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304800"/>
            <a:ext cx="760250" cy="77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D6ABB-31F2-41FC-9DAA-641700494FA5}" type="datetime1">
              <a:rPr lang="en-US" smtClean="0"/>
              <a:t>9/14/2015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0EF0688-D6B1-4D75-A190-77D9EC0B1D2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2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268</TotalTime>
  <Words>323</Words>
  <Application>Microsoft Office PowerPoint</Application>
  <PresentationFormat>On-screen Show (4:3)</PresentationFormat>
  <Paragraphs>115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Tw Cen MT</vt:lpstr>
      <vt:lpstr>Wingdings</vt:lpstr>
      <vt:lpstr>Wingdings 2</vt:lpstr>
      <vt:lpstr>Median</vt:lpstr>
      <vt:lpstr>Attendance Management System</vt:lpstr>
      <vt:lpstr>Agenda</vt:lpstr>
      <vt:lpstr>History</vt:lpstr>
      <vt:lpstr>History</vt:lpstr>
      <vt:lpstr>Introduction</vt:lpstr>
      <vt:lpstr>Why AMS?</vt:lpstr>
      <vt:lpstr>Avoid pen-paper hassle</vt:lpstr>
      <vt:lpstr>Solve false attendance problem</vt:lpstr>
      <vt:lpstr>Missed topics provided</vt:lpstr>
      <vt:lpstr>Give Attendance anytime during class</vt:lpstr>
      <vt:lpstr>Reports generated for professor</vt:lpstr>
      <vt:lpstr>PowerPoint Presentation</vt:lpstr>
      <vt:lpstr>Design Class Diagram</vt:lpstr>
      <vt:lpstr>How the App Works?</vt:lpstr>
      <vt:lpstr>Professor Register/Login </vt:lpstr>
      <vt:lpstr>Student Register/Login</vt:lpstr>
      <vt:lpstr>Mark Attendance</vt:lpstr>
      <vt:lpstr>View Missed Topics</vt:lpstr>
      <vt:lpstr>Professor Reports</vt:lpstr>
      <vt:lpstr>THANK YOU  Good Luck for Finals! 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Attendance Management System</dc:title>
  <dc:creator>dany</dc:creator>
  <cp:lastModifiedBy>Arun Gopinathan</cp:lastModifiedBy>
  <cp:revision>21</cp:revision>
  <dcterms:created xsi:type="dcterms:W3CDTF">2015-05-05T06:31:14Z</dcterms:created>
  <dcterms:modified xsi:type="dcterms:W3CDTF">2015-09-14T21:48:05Z</dcterms:modified>
</cp:coreProperties>
</file>