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85" r:id="rId3"/>
    <p:sldId id="258" r:id="rId4"/>
    <p:sldId id="259" r:id="rId5"/>
    <p:sldId id="261" r:id="rId6"/>
    <p:sldId id="275" r:id="rId7"/>
    <p:sldId id="262" r:id="rId8"/>
    <p:sldId id="269" r:id="rId9"/>
    <p:sldId id="284" r:id="rId10"/>
    <p:sldId id="270" r:id="rId11"/>
    <p:sldId id="263" r:id="rId12"/>
    <p:sldId id="280" r:id="rId13"/>
    <p:sldId id="281" r:id="rId14"/>
    <p:sldId id="283" r:id="rId15"/>
    <p:sldId id="265" r:id="rId16"/>
    <p:sldId id="26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63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64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9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3644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827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095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569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518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61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56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47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00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76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53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68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4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68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8FA1FC-9FC5-4C10-9958-BEE94635A405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408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9580-2A9E-A6FD-1B37-09641B45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196" y="781889"/>
            <a:ext cx="11717608" cy="3211589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b="1" dirty="0"/>
            </a:br>
            <a:r>
              <a:rPr lang="en-US" sz="4400" b="1" dirty="0"/>
              <a:t>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TRANSACTION FRAUD DETECTION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92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6CA8-84D0-D989-8899-BB50B6FD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 METHODOLOGY/ FRAMEWORK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C1DE81-BFDD-0036-3493-B1CB7946AF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73761" y="1651379"/>
            <a:ext cx="9021117" cy="490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19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A0A8-2ED9-0457-AF6F-70E6DF18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673" y="452718"/>
            <a:ext cx="9067161" cy="14005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4EE0C-5B77-6CB9-A156-F3B41229C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413164"/>
            <a:ext cx="10737273" cy="483523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 project aimed to develop an online payment fraud detection system using machine learning techniques.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algorithms like logistic regression &amp; Decision Tree were used to detect the fraud.</a:t>
            </a:r>
          </a:p>
          <a:p>
            <a:pPr algn="just">
              <a:lnSpc>
                <a:spcPct val="150000"/>
              </a:lnSpc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advanced algorithms and data analysis, the system showed promising results in accurately.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75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F8425A-A343-821E-2F1A-7C1B79693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05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F1AAEE-A9B4-9AC1-D9BB-52EEA4F01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D6CEC6-F0C3-4AD0-7543-54EA6C4BD6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69"/>
          <a:stretch/>
        </p:blipFill>
        <p:spPr>
          <a:xfrm>
            <a:off x="0" y="799178"/>
            <a:ext cx="12192000" cy="525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61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2729-587F-F0D1-7262-935D8667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7" y="452718"/>
            <a:ext cx="9053307" cy="14005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B432-876E-BD8C-1E3F-5B940EE6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48692"/>
            <a:ext cx="10562215" cy="4599708"/>
          </a:xfrm>
        </p:spPr>
        <p:txBody>
          <a:bodyPr>
            <a:normAutofit/>
          </a:bodyPr>
          <a:lstStyle/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0" i="0" u="none" strike="noStrike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0" i="0" u="none" strike="noStrike" dirty="0">
              <a:effectLst/>
            </a:endParaRP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successfully demonstrated the effectiveness of the developed model in detecting and preventing fraudulent transactions in real-time. 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advanced algorithms and data analysis, the system showed promising results in accurately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472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5AC1-6A9D-1121-EB48-372C6299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673" y="452718"/>
            <a:ext cx="9067161" cy="14005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A881-D409-F3B4-ED92-CE33CEAAF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A7BE9-B160-B720-70D8-4AF96A017569}"/>
              </a:ext>
            </a:extLst>
          </p:cNvPr>
          <p:cNvSpPr txBox="1"/>
          <p:nvPr/>
        </p:nvSpPr>
        <p:spPr>
          <a:xfrm>
            <a:off x="641445" y="2052918"/>
            <a:ext cx="10968664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scope tries to detect fraudulent transaction before transaction succeed .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 a Behavior and Location Analysis(BLA).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detect frauds by considering a cardholder’s spending habit.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061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776 Thank You Presentation Stock Photos - Free &amp; Royalty-Free Stock Photos  from Dreamstime">
            <a:extLst>
              <a:ext uri="{FF2B5EF4-FFF2-40B4-BE49-F238E27FC236}">
                <a16:creationId xmlns:a16="http://schemas.microsoft.com/office/drawing/2014/main" id="{66FB8253-5C18-56A5-173B-8D8718967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741218"/>
            <a:ext cx="10543309" cy="537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22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CCF8B-2285-6338-FE87-0DC289378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A047-EC95-7A58-3EA6-5FD7B64C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2E224F-FE7B-955B-92EF-EDEE9809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and its limitation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methodology/framework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871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8E20-C333-B8F5-42F5-19D90B3F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89" y="384479"/>
            <a:ext cx="8803925" cy="14005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AB16-28BC-BD90-431F-CEEC7E542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aiming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mitigate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financial losses and protect both consumers and businesses. </a:t>
            </a:r>
          </a:p>
          <a:p>
            <a:pPr algn="just"/>
            <a:endParaRPr lang="en-US" sz="24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historical dataset ML algorithms are designed to identify patterns &amp; anomalies in transaction.</a:t>
            </a:r>
          </a:p>
          <a:p>
            <a:pPr algn="just"/>
            <a:endParaRPr lang="en-US" sz="24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ogistic regression, Decision trees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are trained to classify transactions as fraudulent or legitimate.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09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54E8-DB66-7405-9D70-FE1D2AFF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B9C57-C6CF-832C-75BB-260DBB1AE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and implement an effective machine learning-based fraud detection system for online payment transactions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exploring multiple algorithms,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conducting feature engineering, 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optimizing model performance, to detect and prevent fraudulent activities 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maintaining a high level of accuracy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01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1B88-8CF6-56C8-3159-441B14E3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49A1D-8E12-0A4F-4D51-5A8B9F875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</a:rPr>
              <a:t>T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</a:rPr>
              <a:t>he existing system is detecting the fraud after fraud has been happen.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</a:rPr>
              <a:t>Existing system maintain the large amount of data when customer comes to know about inconsistency in transaction, he/she made complaint and then fraud detection system start it working.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</a:rPr>
              <a:t>In case of existing system there is no confirmation of recovery of fraud and customers satisfaction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5658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75D8-77F4-A5E8-03A8-804E2C4E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A02D-8DE8-09F3-77A3-A35AE081B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difficulties…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Threats to passwords…..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fraud…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concerns…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technology literacy…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amount restrictions…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charges and other expenses….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1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6A6C-A097-6E75-47ED-A5473345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327" y="452718"/>
            <a:ext cx="8748507" cy="14005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F78DC-0AB0-2ED6-88D8-FB72C914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1425"/>
              </a:spcBef>
              <a:spcAft>
                <a:spcPts val="1425"/>
              </a:spcAft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the proposed system is to develop a website which has capability to restrict and block the transaction performing by attacker from genuine user’s credit card details.</a:t>
            </a:r>
          </a:p>
          <a:p>
            <a:pPr algn="just">
              <a:lnSpc>
                <a:spcPct val="150000"/>
              </a:lnSpc>
              <a:spcBef>
                <a:spcPts val="1425"/>
              </a:spcBef>
              <a:spcAft>
                <a:spcPts val="1425"/>
              </a:spcAft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tries to detect fraudulent transaction . In proposed system, while registration we take required information which is efficient to detect fraudulent user activity .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5033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82CFB-FDBA-FC6E-AF7C-13D9BB54A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55" y="1122218"/>
            <a:ext cx="9961417" cy="5126182"/>
          </a:xfrm>
        </p:spPr>
        <p:txBody>
          <a:bodyPr>
            <a:normAutofit/>
          </a:bodyPr>
          <a:lstStyle/>
          <a:p>
            <a:pPr algn="just" fontAlgn="base">
              <a:lnSpc>
                <a:spcPct val="150000"/>
              </a:lnSpc>
              <a:spcBef>
                <a:spcPts val="1425"/>
              </a:spcBef>
              <a:spcAft>
                <a:spcPts val="1425"/>
              </a:spcAft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detects the fraud transactions with high accuracy.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Because we maintain large amount of real world dataset.  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</a:pPr>
            <a:endParaRPr lang="en-US" sz="24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we implement speech recognition for detecting the fraud transaction.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</a:pPr>
            <a:endParaRPr lang="en-US" sz="24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Bef>
                <a:spcPts val="0"/>
              </a:spcBef>
              <a:spcAft>
                <a:spcPts val="1425"/>
              </a:spcAft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tries to find any anomaly in the transaction based on the spending profile of the cardholder , shipping address, and billing address,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58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FAE5-C132-7EA1-E81E-0AB2A66A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6B8CC-7F2C-945A-B131-7821D6863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and its Libraries</a:t>
            </a:r>
          </a:p>
        </p:txBody>
      </p:sp>
    </p:spTree>
    <p:extLst>
      <p:ext uri="{BB962C8B-B14F-4D97-AF65-F5344CB8AC3E}">
        <p14:creationId xmlns:p14="http://schemas.microsoft.com/office/powerpoint/2010/main" val="2819084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660</TotalTime>
  <Words>466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Century Gothic</vt:lpstr>
      <vt:lpstr>Times New Roman</vt:lpstr>
      <vt:lpstr>Wingdings</vt:lpstr>
      <vt:lpstr>Wingdings 3</vt:lpstr>
      <vt:lpstr>Ion</vt:lpstr>
      <vt:lpstr>                    ONLINE TRANSACTION FRAUD DETECTION </vt:lpstr>
      <vt:lpstr>AGENDA</vt:lpstr>
      <vt:lpstr>ABSTRACT</vt:lpstr>
      <vt:lpstr>Objectives</vt:lpstr>
      <vt:lpstr>Existing System</vt:lpstr>
      <vt:lpstr>LIMITATIONS</vt:lpstr>
      <vt:lpstr>Proposed System</vt:lpstr>
      <vt:lpstr>PowerPoint Presentation</vt:lpstr>
      <vt:lpstr>Technologies Used</vt:lpstr>
      <vt:lpstr>PROPOSED WORK METHODOLOGY/ FRAMEWORK</vt:lpstr>
      <vt:lpstr>Result</vt:lpstr>
      <vt:lpstr>PowerPoint Presentation</vt:lpstr>
      <vt:lpstr>PowerPoint Presentation</vt:lpstr>
      <vt:lpstr>PowerPoint Presentation</vt:lpstr>
      <vt:lpstr>Conclusion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TRANSACTION FRAUD DETECTION</dc:title>
  <dc:creator>Amrutha Priya</dc:creator>
  <cp:lastModifiedBy>ARUN GADEPALLI</cp:lastModifiedBy>
  <cp:revision>26</cp:revision>
  <dcterms:created xsi:type="dcterms:W3CDTF">2023-07-10T15:59:28Z</dcterms:created>
  <dcterms:modified xsi:type="dcterms:W3CDTF">2025-01-04T10:15:52Z</dcterms:modified>
</cp:coreProperties>
</file>