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017F8-C647-4EEA-A0C9-90E4391D8C55}" type="datetimeFigureOut">
              <a:rPr lang="en-IN" smtClean="0"/>
              <a:t>29-12-2017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2C5DC-3B3E-442A-891A-7C3BFCB3984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017F8-C647-4EEA-A0C9-90E4391D8C55}" type="datetimeFigureOut">
              <a:rPr lang="en-IN" smtClean="0"/>
              <a:t>29-12-2017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2C5DC-3B3E-442A-891A-7C3BFCB3984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017F8-C647-4EEA-A0C9-90E4391D8C55}" type="datetimeFigureOut">
              <a:rPr lang="en-IN" smtClean="0"/>
              <a:t>29-12-2017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2C5DC-3B3E-442A-891A-7C3BFCB3984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017F8-C647-4EEA-A0C9-90E4391D8C55}" type="datetimeFigureOut">
              <a:rPr lang="en-IN" smtClean="0"/>
              <a:t>29-12-2017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2C5DC-3B3E-442A-891A-7C3BFCB3984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017F8-C647-4EEA-A0C9-90E4391D8C55}" type="datetimeFigureOut">
              <a:rPr lang="en-IN" smtClean="0"/>
              <a:t>29-12-2017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2C5DC-3B3E-442A-891A-7C3BFCB3984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017F8-C647-4EEA-A0C9-90E4391D8C55}" type="datetimeFigureOut">
              <a:rPr lang="en-IN" smtClean="0"/>
              <a:t>29-12-2017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2C5DC-3B3E-442A-891A-7C3BFCB3984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017F8-C647-4EEA-A0C9-90E4391D8C55}" type="datetimeFigureOut">
              <a:rPr lang="en-IN" smtClean="0"/>
              <a:t>29-12-2017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2C5DC-3B3E-442A-891A-7C3BFCB3984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017F8-C647-4EEA-A0C9-90E4391D8C55}" type="datetimeFigureOut">
              <a:rPr lang="en-IN" smtClean="0"/>
              <a:t>29-12-2017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2C5DC-3B3E-442A-891A-7C3BFCB3984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017F8-C647-4EEA-A0C9-90E4391D8C55}" type="datetimeFigureOut">
              <a:rPr lang="en-IN" smtClean="0"/>
              <a:t>29-12-2017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2C5DC-3B3E-442A-891A-7C3BFCB3984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017F8-C647-4EEA-A0C9-90E4391D8C55}" type="datetimeFigureOut">
              <a:rPr lang="en-IN" smtClean="0"/>
              <a:t>29-12-2017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2C5DC-3B3E-442A-891A-7C3BFCB3984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017F8-C647-4EEA-A0C9-90E4391D8C55}" type="datetimeFigureOut">
              <a:rPr lang="en-IN" smtClean="0"/>
              <a:t>29-12-2017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2C5DC-3B3E-442A-891A-7C3BFCB3984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1017F8-C647-4EEA-A0C9-90E4391D8C55}" type="datetimeFigureOut">
              <a:rPr lang="en-IN" smtClean="0"/>
              <a:t>29-12-2017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22C5DC-3B3E-442A-891A-7C3BFCB39846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Classes and Modules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err="1" smtClean="0"/>
              <a:t>Pravinkumar</a:t>
            </a:r>
            <a:r>
              <a:rPr lang="en-IN" dirty="0" smtClean="0"/>
              <a:t> </a:t>
            </a:r>
            <a:r>
              <a:rPr lang="en-IN" dirty="0" err="1" smtClean="0"/>
              <a:t>Dabade</a:t>
            </a: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Agenda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/>
          <a:lstStyle/>
          <a:p>
            <a:r>
              <a:rPr lang="en-IN" dirty="0" smtClean="0"/>
              <a:t>Introduction to Class syntax</a:t>
            </a:r>
          </a:p>
          <a:p>
            <a:r>
              <a:rPr lang="en-IN" dirty="0" smtClean="0"/>
              <a:t>Class as expression</a:t>
            </a:r>
          </a:p>
          <a:p>
            <a:r>
              <a:rPr lang="en-IN" dirty="0" smtClean="0"/>
              <a:t>Writing properties and methods</a:t>
            </a:r>
          </a:p>
          <a:p>
            <a:r>
              <a:rPr lang="en-IN" dirty="0" smtClean="0"/>
              <a:t>Inheritance</a:t>
            </a:r>
          </a:p>
          <a:p>
            <a:r>
              <a:rPr lang="en-IN" dirty="0" smtClean="0"/>
              <a:t>Static methods </a:t>
            </a:r>
          </a:p>
          <a:p>
            <a:r>
              <a:rPr lang="en-IN" dirty="0" smtClean="0"/>
              <a:t>Introduction to ECMA2015 Modules</a:t>
            </a:r>
          </a:p>
          <a:p>
            <a:r>
              <a:rPr lang="en-IN" dirty="0" smtClean="0"/>
              <a:t>Creating Modules</a:t>
            </a:r>
          </a:p>
          <a:p>
            <a:r>
              <a:rPr lang="en-IN" dirty="0" smtClean="0"/>
              <a:t>Loading modules and its dependencies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Introduction to Class syntax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In ES5, you can mimic the class definition using a function</a:t>
            </a:r>
          </a:p>
          <a:p>
            <a:r>
              <a:rPr lang="en-IN" dirty="0" smtClean="0"/>
              <a:t>For example – </a:t>
            </a:r>
          </a:p>
          <a:p>
            <a:pPr lvl="1"/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3212976"/>
            <a:ext cx="7992888" cy="345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Introduction to Class syntax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In ECMA2015, we can write class using a class keyword – </a:t>
            </a:r>
          </a:p>
          <a:p>
            <a:r>
              <a:rPr lang="en-IN" dirty="0" smtClean="0"/>
              <a:t>For example –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3284984"/>
            <a:ext cx="7920880" cy="3096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Introduction to Class syntax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Writing properties in class – </a:t>
            </a:r>
          </a:p>
          <a:p>
            <a:r>
              <a:rPr lang="en-IN" dirty="0" smtClean="0"/>
              <a:t>For example – 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2996952"/>
            <a:ext cx="7344816" cy="2376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Introduction to Class syntax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Writing methods in class – </a:t>
            </a:r>
          </a:p>
          <a:p>
            <a:r>
              <a:rPr lang="en-IN" dirty="0" smtClean="0"/>
              <a:t>For example – 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2924944"/>
            <a:ext cx="7560840" cy="36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93</Words>
  <Application>Microsoft Office PowerPoint</Application>
  <PresentationFormat>On-screen Show (4:3)</PresentationFormat>
  <Paragraphs>23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Classes and Modules</vt:lpstr>
      <vt:lpstr>Agenda </vt:lpstr>
      <vt:lpstr>Introduction to Class syntax</vt:lpstr>
      <vt:lpstr>Introduction to Class syntax</vt:lpstr>
      <vt:lpstr>Introduction to Class syntax</vt:lpstr>
      <vt:lpstr>Introduction to Class syntax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Classes and Modules</dc:title>
  <dc:creator>LENOVO</dc:creator>
  <cp:lastModifiedBy>LENOVO</cp:lastModifiedBy>
  <cp:revision>7</cp:revision>
  <dcterms:created xsi:type="dcterms:W3CDTF">2017-12-29T06:43:57Z</dcterms:created>
  <dcterms:modified xsi:type="dcterms:W3CDTF">2017-12-29T06:59:17Z</dcterms:modified>
</cp:coreProperties>
</file>