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6BA4-2E37-49F2-B327-7C7453FDD923}" type="datetimeFigureOut">
              <a:rPr lang="en-IN" smtClean="0"/>
              <a:t>27-12-2017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CFEB-F373-424E-B50A-41C99E6B1B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6BA4-2E37-49F2-B327-7C7453FDD923}" type="datetimeFigureOut">
              <a:rPr lang="en-IN" smtClean="0"/>
              <a:t>27-12-2017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CFEB-F373-424E-B50A-41C99E6B1B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6BA4-2E37-49F2-B327-7C7453FDD923}" type="datetimeFigureOut">
              <a:rPr lang="en-IN" smtClean="0"/>
              <a:t>27-12-2017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CFEB-F373-424E-B50A-41C99E6B1B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6BA4-2E37-49F2-B327-7C7453FDD923}" type="datetimeFigureOut">
              <a:rPr lang="en-IN" smtClean="0"/>
              <a:t>27-12-2017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CFEB-F373-424E-B50A-41C99E6B1B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6BA4-2E37-49F2-B327-7C7453FDD923}" type="datetimeFigureOut">
              <a:rPr lang="en-IN" smtClean="0"/>
              <a:t>27-12-2017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CFEB-F373-424E-B50A-41C99E6B1B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6BA4-2E37-49F2-B327-7C7453FDD923}" type="datetimeFigureOut">
              <a:rPr lang="en-IN" smtClean="0"/>
              <a:t>27-12-2017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CFEB-F373-424E-B50A-41C99E6B1B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6BA4-2E37-49F2-B327-7C7453FDD923}" type="datetimeFigureOut">
              <a:rPr lang="en-IN" smtClean="0"/>
              <a:t>27-12-2017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CFEB-F373-424E-B50A-41C99E6B1B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6BA4-2E37-49F2-B327-7C7453FDD923}" type="datetimeFigureOut">
              <a:rPr lang="en-IN" smtClean="0"/>
              <a:t>27-12-2017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CFEB-F373-424E-B50A-41C99E6B1B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6BA4-2E37-49F2-B327-7C7453FDD923}" type="datetimeFigureOut">
              <a:rPr lang="en-IN" smtClean="0"/>
              <a:t>27-12-2017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CFEB-F373-424E-B50A-41C99E6B1B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6BA4-2E37-49F2-B327-7C7453FDD923}" type="datetimeFigureOut">
              <a:rPr lang="en-IN" smtClean="0"/>
              <a:t>27-12-2017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CFEB-F373-424E-B50A-41C99E6B1B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6BA4-2E37-49F2-B327-7C7453FDD923}" type="datetimeFigureOut">
              <a:rPr lang="en-IN" smtClean="0"/>
              <a:t>27-12-2017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CFEB-F373-424E-B50A-41C99E6B1B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6BA4-2E37-49F2-B327-7C7453FDD923}" type="datetimeFigureOut">
              <a:rPr lang="en-IN" smtClean="0"/>
              <a:t>27-12-2017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CFEB-F373-424E-B50A-41C99E6B1BB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ECMA2015 - Basics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Pravinkumar</a:t>
            </a:r>
            <a:r>
              <a:rPr lang="en-IN" dirty="0" smtClean="0"/>
              <a:t> </a:t>
            </a:r>
            <a:r>
              <a:rPr lang="en-IN" dirty="0" err="1" smtClean="0"/>
              <a:t>Dabade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Literal Extensions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 literal also know as Object </a:t>
            </a:r>
            <a:r>
              <a:rPr lang="en-IN" dirty="0" err="1" smtClean="0"/>
              <a:t>initializer</a:t>
            </a:r>
            <a:endParaRPr lang="en-IN" dirty="0" smtClean="0"/>
          </a:p>
          <a:p>
            <a:r>
              <a:rPr lang="en-IN" dirty="0" smtClean="0"/>
              <a:t>It is a comma delimited list of property names and their values</a:t>
            </a:r>
          </a:p>
          <a:p>
            <a:r>
              <a:rPr lang="en-IN" dirty="0" smtClean="0"/>
              <a:t>It can be initialized by various ways</a:t>
            </a:r>
          </a:p>
          <a:p>
            <a:r>
              <a:rPr lang="en-IN" dirty="0" smtClean="0"/>
              <a:t>If the syntax is not supported, it will lead to multiple errors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Octal and binary literals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Binary Literal – </a:t>
            </a:r>
          </a:p>
          <a:p>
            <a:pPr lvl="1"/>
            <a:r>
              <a:rPr lang="en-IN" dirty="0" smtClean="0"/>
              <a:t>Binary number syntax uses a leading zero </a:t>
            </a:r>
          </a:p>
          <a:p>
            <a:pPr lvl="1"/>
            <a:r>
              <a:rPr lang="en-IN" dirty="0" smtClean="0"/>
              <a:t>Followed by “B” or “b” letter</a:t>
            </a:r>
          </a:p>
          <a:p>
            <a:r>
              <a:rPr lang="en-IN" dirty="0" smtClean="0"/>
              <a:t>Octal Literal – </a:t>
            </a:r>
          </a:p>
          <a:p>
            <a:pPr lvl="1"/>
            <a:r>
              <a:rPr lang="en-IN" dirty="0" smtClean="0"/>
              <a:t>Octal number syntax uses a leading zero </a:t>
            </a:r>
          </a:p>
          <a:p>
            <a:pPr lvl="1"/>
            <a:r>
              <a:rPr lang="en-IN" dirty="0" smtClean="0"/>
              <a:t>Followed by “O” or “o” letter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IN" dirty="0" smtClean="0"/>
              <a:t>Block scoping</a:t>
            </a:r>
          </a:p>
          <a:p>
            <a:r>
              <a:rPr lang="en-IN" dirty="0" smtClean="0"/>
              <a:t>Template literals</a:t>
            </a:r>
          </a:p>
          <a:p>
            <a:r>
              <a:rPr lang="en-IN" dirty="0" smtClean="0"/>
              <a:t>Default parameter functions</a:t>
            </a:r>
          </a:p>
          <a:p>
            <a:r>
              <a:rPr lang="en-IN" dirty="0" smtClean="0"/>
              <a:t>Arrow functions</a:t>
            </a:r>
          </a:p>
          <a:p>
            <a:r>
              <a:rPr lang="en-IN" dirty="0" smtClean="0"/>
              <a:t>De-structuring array, object and string</a:t>
            </a:r>
          </a:p>
          <a:p>
            <a:r>
              <a:rPr lang="en-IN" dirty="0" smtClean="0"/>
              <a:t>Rest and spread</a:t>
            </a:r>
          </a:p>
          <a:p>
            <a:r>
              <a:rPr lang="en-IN" dirty="0" smtClean="0"/>
              <a:t>Object literal extensions</a:t>
            </a:r>
          </a:p>
          <a:p>
            <a:r>
              <a:rPr lang="en-IN" dirty="0" smtClean="0"/>
              <a:t>Octal and binary literals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scoping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ECMA2015, block scoping is achieved by using – </a:t>
            </a:r>
          </a:p>
          <a:p>
            <a:pPr lvl="1"/>
            <a:r>
              <a:rPr lang="en-IN" dirty="0" smtClean="0"/>
              <a:t>let</a:t>
            </a:r>
          </a:p>
          <a:p>
            <a:pPr lvl="1"/>
            <a:r>
              <a:rPr lang="en-IN" dirty="0" smtClean="0"/>
              <a:t>const</a:t>
            </a:r>
          </a:p>
          <a:p>
            <a:r>
              <a:rPr lang="en-IN" dirty="0" smtClean="0"/>
              <a:t>let and const are not hoisted</a:t>
            </a:r>
          </a:p>
          <a:p>
            <a:r>
              <a:rPr lang="en-IN" dirty="0" smtClean="0"/>
              <a:t>Block scoping is applied to –</a:t>
            </a:r>
          </a:p>
          <a:p>
            <a:pPr lvl="1"/>
            <a:r>
              <a:rPr lang="en-IN" dirty="0" smtClean="0"/>
              <a:t>Simple blocks, conditional statements and looping statements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Template literals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Template literal – is a convenient way to format the string during print or return statements.</a:t>
            </a:r>
          </a:p>
          <a:p>
            <a:r>
              <a:rPr lang="en-IN" dirty="0" smtClean="0"/>
              <a:t>It is achieved with the help of back tick syntax in ECMA2015/ES6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437112"/>
            <a:ext cx="784887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Default parameter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en-IN" dirty="0" smtClean="0"/>
              <a:t>In ECMA2015, we can pass default values to the parameter of the function</a:t>
            </a:r>
          </a:p>
          <a:p>
            <a:r>
              <a:rPr lang="en-IN" dirty="0" smtClean="0"/>
              <a:t>There are several ways by which you can pass default values to the function parameters</a:t>
            </a:r>
          </a:p>
          <a:p>
            <a:pPr lvl="1"/>
            <a:r>
              <a:rPr lang="en-IN" dirty="0" smtClean="0"/>
              <a:t>Assign default value to the parameter</a:t>
            </a:r>
          </a:p>
          <a:p>
            <a:pPr lvl="1"/>
            <a:r>
              <a:rPr lang="en-IN" dirty="0" smtClean="0"/>
              <a:t>Assign calculated value to the parameter</a:t>
            </a:r>
          </a:p>
          <a:p>
            <a:pPr lvl="1"/>
            <a:r>
              <a:rPr lang="en-IN" dirty="0" smtClean="0"/>
              <a:t>Assign variable value to the parameter</a:t>
            </a:r>
          </a:p>
          <a:p>
            <a:pPr lvl="1"/>
            <a:r>
              <a:rPr lang="en-IN" dirty="0" smtClean="0"/>
              <a:t>Assign function return value to the parameter</a:t>
            </a:r>
          </a:p>
          <a:p>
            <a:pPr lvl="1"/>
            <a:r>
              <a:rPr lang="en-IN" dirty="0" smtClean="0"/>
              <a:t>Assign existing parameter value to the parameter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You can create a dynamic function with new </a:t>
            </a:r>
            <a:r>
              <a:rPr lang="en-IN" b="1" i="1" u="sng" dirty="0" smtClean="0"/>
              <a:t>Function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2996952"/>
            <a:ext cx="859155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Arrow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New introduction in ECMA2015</a:t>
            </a:r>
          </a:p>
          <a:p>
            <a:r>
              <a:rPr lang="en-IN" dirty="0" smtClean="0"/>
              <a:t>Replacement of anonymous functions in JavaScript</a:t>
            </a:r>
          </a:p>
          <a:p>
            <a:r>
              <a:rPr lang="en-IN" dirty="0" smtClean="0"/>
              <a:t>Arrow function does not bind with this keyword</a:t>
            </a:r>
          </a:p>
          <a:p>
            <a:pPr lvl="1"/>
            <a:r>
              <a:rPr lang="en-IN" dirty="0" smtClean="0"/>
              <a:t>This removes the context owning problem in many cases of JavaScript</a:t>
            </a:r>
          </a:p>
          <a:p>
            <a:r>
              <a:rPr lang="en-IN" dirty="0" smtClean="0"/>
              <a:t>You can write arrow function by many ways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De-structuring – Array, Object and 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an assignment syntax</a:t>
            </a:r>
          </a:p>
          <a:p>
            <a:r>
              <a:rPr lang="en-IN" dirty="0" smtClean="0"/>
              <a:t>Used for unpacking the values from</a:t>
            </a:r>
          </a:p>
          <a:p>
            <a:pPr lvl="1"/>
            <a:r>
              <a:rPr lang="en-IN" dirty="0" smtClean="0"/>
              <a:t>Arrays</a:t>
            </a:r>
          </a:p>
          <a:p>
            <a:pPr lvl="1"/>
            <a:r>
              <a:rPr lang="en-IN" dirty="0" smtClean="0"/>
              <a:t>Object properties</a:t>
            </a:r>
          </a:p>
          <a:p>
            <a:pPr lvl="1"/>
            <a:r>
              <a:rPr lang="en-IN" dirty="0" smtClean="0"/>
              <a:t>String</a:t>
            </a:r>
          </a:p>
          <a:p>
            <a:pPr>
              <a:buNone/>
            </a:pPr>
            <a:r>
              <a:rPr lang="en-IN" dirty="0" smtClean="0"/>
              <a:t>in to distinct variables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 and Spread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Rest parameter – represent an indefinite number of arguments as an array</a:t>
            </a:r>
          </a:p>
          <a:p>
            <a:r>
              <a:rPr lang="en-IN" dirty="0" smtClean="0"/>
              <a:t>Spread syntax – expands an array into its elements </a:t>
            </a:r>
          </a:p>
          <a:p>
            <a:r>
              <a:rPr lang="en-IN" dirty="0" smtClean="0"/>
              <a:t>Rest Vs. Spread – </a:t>
            </a:r>
          </a:p>
          <a:p>
            <a:pPr lvl="1"/>
            <a:r>
              <a:rPr lang="en-IN" dirty="0" smtClean="0"/>
              <a:t>Rest collects multiple elements and 'condenses' them into a single element</a:t>
            </a:r>
          </a:p>
          <a:p>
            <a:pPr lvl="1"/>
            <a:r>
              <a:rPr lang="en-IN" dirty="0"/>
              <a:t>S</a:t>
            </a:r>
            <a:r>
              <a:rPr lang="en-IN" dirty="0" smtClean="0"/>
              <a:t>pread 'expands' an array into its elements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366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ECMA2015 - Basics</vt:lpstr>
      <vt:lpstr>Agenda </vt:lpstr>
      <vt:lpstr>Block scoping</vt:lpstr>
      <vt:lpstr>Template literals</vt:lpstr>
      <vt:lpstr>Default parameter function</vt:lpstr>
      <vt:lpstr>Dynamic function</vt:lpstr>
      <vt:lpstr>Arrow function</vt:lpstr>
      <vt:lpstr>De-structuring – Array, Object and String</vt:lpstr>
      <vt:lpstr>Rest and Spread</vt:lpstr>
      <vt:lpstr>Object Literal Extensions</vt:lpstr>
      <vt:lpstr>Octal and binary literals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ECMA2015 - Basics</dc:title>
  <dc:creator>LENOVO</dc:creator>
  <cp:lastModifiedBy>LENOVO</cp:lastModifiedBy>
  <cp:revision>19</cp:revision>
  <dcterms:created xsi:type="dcterms:W3CDTF">2017-12-27T03:33:45Z</dcterms:created>
  <dcterms:modified xsi:type="dcterms:W3CDTF">2017-12-29T02:13:59Z</dcterms:modified>
</cp:coreProperties>
</file>