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4549-0609-4BDA-BE41-8DFBF0B754F0}" type="datetimeFigureOut">
              <a:rPr lang="en-IN" smtClean="0"/>
              <a:t>12-04-2016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3F73-9D13-4F27-B3B6-89B0F54AE7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4549-0609-4BDA-BE41-8DFBF0B754F0}" type="datetimeFigureOut">
              <a:rPr lang="en-IN" smtClean="0"/>
              <a:t>12-04-2016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3F73-9D13-4F27-B3B6-89B0F54AE7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4549-0609-4BDA-BE41-8DFBF0B754F0}" type="datetimeFigureOut">
              <a:rPr lang="en-IN" smtClean="0"/>
              <a:t>12-04-2016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3F73-9D13-4F27-B3B6-89B0F54AE7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4549-0609-4BDA-BE41-8DFBF0B754F0}" type="datetimeFigureOut">
              <a:rPr lang="en-IN" smtClean="0"/>
              <a:t>12-04-2016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3F73-9D13-4F27-B3B6-89B0F54AE7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4549-0609-4BDA-BE41-8DFBF0B754F0}" type="datetimeFigureOut">
              <a:rPr lang="en-IN" smtClean="0"/>
              <a:t>12-04-2016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3F73-9D13-4F27-B3B6-89B0F54AE7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4549-0609-4BDA-BE41-8DFBF0B754F0}" type="datetimeFigureOut">
              <a:rPr lang="en-IN" smtClean="0"/>
              <a:t>12-04-2016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3F73-9D13-4F27-B3B6-89B0F54AE7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4549-0609-4BDA-BE41-8DFBF0B754F0}" type="datetimeFigureOut">
              <a:rPr lang="en-IN" smtClean="0"/>
              <a:t>12-04-2016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3F73-9D13-4F27-B3B6-89B0F54AE7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4549-0609-4BDA-BE41-8DFBF0B754F0}" type="datetimeFigureOut">
              <a:rPr lang="en-IN" smtClean="0"/>
              <a:t>12-04-2016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3F73-9D13-4F27-B3B6-89B0F54AE7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4549-0609-4BDA-BE41-8DFBF0B754F0}" type="datetimeFigureOut">
              <a:rPr lang="en-IN" smtClean="0"/>
              <a:t>12-04-2016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3F73-9D13-4F27-B3B6-89B0F54AE7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4549-0609-4BDA-BE41-8DFBF0B754F0}" type="datetimeFigureOut">
              <a:rPr lang="en-IN" smtClean="0"/>
              <a:t>12-04-2016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3F73-9D13-4F27-B3B6-89B0F54AE7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4549-0609-4BDA-BE41-8DFBF0B754F0}" type="datetimeFigureOut">
              <a:rPr lang="en-IN" smtClean="0"/>
              <a:t>12-04-2016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3F73-9D13-4F27-B3B6-89B0F54AE7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84549-0609-4BDA-BE41-8DFBF0B754F0}" type="datetimeFigureOut">
              <a:rPr lang="en-IN" smtClean="0"/>
              <a:t>12-04-2016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13F73-9D13-4F27-B3B6-89B0F54AE70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en/4x/api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en/4x/api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Express – node.js Web </a:t>
            </a:r>
            <a:r>
              <a:rPr lang="en-IN" dirty="0"/>
              <a:t>A</a:t>
            </a:r>
            <a:r>
              <a:rPr lang="en-IN" dirty="0" smtClean="0"/>
              <a:t>pplication </a:t>
            </a:r>
            <a:r>
              <a:rPr lang="en-IN" dirty="0"/>
              <a:t>F</a:t>
            </a:r>
            <a:r>
              <a:rPr lang="en-IN" dirty="0" smtClean="0"/>
              <a:t>ramework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Pravinkumar</a:t>
            </a:r>
            <a:r>
              <a:rPr lang="en-IN" dirty="0" smtClean="0"/>
              <a:t> </a:t>
            </a:r>
            <a:r>
              <a:rPr lang="en-IN" dirty="0" err="1" smtClean="0"/>
              <a:t>Dabade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Job of middleware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Execute any code.</a:t>
            </a:r>
          </a:p>
          <a:p>
            <a:r>
              <a:rPr lang="en-IN" dirty="0" smtClean="0"/>
              <a:t>Make changes to the request and the response objects.</a:t>
            </a:r>
          </a:p>
          <a:p>
            <a:r>
              <a:rPr lang="en-IN" dirty="0" smtClean="0"/>
              <a:t>End the request-response cycle.</a:t>
            </a:r>
          </a:p>
          <a:p>
            <a:r>
              <a:rPr lang="en-IN" dirty="0" smtClean="0"/>
              <a:t>Call the next middleware function in the stack.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Note - If the current middleware function does not end the request-response cycle, it must call next() to pass control to the next middleware function. Otherwise, the request will be left hanging.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Express application middleware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Express application can use different types of middleware – </a:t>
            </a:r>
          </a:p>
          <a:p>
            <a:pPr lvl="1"/>
            <a:r>
              <a:rPr lang="en-IN" dirty="0" smtClean="0"/>
              <a:t>Application-level middleware</a:t>
            </a:r>
          </a:p>
          <a:p>
            <a:pPr lvl="1"/>
            <a:r>
              <a:rPr lang="en-IN" dirty="0" smtClean="0"/>
              <a:t>Router</a:t>
            </a:r>
            <a:r>
              <a:rPr lang="en-IN" dirty="0" smtClean="0"/>
              <a:t>-level middleware</a:t>
            </a:r>
            <a:endParaRPr lang="en-IN" dirty="0"/>
          </a:p>
          <a:p>
            <a:pPr lvl="1"/>
            <a:r>
              <a:rPr lang="en-IN" dirty="0" smtClean="0"/>
              <a:t>Error</a:t>
            </a:r>
            <a:r>
              <a:rPr lang="en-IN" dirty="0" smtClean="0"/>
              <a:t>-level middleware</a:t>
            </a:r>
            <a:endParaRPr lang="en-IN" dirty="0"/>
          </a:p>
          <a:p>
            <a:pPr lvl="1"/>
            <a:r>
              <a:rPr lang="en-IN" dirty="0" smtClean="0"/>
              <a:t>Built-in </a:t>
            </a:r>
            <a:r>
              <a:rPr lang="en-IN" dirty="0" smtClean="0"/>
              <a:t>middleware</a:t>
            </a:r>
            <a:endParaRPr lang="en-IN" dirty="0"/>
          </a:p>
          <a:p>
            <a:pPr lvl="1"/>
            <a:r>
              <a:rPr lang="en-IN" dirty="0" smtClean="0"/>
              <a:t>Third-party </a:t>
            </a:r>
            <a:r>
              <a:rPr lang="en-IN" dirty="0" smtClean="0"/>
              <a:t>middleware</a:t>
            </a:r>
            <a:endParaRPr lang="en-IN" dirty="0"/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Application-level middleware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Bind application-level middleware to an instance of the </a:t>
            </a:r>
            <a:r>
              <a:rPr lang="en-IN" dirty="0" smtClean="0">
                <a:hlinkClick r:id="rId2"/>
              </a:rPr>
              <a:t>app object</a:t>
            </a:r>
            <a:r>
              <a:rPr lang="en-IN" dirty="0" smtClean="0"/>
              <a:t> by using –</a:t>
            </a:r>
          </a:p>
          <a:p>
            <a:pPr lvl="1"/>
            <a:r>
              <a:rPr lang="en-IN" dirty="0" err="1" smtClean="0"/>
              <a:t>app.use</a:t>
            </a:r>
            <a:r>
              <a:rPr lang="en-IN" dirty="0" smtClean="0"/>
              <a:t>()</a:t>
            </a:r>
          </a:p>
          <a:p>
            <a:pPr lvl="1"/>
            <a:r>
              <a:rPr lang="en-IN" dirty="0" err="1" smtClean="0"/>
              <a:t>app.method</a:t>
            </a:r>
            <a:r>
              <a:rPr lang="en-IN" dirty="0" smtClean="0"/>
              <a:t>()</a:t>
            </a:r>
          </a:p>
          <a:p>
            <a:pPr lvl="2"/>
            <a:r>
              <a:rPr lang="en-IN" dirty="0" smtClean="0"/>
              <a:t>METHOD is the HTTP method of the request that the middleware function handles (such as GET, PUT, or POST) in lowercase.</a:t>
            </a:r>
          </a:p>
          <a:p>
            <a:r>
              <a:rPr lang="en-IN" dirty="0" smtClean="0"/>
              <a:t>Example of Simple Application-level Middleware use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Router-level middleware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Router-level middleware works in the same way as application-level middleware, except it is bound to an instance of </a:t>
            </a:r>
            <a:r>
              <a:rPr lang="en-IN" dirty="0" err="1" smtClean="0"/>
              <a:t>express.Router</a:t>
            </a:r>
            <a:r>
              <a:rPr lang="en-IN" dirty="0" smtClean="0"/>
              <a:t>().</a:t>
            </a:r>
          </a:p>
          <a:p>
            <a:r>
              <a:rPr lang="en-IN" dirty="0" smtClean="0"/>
              <a:t>Load router-level middleware by using the </a:t>
            </a:r>
            <a:r>
              <a:rPr lang="en-IN" dirty="0" err="1" smtClean="0"/>
              <a:t>router.use</a:t>
            </a:r>
            <a:r>
              <a:rPr lang="en-IN" dirty="0" smtClean="0"/>
              <a:t>() and </a:t>
            </a:r>
            <a:r>
              <a:rPr lang="en-IN" dirty="0" err="1" smtClean="0"/>
              <a:t>router.METHOD</a:t>
            </a:r>
            <a:r>
              <a:rPr lang="en-IN" dirty="0" smtClean="0"/>
              <a:t>() functions.</a:t>
            </a:r>
          </a:p>
          <a:p>
            <a:pPr lvl="1"/>
            <a:r>
              <a:rPr lang="en-IN" dirty="0" err="1" smtClean="0"/>
              <a:t>var</a:t>
            </a:r>
            <a:r>
              <a:rPr lang="en-IN" dirty="0" smtClean="0"/>
              <a:t> router = </a:t>
            </a:r>
            <a:r>
              <a:rPr lang="en-IN" dirty="0" err="1" smtClean="0"/>
              <a:t>express.Router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Example of Simple Router-level Middleware use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Error Handling Middleware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Error-handling middleware always takes </a:t>
            </a:r>
            <a:r>
              <a:rPr lang="en-IN" i="1" dirty="0" smtClean="0"/>
              <a:t>four</a:t>
            </a:r>
            <a:r>
              <a:rPr lang="en-IN" dirty="0" smtClean="0"/>
              <a:t> arguments</a:t>
            </a:r>
          </a:p>
          <a:p>
            <a:r>
              <a:rPr lang="en-IN" dirty="0" smtClean="0"/>
              <a:t>You must provide four arguments to identify it as an error-handling middleware function</a:t>
            </a:r>
          </a:p>
          <a:p>
            <a:r>
              <a:rPr lang="en-IN" dirty="0" smtClean="0"/>
              <a:t>Even if you don’t need to use the next object, you must specify it to maintain the signature</a:t>
            </a:r>
          </a:p>
          <a:p>
            <a:r>
              <a:rPr lang="en-IN" dirty="0" smtClean="0"/>
              <a:t>Otherwise, the next object will be interpreted as regular middleware and will fail to handle errors.</a:t>
            </a:r>
          </a:p>
          <a:p>
            <a:r>
              <a:rPr lang="en-IN" dirty="0" smtClean="0"/>
              <a:t>Example of Error Handling middleware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middleware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Express 4.x has only one built-in middleware which is </a:t>
            </a:r>
            <a:r>
              <a:rPr lang="en-IN" dirty="0" err="1" smtClean="0"/>
              <a:t>express.static</a:t>
            </a:r>
            <a:endParaRPr lang="en-IN" dirty="0" smtClean="0"/>
          </a:p>
          <a:p>
            <a:pPr lvl="1"/>
            <a:r>
              <a:rPr lang="en-IN" dirty="0" smtClean="0"/>
              <a:t>Responsible for serving static assets such as HTML files, images, and so on.</a:t>
            </a:r>
          </a:p>
          <a:p>
            <a:r>
              <a:rPr lang="en-IN" dirty="0" smtClean="0"/>
              <a:t>Starting with version 4.x Express, all of the middleware functions that were previously included with Express’ are now in separate modules.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Few middleware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body-parser</a:t>
            </a:r>
          </a:p>
          <a:p>
            <a:r>
              <a:rPr lang="en-IN" dirty="0" smtClean="0"/>
              <a:t>cookie-parser</a:t>
            </a:r>
          </a:p>
          <a:p>
            <a:r>
              <a:rPr lang="en-IN" dirty="0" smtClean="0"/>
              <a:t>cookie-session</a:t>
            </a:r>
          </a:p>
          <a:p>
            <a:r>
              <a:rPr lang="en-IN" dirty="0" smtClean="0"/>
              <a:t>express-session</a:t>
            </a:r>
          </a:p>
          <a:p>
            <a:r>
              <a:rPr lang="en-IN" dirty="0" err="1" smtClean="0"/>
              <a:t>morgan</a:t>
            </a:r>
            <a:endParaRPr lang="en-IN" dirty="0" smtClean="0"/>
          </a:p>
          <a:p>
            <a:r>
              <a:rPr lang="en-IN" dirty="0" smtClean="0"/>
              <a:t>serve-</a:t>
            </a:r>
            <a:r>
              <a:rPr lang="en-IN" dirty="0" err="1" smtClean="0"/>
              <a:t>favicon</a:t>
            </a:r>
            <a:endParaRPr lang="en-IN" dirty="0" smtClean="0"/>
          </a:p>
          <a:p>
            <a:r>
              <a:rPr lang="en-IN" dirty="0" err="1" smtClean="0"/>
              <a:t>csurf</a:t>
            </a:r>
            <a:endParaRPr lang="en-IN" dirty="0" smtClean="0"/>
          </a:p>
          <a:p>
            <a:r>
              <a:rPr lang="en-IN" dirty="0" err="1" smtClean="0"/>
              <a:t>errorhandler</a:t>
            </a:r>
            <a:endParaRPr lang="en-IN" dirty="0" smtClean="0"/>
          </a:p>
          <a:p>
            <a:r>
              <a:rPr lang="en-IN" dirty="0" smtClean="0"/>
              <a:t>passport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Third-party middleware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 third-party middleware to add functionality to Express apps.</a:t>
            </a:r>
          </a:p>
          <a:p>
            <a:r>
              <a:rPr lang="en-IN" dirty="0" smtClean="0"/>
              <a:t>For example – 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573016"/>
            <a:ext cx="806489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791989">
            <a:off x="130693" y="2859919"/>
            <a:ext cx="8882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Let’s Build Express Application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What is Express?</a:t>
            </a:r>
          </a:p>
          <a:p>
            <a:r>
              <a:rPr lang="en-IN" dirty="0" smtClean="0"/>
              <a:t>Why to use Express?</a:t>
            </a:r>
          </a:p>
          <a:p>
            <a:r>
              <a:rPr lang="en-IN" dirty="0" smtClean="0"/>
              <a:t>What is middleware?</a:t>
            </a:r>
          </a:p>
          <a:p>
            <a:r>
              <a:rPr lang="en-IN" dirty="0" smtClean="0"/>
              <a:t>Introduction to Express middleware</a:t>
            </a:r>
          </a:p>
          <a:p>
            <a:pPr lvl="1"/>
            <a:r>
              <a:rPr lang="en-IN" dirty="0" smtClean="0"/>
              <a:t>body-parser, cookies, sessions, authentication and many more ..</a:t>
            </a:r>
          </a:p>
          <a:p>
            <a:r>
              <a:rPr lang="en-IN" dirty="0" smtClean="0"/>
              <a:t>Creating first Express application</a:t>
            </a:r>
          </a:p>
          <a:p>
            <a:r>
              <a:rPr lang="en-IN" dirty="0" smtClean="0"/>
              <a:t>Routing with express</a:t>
            </a:r>
          </a:p>
          <a:p>
            <a:r>
              <a:rPr lang="en-IN" dirty="0" smtClean="0"/>
              <a:t>Express </a:t>
            </a:r>
            <a:r>
              <a:rPr lang="en-IN" dirty="0" err="1" smtClean="0"/>
              <a:t>templating</a:t>
            </a:r>
            <a:r>
              <a:rPr lang="en-IN" dirty="0" smtClean="0"/>
              <a:t> engine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Express?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is a minimal, open source and flexible node.js web app framework designed to make developing websites, web apps and APIs much easier.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use Express?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helps you respond to requests with route support so that you may write responses to specific URLs. </a:t>
            </a:r>
          </a:p>
          <a:p>
            <a:r>
              <a:rPr lang="en-US" dirty="0" smtClean="0"/>
              <a:t>Supports multiple </a:t>
            </a:r>
            <a:r>
              <a:rPr lang="en-US" dirty="0" err="1" smtClean="0"/>
              <a:t>templating</a:t>
            </a:r>
            <a:r>
              <a:rPr lang="en-US" dirty="0" smtClean="0"/>
              <a:t> engines to simplify generating HTML.</a:t>
            </a:r>
          </a:p>
          <a:p>
            <a:r>
              <a:rPr lang="en-US" dirty="0" smtClean="0"/>
              <a:t>Default </a:t>
            </a:r>
            <a:r>
              <a:rPr lang="en-US" dirty="0" err="1" smtClean="0"/>
              <a:t>templating</a:t>
            </a:r>
            <a:r>
              <a:rPr lang="en-US" dirty="0" smtClean="0"/>
              <a:t> engine is jade.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Installing and using Express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install express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jade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express()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express() function is a top-level function exported by the express module.</a:t>
            </a:r>
          </a:p>
          <a:p>
            <a:r>
              <a:rPr lang="en-IN" dirty="0" smtClean="0"/>
              <a:t>The express() function creates an Express application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149080"/>
            <a:ext cx="698477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Express application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12776"/>
            <a:ext cx="741682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653136"/>
            <a:ext cx="741682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 object of express()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Routing HTTP requests; see for example, </a:t>
            </a:r>
            <a:r>
              <a:rPr lang="en-IN" dirty="0" err="1" smtClean="0">
                <a:hlinkClick r:id="rId2"/>
              </a:rPr>
              <a:t>app.METHOD</a:t>
            </a:r>
            <a:r>
              <a:rPr lang="en-IN" dirty="0" smtClean="0"/>
              <a:t> and </a:t>
            </a:r>
            <a:r>
              <a:rPr lang="en-IN" dirty="0" err="1" smtClean="0">
                <a:hlinkClick r:id="rId2"/>
              </a:rPr>
              <a:t>app.param</a:t>
            </a:r>
            <a:r>
              <a:rPr lang="en-IN" dirty="0" smtClean="0"/>
              <a:t>.</a:t>
            </a:r>
          </a:p>
          <a:p>
            <a:r>
              <a:rPr lang="en-IN" dirty="0" smtClean="0"/>
              <a:t>Configuring middleware; see </a:t>
            </a:r>
            <a:r>
              <a:rPr lang="en-IN" dirty="0" err="1" smtClean="0">
                <a:hlinkClick r:id="rId2"/>
              </a:rPr>
              <a:t>app.route</a:t>
            </a:r>
            <a:r>
              <a:rPr lang="en-IN" dirty="0" smtClean="0"/>
              <a:t>.</a:t>
            </a:r>
          </a:p>
          <a:p>
            <a:r>
              <a:rPr lang="en-IN" dirty="0" smtClean="0"/>
              <a:t>Rendering HTML views; see </a:t>
            </a:r>
            <a:r>
              <a:rPr lang="en-IN" dirty="0" err="1" smtClean="0">
                <a:hlinkClick r:id="rId2"/>
              </a:rPr>
              <a:t>app.render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Registering a template engine; see </a:t>
            </a:r>
            <a:r>
              <a:rPr lang="en-IN" dirty="0" err="1" smtClean="0">
                <a:hlinkClick r:id="rId2"/>
              </a:rPr>
              <a:t>app.engine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middleware?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Middleware is a function which has access to the </a:t>
            </a:r>
            <a:r>
              <a:rPr lang="en-IN" b="1" i="1" u="sng" dirty="0" smtClean="0"/>
              <a:t>request</a:t>
            </a:r>
            <a:r>
              <a:rPr lang="en-IN" dirty="0" smtClean="0"/>
              <a:t> and </a:t>
            </a:r>
            <a:r>
              <a:rPr lang="en-IN" b="1" i="1" u="sng" dirty="0" smtClean="0"/>
              <a:t>response</a:t>
            </a:r>
            <a:r>
              <a:rPr lang="en-IN" dirty="0" smtClean="0"/>
              <a:t> object and the next middleware function in the application’s request-response cycle.</a:t>
            </a:r>
          </a:p>
          <a:p>
            <a:r>
              <a:rPr lang="en-IN" dirty="0" smtClean="0"/>
              <a:t>The next middleware function is commonly denoted by a variable named </a:t>
            </a:r>
            <a:r>
              <a:rPr lang="en-IN" b="1" i="1" u="sng" dirty="0" smtClean="0"/>
              <a:t>next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567</Words>
  <Application>Microsoft Office PowerPoint</Application>
  <PresentationFormat>On-screen Show (4:3)</PresentationFormat>
  <Paragraphs>83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Express – node.js Web Application Framework</vt:lpstr>
      <vt:lpstr>Agenda </vt:lpstr>
      <vt:lpstr>What is Express?</vt:lpstr>
      <vt:lpstr>Why use Express?</vt:lpstr>
      <vt:lpstr>Installing and using Express</vt:lpstr>
      <vt:lpstr>express() function</vt:lpstr>
      <vt:lpstr>Simple Express application</vt:lpstr>
      <vt:lpstr>app object of express()</vt:lpstr>
      <vt:lpstr>What is middleware?</vt:lpstr>
      <vt:lpstr>Job of middleware functions</vt:lpstr>
      <vt:lpstr>Express application middleware</vt:lpstr>
      <vt:lpstr>Application-level middleware</vt:lpstr>
      <vt:lpstr>Router-level middleware</vt:lpstr>
      <vt:lpstr>Error Handling Middleware</vt:lpstr>
      <vt:lpstr>Built-in middleware</vt:lpstr>
      <vt:lpstr>Few middleware</vt:lpstr>
      <vt:lpstr>Third-party middleware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 – node.js Web Application Framework</dc:title>
  <dc:creator>LENOVO</dc:creator>
  <cp:lastModifiedBy>LENOVO</cp:lastModifiedBy>
  <cp:revision>27</cp:revision>
  <dcterms:created xsi:type="dcterms:W3CDTF">2016-04-12T04:50:05Z</dcterms:created>
  <dcterms:modified xsi:type="dcterms:W3CDTF">2016-04-12T06:55:30Z</dcterms:modified>
</cp:coreProperties>
</file>