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8" r:id="rId32"/>
    <p:sldId id="289" r:id="rId33"/>
    <p:sldId id="291" r:id="rId34"/>
    <p:sldId id="292" r:id="rId35"/>
    <p:sldId id="286" r:id="rId36"/>
    <p:sldId id="287" r:id="rId37"/>
    <p:sldId id="290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ECE0-8D11-465C-A408-9ABE794EB87F}" type="datetimeFigureOut">
              <a:rPr lang="en-IN" smtClean="0"/>
              <a:t>05-04-2016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7C932-4608-4B42-BDDB-DED115B1715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Jade – Node Template </a:t>
            </a:r>
            <a:r>
              <a:rPr lang="en-IN" dirty="0"/>
              <a:t>E</a:t>
            </a:r>
            <a:r>
              <a:rPr lang="en-IN" dirty="0" smtClean="0"/>
              <a:t>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Pravinkumar</a:t>
            </a:r>
            <a:r>
              <a:rPr lang="en-IN" dirty="0" smtClean="0"/>
              <a:t> </a:t>
            </a:r>
            <a:r>
              <a:rPr lang="en-IN" dirty="0" err="1" smtClean="0"/>
              <a:t>Dabade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plain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Inline in a tag – </a:t>
            </a:r>
          </a:p>
          <a:p>
            <a:pPr lvl="1"/>
            <a:r>
              <a:rPr lang="en-IN" dirty="0" smtClean="0"/>
              <a:t>Since it's a common use case, you can put text in a tag just by adding it inline after a space.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r>
              <a:rPr lang="en-IN" dirty="0" smtClean="0"/>
              <a:t>Block in a tag – </a:t>
            </a:r>
          </a:p>
          <a:p>
            <a:pPr lvl="1"/>
            <a:r>
              <a:rPr lang="en-IN" dirty="0" smtClean="0"/>
              <a:t>Writing large blocks of text within a tag. Make use of . after the tag with no space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212976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p Plain text can include &lt;strong&gt;html&lt;/strong&gt;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&lt;p&gt;Plain text can include &lt;strong&gt;html&lt;/strong&gt;&lt;/p&gt;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plain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in a tag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276872"/>
            <a:ext cx="756084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script.</a:t>
            </a:r>
          </a:p>
          <a:p>
            <a:r>
              <a:rPr lang="en-IN" sz="2000" dirty="0" smtClean="0"/>
              <a:t>  if (</a:t>
            </a:r>
            <a:r>
              <a:rPr lang="en-IN" sz="2000" dirty="0" err="1" smtClean="0"/>
              <a:t>usingJade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   console.log('you are awesome')</a:t>
            </a:r>
          </a:p>
          <a:p>
            <a:r>
              <a:rPr lang="en-IN" sz="2000" dirty="0" smtClean="0"/>
              <a:t>  else</a:t>
            </a:r>
          </a:p>
          <a:p>
            <a:r>
              <a:rPr lang="en-IN" sz="2000" dirty="0" smtClean="0"/>
              <a:t>    console.log('use jade')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149080"/>
            <a:ext cx="756084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&lt;script&gt;</a:t>
            </a:r>
          </a:p>
          <a:p>
            <a:r>
              <a:rPr lang="en-IN" sz="2000" dirty="0" smtClean="0"/>
              <a:t>  if (</a:t>
            </a:r>
            <a:r>
              <a:rPr lang="en-IN" sz="2000" dirty="0" err="1" smtClean="0"/>
              <a:t>usingJade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   console.log('you are awesome')</a:t>
            </a:r>
          </a:p>
          <a:p>
            <a:r>
              <a:rPr lang="en-IN" sz="2000" dirty="0" smtClean="0"/>
              <a:t>  else</a:t>
            </a:r>
          </a:p>
          <a:p>
            <a:r>
              <a:rPr lang="en-IN" sz="2000" dirty="0" smtClean="0"/>
              <a:t>    console.log('use jade')</a:t>
            </a:r>
          </a:p>
          <a:p>
            <a:r>
              <a:rPr lang="en-IN" sz="2000" dirty="0" smtClean="0"/>
              <a:t>&lt;/script&gt;</a:t>
            </a:r>
            <a:endParaRPr lang="en-I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Tag attributes look similar to html, however their values are just regular JavaScript.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JavaScript expressions. Use – operator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80928"/>
            <a:ext cx="75608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a(</a:t>
            </a:r>
            <a:r>
              <a:rPr lang="en-IN" sz="2000" dirty="0" err="1" smtClean="0"/>
              <a:t>href</a:t>
            </a:r>
            <a:r>
              <a:rPr lang="en-IN" sz="2000" dirty="0" smtClean="0"/>
              <a:t>='google.com') Google</a:t>
            </a:r>
          </a:p>
          <a:p>
            <a:r>
              <a:rPr lang="en-IN" sz="2000" dirty="0" smtClean="0"/>
              <a:t>a(class='button', </a:t>
            </a:r>
            <a:r>
              <a:rPr lang="en-IN" sz="2000" dirty="0" err="1" smtClean="0"/>
              <a:t>href</a:t>
            </a:r>
            <a:r>
              <a:rPr lang="en-IN" sz="2000" dirty="0" smtClean="0"/>
              <a:t>='google.com') Google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573016"/>
            <a:ext cx="75608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&lt;a </a:t>
            </a:r>
            <a:r>
              <a:rPr lang="en-IN" sz="2000" dirty="0" err="1" smtClean="0"/>
              <a:t>href</a:t>
            </a:r>
            <a:r>
              <a:rPr lang="en-IN" sz="2000" dirty="0" smtClean="0"/>
              <a:t>="google.com"&gt;Google&lt;/a&gt;&lt;a </a:t>
            </a:r>
            <a:r>
              <a:rPr lang="en-IN" sz="2000" dirty="0" err="1" smtClean="0"/>
              <a:t>href</a:t>
            </a:r>
            <a:r>
              <a:rPr lang="en-IN" sz="2000" dirty="0" smtClean="0"/>
              <a:t>="google.com" class="button"&gt;Google&lt;/a&gt;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013176"/>
            <a:ext cx="75608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authenticated = true</a:t>
            </a:r>
          </a:p>
          <a:p>
            <a:r>
              <a:rPr lang="en-IN" sz="2000" dirty="0" smtClean="0"/>
              <a:t>body(class=authenticated ? '</a:t>
            </a:r>
            <a:r>
              <a:rPr lang="en-IN" sz="2000" dirty="0" err="1" smtClean="0"/>
              <a:t>authed</a:t>
            </a:r>
            <a:r>
              <a:rPr lang="en-IN" sz="2000" dirty="0" smtClean="0"/>
              <a:t>' : 'anon')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805264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&lt;body class="</a:t>
            </a:r>
            <a:r>
              <a:rPr lang="en-IN" sz="2000" dirty="0" err="1" smtClean="0"/>
              <a:t>authed</a:t>
            </a:r>
            <a:r>
              <a:rPr lang="en-IN" sz="2000" dirty="0" smtClean="0"/>
              <a:t>"&gt;&lt;/body&gt;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 with multiple attributes.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err="1" smtClean="0"/>
              <a:t>Unescaped</a:t>
            </a:r>
            <a:r>
              <a:rPr lang="en-IN" dirty="0" smtClean="0"/>
              <a:t> attributes make use of = or !=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132856"/>
            <a:ext cx="7560840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input(</a:t>
            </a:r>
          </a:p>
          <a:p>
            <a:r>
              <a:rPr lang="en-IN" sz="2000" dirty="0" smtClean="0"/>
              <a:t>  type='checkbox'</a:t>
            </a:r>
          </a:p>
          <a:p>
            <a:r>
              <a:rPr lang="en-IN" sz="2000" dirty="0" smtClean="0"/>
              <a:t>  name='agreement'</a:t>
            </a:r>
          </a:p>
          <a:p>
            <a:r>
              <a:rPr lang="en-IN" sz="2000" dirty="0" smtClean="0"/>
              <a:t>  checked</a:t>
            </a:r>
          </a:p>
          <a:p>
            <a:r>
              <a:rPr lang="en-IN" sz="2000" dirty="0" smtClean="0"/>
              <a:t>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61048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&lt;input type="checkbox" name="agreement" checked="checked"/&gt;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5189130"/>
            <a:ext cx="75608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div(escaped="&lt;code&gt;")</a:t>
            </a:r>
          </a:p>
          <a:p>
            <a:r>
              <a:rPr lang="en-IN" sz="2000" dirty="0" smtClean="0"/>
              <a:t>div(</a:t>
            </a:r>
            <a:r>
              <a:rPr lang="en-IN" sz="2000" dirty="0" err="1" smtClean="0"/>
              <a:t>unescaped</a:t>
            </a:r>
            <a:r>
              <a:rPr lang="en-IN" sz="2000" dirty="0" smtClean="0"/>
              <a:t>!="&lt;code&gt;")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981218"/>
            <a:ext cx="75608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&lt;div escaped="&amp;</a:t>
            </a:r>
            <a:r>
              <a:rPr lang="en-IN" sz="2000" dirty="0" err="1" smtClean="0"/>
              <a:t>lt;code&amp;gt</a:t>
            </a:r>
            <a:r>
              <a:rPr lang="en-IN" sz="2000" dirty="0" smtClean="0"/>
              <a:t>;"&gt;&lt;/div&gt;</a:t>
            </a:r>
          </a:p>
          <a:p>
            <a:r>
              <a:rPr lang="en-IN" sz="2000" dirty="0" smtClean="0"/>
              <a:t>&lt;div </a:t>
            </a:r>
            <a:r>
              <a:rPr lang="en-IN" sz="2000" dirty="0" err="1" smtClean="0"/>
              <a:t>unescaped</a:t>
            </a:r>
            <a:r>
              <a:rPr lang="en-IN" sz="2000" dirty="0" smtClean="0"/>
              <a:t>="&lt;code&gt;"&gt;&lt;/div&gt;</a:t>
            </a:r>
            <a:endParaRPr lang="en-I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Boolean attributes – </a:t>
            </a:r>
          </a:p>
          <a:p>
            <a:pPr lvl="1"/>
            <a:r>
              <a:rPr lang="en-IN" dirty="0" smtClean="0"/>
              <a:t>Boolean attributes are mirrored by Jade, and accept </a:t>
            </a:r>
            <a:r>
              <a:rPr lang="en-IN" dirty="0" err="1" smtClean="0"/>
              <a:t>bools</a:t>
            </a:r>
            <a:r>
              <a:rPr lang="en-IN" dirty="0" smtClean="0"/>
              <a:t>, aka true or false. When no value is specified true is assumed.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545721"/>
            <a:ext cx="756084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input(type='checkbox', checked)</a:t>
            </a:r>
          </a:p>
          <a:p>
            <a:r>
              <a:rPr lang="en-IN" sz="2000" dirty="0" smtClean="0"/>
              <a:t>input(type='checkbox', checked=true)</a:t>
            </a:r>
          </a:p>
          <a:p>
            <a:r>
              <a:rPr lang="en-IN" sz="2000" dirty="0" smtClean="0"/>
              <a:t>input(type='checkbox', checked=false)</a:t>
            </a:r>
          </a:p>
          <a:p>
            <a:r>
              <a:rPr lang="en-IN" sz="2000" dirty="0" smtClean="0"/>
              <a:t>input(type='checkbox', checked=</a:t>
            </a:r>
            <a:r>
              <a:rPr lang="en-IN" sz="2000" dirty="0" err="1" smtClean="0"/>
              <a:t>true.toString</a:t>
            </a:r>
            <a:r>
              <a:rPr lang="en-IN" sz="2000" dirty="0" smtClean="0"/>
              <a:t>())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013176"/>
            <a:ext cx="756084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&lt;input type="checkbox" checked="checked"/&gt;</a:t>
            </a:r>
          </a:p>
          <a:p>
            <a:r>
              <a:rPr lang="en-IN" sz="2000" dirty="0" smtClean="0"/>
              <a:t>&lt;input type="checkbox" checked="checked"/&gt;</a:t>
            </a:r>
          </a:p>
          <a:p>
            <a:r>
              <a:rPr lang="en-IN" sz="2000" dirty="0" smtClean="0"/>
              <a:t>&lt;input type="checkbox"/&gt;</a:t>
            </a:r>
          </a:p>
          <a:p>
            <a:r>
              <a:rPr lang="en-IN" sz="2000" dirty="0" smtClean="0"/>
              <a:t>&lt;input type="checkbox" checked="true"/&gt;</a:t>
            </a:r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Style attribute – </a:t>
            </a:r>
          </a:p>
          <a:p>
            <a:pPr lvl="1"/>
            <a:r>
              <a:rPr lang="en-IN" dirty="0" smtClean="0"/>
              <a:t>The style attribute can be a string (like any normal attribute) but it can also be an object, which is handy when parts of the style are generated by JavaScript.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469050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a(style={</a:t>
            </a:r>
            <a:r>
              <a:rPr lang="en-IN" sz="2000" dirty="0" err="1" smtClean="0"/>
              <a:t>color</a:t>
            </a:r>
            <a:r>
              <a:rPr lang="en-IN" sz="2000" dirty="0" smtClean="0"/>
              <a:t>: 'red', background: 'green'})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013176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&lt;a style="</a:t>
            </a:r>
            <a:r>
              <a:rPr lang="en-IN" sz="2000" dirty="0" err="1" smtClean="0"/>
              <a:t>color:red;background:green</a:t>
            </a:r>
            <a:r>
              <a:rPr lang="en-IN" sz="2000" dirty="0" smtClean="0"/>
              <a:t>"&gt;&lt;/a&gt;</a:t>
            </a:r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attributes</a:t>
            </a:r>
          </a:p>
          <a:p>
            <a:pPr lvl="1"/>
            <a:r>
              <a:rPr lang="en-IN" dirty="0" smtClean="0"/>
              <a:t>The class attribute can be a string (like any normal attribute) but it can also be an array of class names, which is handy when generated from JavaScript.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077072"/>
            <a:ext cx="756084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classes = ['</a:t>
            </a:r>
            <a:r>
              <a:rPr lang="en-IN" sz="2000" dirty="0" err="1" smtClean="0"/>
              <a:t>foo</a:t>
            </a:r>
            <a:r>
              <a:rPr lang="en-IN" sz="2000" dirty="0" smtClean="0"/>
              <a:t>', 'bar', '</a:t>
            </a:r>
            <a:r>
              <a:rPr lang="en-IN" sz="2000" dirty="0" err="1" smtClean="0"/>
              <a:t>baz</a:t>
            </a:r>
            <a:r>
              <a:rPr lang="en-IN" sz="2000" dirty="0" smtClean="0"/>
              <a:t>']</a:t>
            </a:r>
          </a:p>
          <a:p>
            <a:r>
              <a:rPr lang="en-IN" sz="2000" dirty="0" smtClean="0"/>
              <a:t>a(class=classes)</a:t>
            </a:r>
          </a:p>
          <a:p>
            <a:r>
              <a:rPr lang="en-IN" sz="2000" dirty="0" smtClean="0"/>
              <a:t>//- the class attribute may also be repeated to merge arrays</a:t>
            </a:r>
          </a:p>
          <a:p>
            <a:r>
              <a:rPr lang="en-IN" sz="2000" dirty="0" err="1" smtClean="0"/>
              <a:t>a.bing</a:t>
            </a:r>
            <a:r>
              <a:rPr lang="en-IN" sz="2000" dirty="0" smtClean="0"/>
              <a:t>(class=classes class=['</a:t>
            </a:r>
            <a:r>
              <a:rPr lang="en-IN" sz="2000" dirty="0" err="1" smtClean="0"/>
              <a:t>bing</a:t>
            </a:r>
            <a:r>
              <a:rPr lang="en-IN" sz="2000" dirty="0" smtClean="0"/>
              <a:t>'])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5589240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&lt;a class="</a:t>
            </a:r>
            <a:r>
              <a:rPr lang="en-IN" sz="2000" dirty="0" err="1" smtClean="0"/>
              <a:t>foo</a:t>
            </a:r>
            <a:r>
              <a:rPr lang="en-IN" sz="2000" dirty="0" smtClean="0"/>
              <a:t> bar </a:t>
            </a:r>
            <a:r>
              <a:rPr lang="en-IN" sz="2000" dirty="0" err="1" smtClean="0"/>
              <a:t>baz</a:t>
            </a:r>
            <a:r>
              <a:rPr lang="en-IN" sz="2000" dirty="0" smtClean="0"/>
              <a:t>"&gt;&lt;/a&gt;&lt;a class="</a:t>
            </a:r>
            <a:r>
              <a:rPr lang="en-IN" sz="2000" dirty="0" err="1" smtClean="0"/>
              <a:t>bing</a:t>
            </a:r>
            <a:r>
              <a:rPr lang="en-IN" sz="2000" dirty="0" smtClean="0"/>
              <a:t> </a:t>
            </a:r>
            <a:r>
              <a:rPr lang="en-IN" sz="2000" dirty="0" err="1" smtClean="0"/>
              <a:t>foo</a:t>
            </a:r>
            <a:r>
              <a:rPr lang="en-IN" sz="2000" dirty="0" smtClean="0"/>
              <a:t> bar </a:t>
            </a:r>
            <a:r>
              <a:rPr lang="en-IN" sz="2000" dirty="0" err="1" smtClean="0"/>
              <a:t>baz</a:t>
            </a:r>
            <a:r>
              <a:rPr lang="en-IN" sz="2000" dirty="0" smtClean="0"/>
              <a:t> </a:t>
            </a:r>
            <a:r>
              <a:rPr lang="en-IN" sz="2000" dirty="0" err="1" smtClean="0"/>
              <a:t>bing</a:t>
            </a:r>
            <a:r>
              <a:rPr lang="en-IN" sz="2000" dirty="0" smtClean="0"/>
              <a:t>"&gt;&lt;/a&gt;</a:t>
            </a:r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attributes</a:t>
            </a:r>
          </a:p>
          <a:p>
            <a:pPr lvl="1"/>
            <a:r>
              <a:rPr lang="en-IN" dirty="0" smtClean="0"/>
              <a:t>It can also be an object mapping class names to true or false values, which is useful for applying conditional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645024"/>
            <a:ext cx="756084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 err="1" smtClean="0"/>
              <a:t>currentUrl</a:t>
            </a:r>
            <a:r>
              <a:rPr lang="en-IN" sz="2000" dirty="0" smtClean="0"/>
              <a:t> = '/about'</a:t>
            </a:r>
          </a:p>
          <a:p>
            <a:r>
              <a:rPr lang="en-IN" sz="2000" dirty="0" smtClean="0"/>
              <a:t>a(class={active: </a:t>
            </a:r>
            <a:r>
              <a:rPr lang="en-IN" sz="2000" dirty="0" err="1" smtClean="0"/>
              <a:t>currentUrl</a:t>
            </a:r>
            <a:r>
              <a:rPr lang="en-IN" sz="2000" dirty="0" smtClean="0"/>
              <a:t> === '/'} </a:t>
            </a:r>
            <a:r>
              <a:rPr lang="en-IN" sz="2000" dirty="0" err="1" smtClean="0"/>
              <a:t>href</a:t>
            </a:r>
            <a:r>
              <a:rPr lang="en-IN" sz="2000" dirty="0" smtClean="0"/>
              <a:t>='/') Home</a:t>
            </a:r>
          </a:p>
          <a:p>
            <a:r>
              <a:rPr lang="en-IN" sz="2000" dirty="0" smtClean="0"/>
              <a:t>a(class={active: </a:t>
            </a:r>
            <a:r>
              <a:rPr lang="en-IN" sz="2000" dirty="0" err="1" smtClean="0"/>
              <a:t>currentUrl</a:t>
            </a:r>
            <a:r>
              <a:rPr lang="en-IN" sz="2000" dirty="0" smtClean="0"/>
              <a:t> === '/about'} </a:t>
            </a:r>
            <a:r>
              <a:rPr lang="en-IN" sz="2000" dirty="0" err="1" smtClean="0"/>
              <a:t>href</a:t>
            </a:r>
            <a:r>
              <a:rPr lang="en-IN" sz="2000" dirty="0" smtClean="0"/>
              <a:t>='/about') About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797152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&lt;a </a:t>
            </a:r>
            <a:r>
              <a:rPr lang="en-IN" sz="2000" dirty="0" err="1" smtClean="0"/>
              <a:t>href</a:t>
            </a:r>
            <a:r>
              <a:rPr lang="en-IN" sz="2000" dirty="0" smtClean="0"/>
              <a:t>="/"&gt;Home&lt;/a&gt;&lt;a </a:t>
            </a:r>
            <a:r>
              <a:rPr lang="en-IN" sz="2000" dirty="0" err="1" smtClean="0"/>
              <a:t>href</a:t>
            </a:r>
            <a:r>
              <a:rPr lang="en-IN" sz="2000" dirty="0" smtClean="0"/>
              <a:t>="/about" class="active"&gt;About&lt;/a&gt;</a:t>
            </a: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literal</a:t>
            </a:r>
          </a:p>
          <a:p>
            <a:pPr lvl="1"/>
            <a:r>
              <a:rPr lang="en-IN" dirty="0" smtClean="0"/>
              <a:t>Classes may be defined using a .</a:t>
            </a:r>
            <a:r>
              <a:rPr lang="en-IN" dirty="0" err="1" smtClean="0"/>
              <a:t>classname</a:t>
            </a:r>
            <a:r>
              <a:rPr lang="en-IN" dirty="0" smtClean="0"/>
              <a:t> syntax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Since </a:t>
            </a:r>
            <a:r>
              <a:rPr lang="en-IN" dirty="0" err="1" smtClean="0"/>
              <a:t>div's</a:t>
            </a:r>
            <a:r>
              <a:rPr lang="en-IN" dirty="0" smtClean="0"/>
              <a:t> are such a common choice of tag, it is the default if you omit the tag name.</a:t>
            </a:r>
          </a:p>
          <a:p>
            <a:pPr lvl="1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740858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err="1" smtClean="0"/>
              <a:t>a.button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212976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&lt;a class="button"&gt;&lt;/a&gt;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717012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.content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189130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&lt;div class=“content"&gt;&lt;/a&gt;</a:t>
            </a: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 literal</a:t>
            </a:r>
          </a:p>
          <a:p>
            <a:pPr lvl="1"/>
            <a:r>
              <a:rPr lang="en-IN" dirty="0" smtClean="0"/>
              <a:t>IDs may be defined using a #</a:t>
            </a:r>
            <a:r>
              <a:rPr lang="en-IN" dirty="0" err="1" smtClean="0"/>
              <a:t>idname</a:t>
            </a:r>
            <a:r>
              <a:rPr lang="en-IN" dirty="0" smtClean="0"/>
              <a:t> syntax</a:t>
            </a: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Since </a:t>
            </a:r>
            <a:r>
              <a:rPr lang="en-IN" dirty="0" err="1" smtClean="0"/>
              <a:t>div's</a:t>
            </a:r>
            <a:r>
              <a:rPr lang="en-IN" dirty="0" smtClean="0"/>
              <a:t> are such a common choice of tag, it is the default if you omit the tag name.</a:t>
            </a:r>
          </a:p>
          <a:p>
            <a:pPr lvl="1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2740858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err="1" smtClean="0"/>
              <a:t>A#main</a:t>
            </a:r>
            <a:r>
              <a:rPr lang="en-IN" sz="2000" dirty="0" smtClean="0"/>
              <a:t>-link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212976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&lt;a id=“main-link"&gt;&lt;/a&gt;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717012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/>
              <a:t>#</a:t>
            </a:r>
            <a:r>
              <a:rPr lang="en-IN" sz="2000" dirty="0" smtClean="0"/>
              <a:t>content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5189130"/>
            <a:ext cx="756084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&lt;div id=“content"&gt;&lt;/a&gt;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 to Jade Template Engine</a:t>
            </a:r>
          </a:p>
          <a:p>
            <a:r>
              <a:rPr lang="en-IN" dirty="0" smtClean="0"/>
              <a:t>Jade syntax – </a:t>
            </a:r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			- Tags</a:t>
            </a:r>
          </a:p>
          <a:p>
            <a:pPr lvl="1"/>
            <a:r>
              <a:rPr lang="en-IN" dirty="0" smtClean="0"/>
              <a:t>Plain text			- Attributes</a:t>
            </a:r>
          </a:p>
          <a:p>
            <a:pPr lvl="1"/>
            <a:r>
              <a:rPr lang="en-IN" dirty="0" smtClean="0"/>
              <a:t>Comments			- Code</a:t>
            </a:r>
          </a:p>
          <a:p>
            <a:pPr lvl="1"/>
            <a:r>
              <a:rPr lang="en-IN" dirty="0" smtClean="0"/>
              <a:t>Conditionals 			- Case</a:t>
            </a:r>
          </a:p>
          <a:p>
            <a:pPr lvl="1"/>
            <a:r>
              <a:rPr lang="en-IN" dirty="0" smtClean="0"/>
              <a:t>Iterations 			- Includes</a:t>
            </a:r>
          </a:p>
          <a:p>
            <a:pPr lvl="1"/>
            <a:r>
              <a:rPr lang="en-IN" dirty="0" smtClean="0"/>
              <a:t>Extends			- Inheritance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line comments look the same as JavaScript comments and must be placed on their own line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204844"/>
            <a:ext cx="2808312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 just some paragraphs</a:t>
            </a:r>
          </a:p>
          <a:p>
            <a:r>
              <a:rPr lang="en-IN" sz="2000" dirty="0" smtClean="0"/>
              <a:t>p </a:t>
            </a:r>
            <a:r>
              <a:rPr lang="en-IN" sz="2000" dirty="0" err="1" smtClean="0"/>
              <a:t>foo</a:t>
            </a:r>
            <a:endParaRPr lang="en-IN" sz="2000" dirty="0" smtClean="0"/>
          </a:p>
          <a:p>
            <a:r>
              <a:rPr lang="en-IN" sz="2000" dirty="0" smtClean="0"/>
              <a:t>p bar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3212976"/>
            <a:ext cx="381642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&lt;!-- just some paragraphs--&gt;</a:t>
            </a:r>
          </a:p>
          <a:p>
            <a:r>
              <a:rPr lang="en-IN" sz="2000" dirty="0" smtClean="0"/>
              <a:t>&lt;p&gt;</a:t>
            </a:r>
            <a:r>
              <a:rPr lang="en-IN" sz="2000" dirty="0" err="1" smtClean="0"/>
              <a:t>foo</a:t>
            </a:r>
            <a:r>
              <a:rPr lang="en-IN" sz="2000" dirty="0" smtClean="0"/>
              <a:t>&lt;/p&gt;</a:t>
            </a:r>
          </a:p>
          <a:p>
            <a:r>
              <a:rPr lang="en-IN" sz="2000" dirty="0" smtClean="0"/>
              <a:t>&lt;p&gt;bar&lt;/p&gt;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77413"/>
            <a:ext cx="280831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 will not output within </a:t>
            </a:r>
            <a:r>
              <a:rPr lang="en-IN" sz="2000" dirty="0" err="1" smtClean="0"/>
              <a:t>markup</a:t>
            </a:r>
            <a:endParaRPr lang="en-IN" sz="2000" dirty="0" smtClean="0"/>
          </a:p>
          <a:p>
            <a:r>
              <a:rPr lang="en-IN" sz="2000" dirty="0" smtClean="0"/>
              <a:t>p </a:t>
            </a:r>
            <a:r>
              <a:rPr lang="en-IN" sz="2000" dirty="0" err="1" smtClean="0"/>
              <a:t>foo</a:t>
            </a:r>
            <a:endParaRPr lang="en-IN" sz="2000" dirty="0" smtClean="0"/>
          </a:p>
          <a:p>
            <a:r>
              <a:rPr lang="en-IN" sz="2000" dirty="0" smtClean="0"/>
              <a:t>p bar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779912" y="4285545"/>
            <a:ext cx="381642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&lt;p&gt;</a:t>
            </a:r>
            <a:r>
              <a:rPr lang="en-IN" sz="2000" dirty="0" err="1" smtClean="0"/>
              <a:t>foo</a:t>
            </a:r>
            <a:r>
              <a:rPr lang="en-IN" sz="2000" dirty="0" smtClean="0"/>
              <a:t>&lt;/p&gt;</a:t>
            </a:r>
          </a:p>
          <a:p>
            <a:r>
              <a:rPr lang="en-IN" sz="2000" dirty="0" smtClean="0"/>
              <a:t>&lt;p&gt;bar&lt;/p&gt;</a:t>
            </a:r>
            <a:endParaRPr lang="en-IN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comments – </a:t>
            </a:r>
          </a:p>
          <a:p>
            <a:pPr lvl="1"/>
            <a:r>
              <a:rPr lang="en-IN" dirty="0" smtClean="0"/>
              <a:t>A block comment is legal as well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80928"/>
            <a:ext cx="705678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body</a:t>
            </a:r>
          </a:p>
          <a:p>
            <a:r>
              <a:rPr lang="en-IN" sz="2000" dirty="0" smtClean="0"/>
              <a:t>  //</a:t>
            </a:r>
          </a:p>
          <a:p>
            <a:r>
              <a:rPr lang="en-IN" sz="2000" dirty="0" smtClean="0"/>
              <a:t>    As much text as you want</a:t>
            </a:r>
          </a:p>
          <a:p>
            <a:r>
              <a:rPr lang="en-IN" sz="2000" dirty="0" smtClean="0"/>
              <a:t>    can go here.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221088"/>
            <a:ext cx="705678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&lt;body&gt;</a:t>
            </a:r>
          </a:p>
          <a:p>
            <a:r>
              <a:rPr lang="en-IN" sz="2000" dirty="0" smtClean="0"/>
              <a:t>  &lt;!--</a:t>
            </a:r>
          </a:p>
          <a:p>
            <a:r>
              <a:rPr lang="en-IN" sz="2000" dirty="0" smtClean="0"/>
              <a:t>  As much text as you want</a:t>
            </a:r>
          </a:p>
          <a:p>
            <a:r>
              <a:rPr lang="en-IN" sz="2000" dirty="0" smtClean="0"/>
              <a:t>  can go here.</a:t>
            </a:r>
          </a:p>
          <a:p>
            <a:r>
              <a:rPr lang="en-IN" sz="2000" dirty="0" smtClean="0"/>
              <a:t>  --&gt;</a:t>
            </a:r>
          </a:p>
          <a:p>
            <a:r>
              <a:rPr lang="en-IN" sz="2000" dirty="0" smtClean="0"/>
              <a:t>&lt;/body&gt;</a:t>
            </a: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comments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Conditional comments – </a:t>
            </a:r>
          </a:p>
          <a:p>
            <a:pPr lvl="1"/>
            <a:r>
              <a:rPr lang="en-IN" dirty="0" smtClean="0"/>
              <a:t>just use normal HTML style conditional comments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80928"/>
            <a:ext cx="345638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&lt;!--[if IE 8]&gt;</a:t>
            </a:r>
          </a:p>
          <a:p>
            <a:r>
              <a:rPr lang="en-IN" sz="2000" dirty="0" smtClean="0"/>
              <a:t>&lt;html </a:t>
            </a:r>
            <a:r>
              <a:rPr lang="en-IN" sz="2000" dirty="0" err="1" smtClean="0"/>
              <a:t>lang</a:t>
            </a:r>
            <a:r>
              <a:rPr lang="en-IN" sz="2000" dirty="0" smtClean="0"/>
              <a:t>="en" class="lt-ie9"&gt;</a:t>
            </a:r>
          </a:p>
          <a:p>
            <a:r>
              <a:rPr lang="en-IN" sz="2000" dirty="0" smtClean="0"/>
              <a:t>&lt;![</a:t>
            </a:r>
            <a:r>
              <a:rPr lang="en-IN" sz="2000" dirty="0" err="1" smtClean="0"/>
              <a:t>endif</a:t>
            </a:r>
            <a:r>
              <a:rPr lang="en-IN" sz="2000" dirty="0" smtClean="0"/>
              <a:t>]--&gt;</a:t>
            </a:r>
          </a:p>
          <a:p>
            <a:r>
              <a:rPr lang="en-IN" sz="2000" dirty="0" smtClean="0"/>
              <a:t>&lt;!--[if </a:t>
            </a:r>
            <a:r>
              <a:rPr lang="en-IN" sz="2000" dirty="0" err="1" smtClean="0"/>
              <a:t>gt</a:t>
            </a:r>
            <a:r>
              <a:rPr lang="en-IN" sz="2000" dirty="0" smtClean="0"/>
              <a:t> IE 8]&gt;&lt;!--&gt;</a:t>
            </a:r>
          </a:p>
          <a:p>
            <a:r>
              <a:rPr lang="en-IN" sz="2000" dirty="0" smtClean="0"/>
              <a:t>&lt;html </a:t>
            </a:r>
            <a:r>
              <a:rPr lang="en-IN" sz="2000" dirty="0" err="1" smtClean="0"/>
              <a:t>lang</a:t>
            </a:r>
            <a:r>
              <a:rPr lang="en-IN" sz="2000" dirty="0" smtClean="0"/>
              <a:t>="en"&gt;</a:t>
            </a:r>
          </a:p>
          <a:p>
            <a:r>
              <a:rPr lang="en-IN" sz="2000" dirty="0" smtClean="0"/>
              <a:t>&lt;!--&lt;![</a:t>
            </a:r>
            <a:r>
              <a:rPr lang="en-IN" sz="2000" dirty="0" err="1" smtClean="0"/>
              <a:t>endif</a:t>
            </a:r>
            <a:r>
              <a:rPr lang="en-IN" sz="2000" dirty="0" smtClean="0"/>
              <a:t>]--&gt;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2780928"/>
            <a:ext cx="396044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&lt;!--[if IE 8]&gt;</a:t>
            </a:r>
          </a:p>
          <a:p>
            <a:r>
              <a:rPr lang="en-IN" sz="2000" dirty="0" smtClean="0"/>
              <a:t>&lt;html </a:t>
            </a:r>
            <a:r>
              <a:rPr lang="en-IN" sz="2000" dirty="0" err="1" smtClean="0"/>
              <a:t>lang</a:t>
            </a:r>
            <a:r>
              <a:rPr lang="en-IN" sz="2000" dirty="0" smtClean="0"/>
              <a:t>="en" class="lt-ie9"&gt;</a:t>
            </a:r>
          </a:p>
          <a:p>
            <a:r>
              <a:rPr lang="en-IN" sz="2000" dirty="0" smtClean="0"/>
              <a:t>&lt;![</a:t>
            </a:r>
            <a:r>
              <a:rPr lang="en-IN" sz="2000" dirty="0" err="1" smtClean="0"/>
              <a:t>endif</a:t>
            </a:r>
            <a:r>
              <a:rPr lang="en-IN" sz="2000" dirty="0" smtClean="0"/>
              <a:t>]--&gt;</a:t>
            </a:r>
          </a:p>
          <a:p>
            <a:r>
              <a:rPr lang="en-IN" sz="2000" dirty="0" smtClean="0"/>
              <a:t>&lt;!--[if </a:t>
            </a:r>
            <a:r>
              <a:rPr lang="en-IN" sz="2000" dirty="0" err="1" smtClean="0"/>
              <a:t>gt</a:t>
            </a:r>
            <a:r>
              <a:rPr lang="en-IN" sz="2000" dirty="0" smtClean="0"/>
              <a:t> IE 8]&gt;&lt;!--&gt;</a:t>
            </a:r>
          </a:p>
          <a:p>
            <a:r>
              <a:rPr lang="en-IN" sz="2000" dirty="0" smtClean="0"/>
              <a:t>&lt;html </a:t>
            </a:r>
            <a:r>
              <a:rPr lang="en-IN" sz="2000" dirty="0" err="1" smtClean="0"/>
              <a:t>lang</a:t>
            </a:r>
            <a:r>
              <a:rPr lang="en-IN" sz="2000" dirty="0" smtClean="0"/>
              <a:t>="en"&gt;</a:t>
            </a:r>
          </a:p>
          <a:p>
            <a:r>
              <a:rPr lang="en-IN" sz="2000" dirty="0" smtClean="0"/>
              <a:t>&lt;!--&lt;![</a:t>
            </a:r>
            <a:r>
              <a:rPr lang="en-IN" sz="2000" dirty="0" err="1" smtClean="0"/>
              <a:t>endif</a:t>
            </a:r>
            <a:r>
              <a:rPr lang="en-IN" sz="2000" dirty="0" smtClean="0"/>
              <a:t>]--&gt;</a:t>
            </a:r>
            <a:endParaRPr lang="en-IN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makes it possible to write inline JavaScript code in your templates.</a:t>
            </a:r>
          </a:p>
          <a:p>
            <a:pPr lvl="1"/>
            <a:r>
              <a:rPr lang="en-IN" dirty="0" smtClean="0"/>
              <a:t>Code starts with - does not add any output directly</a:t>
            </a:r>
          </a:p>
          <a:p>
            <a:pPr lvl="1"/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3585210"/>
            <a:ext cx="345638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for (</a:t>
            </a:r>
            <a:r>
              <a:rPr lang="en-IN" sz="2000" dirty="0" err="1" smtClean="0"/>
              <a:t>var</a:t>
            </a:r>
            <a:r>
              <a:rPr lang="en-IN" sz="2000" dirty="0" smtClean="0"/>
              <a:t> x = 0; x &lt; 3; x++)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li</a:t>
            </a:r>
            <a:r>
              <a:rPr lang="en-IN" sz="2000" dirty="0" smtClean="0"/>
              <a:t> item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292080" y="3573016"/>
            <a:ext cx="216024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/>
              <a:t>&lt;li&gt;item&lt;/li&gt;</a:t>
            </a:r>
          </a:p>
          <a:p>
            <a:r>
              <a:rPr lang="it-IT" sz="2000" dirty="0" smtClean="0"/>
              <a:t>&lt;li&gt;item&lt;/li&gt;</a:t>
            </a:r>
          </a:p>
          <a:p>
            <a:r>
              <a:rPr lang="it-IT" sz="2000" dirty="0" smtClean="0"/>
              <a:t>&lt;li&gt;item&lt;/li&gt;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653136"/>
            <a:ext cx="345638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</a:t>
            </a:r>
          </a:p>
          <a:p>
            <a:r>
              <a:rPr lang="en-IN" sz="2000" dirty="0" smtClean="0"/>
              <a:t>  list = ["Uno", "Dos", "</a:t>
            </a:r>
            <a:r>
              <a:rPr lang="en-IN" sz="2000" dirty="0" err="1" smtClean="0"/>
              <a:t>Tres</a:t>
            </a:r>
            <a:r>
              <a:rPr lang="en-IN" sz="2000" dirty="0" smtClean="0"/>
              <a:t>",</a:t>
            </a:r>
          </a:p>
          <a:p>
            <a:r>
              <a:rPr lang="en-IN" sz="2000" dirty="0" smtClean="0"/>
              <a:t>          "</a:t>
            </a:r>
            <a:r>
              <a:rPr lang="en-IN" sz="2000" dirty="0" err="1" smtClean="0"/>
              <a:t>Cuatro</a:t>
            </a:r>
            <a:r>
              <a:rPr lang="en-IN" sz="2000" dirty="0" smtClean="0"/>
              <a:t>", "</a:t>
            </a:r>
            <a:r>
              <a:rPr lang="en-IN" sz="2000" dirty="0" err="1" smtClean="0"/>
              <a:t>Cinco</a:t>
            </a:r>
            <a:r>
              <a:rPr lang="en-IN" sz="2000" dirty="0" smtClean="0"/>
              <a:t>", "</a:t>
            </a:r>
            <a:r>
              <a:rPr lang="en-IN" sz="2000" dirty="0" err="1" smtClean="0"/>
              <a:t>Seis</a:t>
            </a:r>
            <a:r>
              <a:rPr lang="en-IN" sz="2000" dirty="0" smtClean="0"/>
              <a:t>"]</a:t>
            </a:r>
          </a:p>
          <a:p>
            <a:r>
              <a:rPr lang="en-IN" sz="2000" dirty="0" smtClean="0"/>
              <a:t>each item in list</a:t>
            </a:r>
          </a:p>
          <a:p>
            <a:r>
              <a:rPr lang="en-IN" sz="2000" dirty="0" smtClean="0"/>
              <a:t>  </a:t>
            </a:r>
            <a:r>
              <a:rPr lang="en-IN" sz="2000" dirty="0" err="1" smtClean="0"/>
              <a:t>li</a:t>
            </a:r>
            <a:r>
              <a:rPr lang="en-IN" sz="2000" dirty="0" smtClean="0"/>
              <a:t>= item</a:t>
            </a:r>
          </a:p>
          <a:p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4653136"/>
            <a:ext cx="216024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/>
              <a:t>&lt;li&gt;Uno&lt;/li&gt;</a:t>
            </a:r>
          </a:p>
          <a:p>
            <a:r>
              <a:rPr lang="it-IT" sz="2000" dirty="0" smtClean="0"/>
              <a:t>&lt;li&gt;Dos&lt;/li&gt;</a:t>
            </a:r>
          </a:p>
          <a:p>
            <a:r>
              <a:rPr lang="it-IT" sz="2000" dirty="0" smtClean="0"/>
              <a:t>&lt;li&gt;Tres&lt;/li&gt;</a:t>
            </a:r>
          </a:p>
          <a:p>
            <a:r>
              <a:rPr lang="it-IT" sz="2000" dirty="0" smtClean="0"/>
              <a:t>&lt;li&gt;Cuatro&lt;/li&gt;</a:t>
            </a:r>
          </a:p>
          <a:p>
            <a:r>
              <a:rPr lang="it-IT" sz="2000" dirty="0" smtClean="0"/>
              <a:t>&lt;li&gt;Cinco&lt;/li&gt;</a:t>
            </a:r>
          </a:p>
          <a:p>
            <a:r>
              <a:rPr lang="it-IT" sz="2000" dirty="0" smtClean="0"/>
              <a:t>&lt;li&gt;Seis&lt;/li&gt;</a:t>
            </a:r>
            <a:endParaRPr lang="en-I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Just regular JavaScript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282096"/>
            <a:ext cx="446449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user = { description: '</a:t>
            </a:r>
            <a:r>
              <a:rPr lang="en-IN" sz="2000" dirty="0" err="1" smtClean="0"/>
              <a:t>foo</a:t>
            </a:r>
            <a:r>
              <a:rPr lang="en-IN" sz="2000" dirty="0" smtClean="0"/>
              <a:t> bar </a:t>
            </a:r>
            <a:r>
              <a:rPr lang="en-IN" sz="2000" dirty="0" err="1" smtClean="0"/>
              <a:t>baz</a:t>
            </a:r>
            <a:r>
              <a:rPr lang="en-IN" sz="2000" dirty="0" smtClean="0"/>
              <a:t>' }</a:t>
            </a:r>
          </a:p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authorised = false</a:t>
            </a:r>
          </a:p>
          <a:p>
            <a:r>
              <a:rPr lang="en-IN" sz="2000" dirty="0" smtClean="0"/>
              <a:t>#user</a:t>
            </a:r>
          </a:p>
          <a:p>
            <a:r>
              <a:rPr lang="en-IN" sz="2000" dirty="0" smtClean="0"/>
              <a:t>  if </a:t>
            </a:r>
            <a:r>
              <a:rPr lang="en-IN" sz="2000" dirty="0" err="1" smtClean="0"/>
              <a:t>user.description</a:t>
            </a:r>
            <a:endParaRPr lang="en-IN" sz="2000" dirty="0" smtClean="0"/>
          </a:p>
          <a:p>
            <a:r>
              <a:rPr lang="en-IN" sz="2000" dirty="0" smtClean="0"/>
              <a:t>    h2 Description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p.description</a:t>
            </a:r>
            <a:r>
              <a:rPr lang="en-IN" sz="2000" dirty="0" smtClean="0"/>
              <a:t>= </a:t>
            </a:r>
            <a:r>
              <a:rPr lang="en-IN" sz="2000" dirty="0" err="1" smtClean="0"/>
              <a:t>user.description</a:t>
            </a:r>
            <a:endParaRPr lang="en-IN" sz="2000" dirty="0" smtClean="0"/>
          </a:p>
          <a:p>
            <a:r>
              <a:rPr lang="en-IN" sz="2000" dirty="0" smtClean="0"/>
              <a:t>  else if authorised</a:t>
            </a:r>
          </a:p>
          <a:p>
            <a:r>
              <a:rPr lang="en-IN" sz="2000" dirty="0" smtClean="0"/>
              <a:t>    h2 Description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p.description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      User has no description,</a:t>
            </a:r>
          </a:p>
          <a:p>
            <a:r>
              <a:rPr lang="en-IN" sz="2000" dirty="0" smtClean="0"/>
              <a:t>      why not add one...</a:t>
            </a:r>
          </a:p>
          <a:p>
            <a:r>
              <a:rPr lang="en-IN" sz="2000" dirty="0" smtClean="0"/>
              <a:t>  else</a:t>
            </a:r>
          </a:p>
          <a:p>
            <a:r>
              <a:rPr lang="en-IN" sz="2000" dirty="0" smtClean="0"/>
              <a:t>    h1 Description</a:t>
            </a:r>
          </a:p>
          <a:p>
            <a:r>
              <a:rPr lang="en-IN" sz="2000" dirty="0" smtClean="0"/>
              <a:t>    </a:t>
            </a:r>
            <a:r>
              <a:rPr lang="en-IN" sz="2000" dirty="0" err="1" smtClean="0"/>
              <a:t>p.description</a:t>
            </a:r>
            <a:r>
              <a:rPr lang="en-IN" sz="2000" dirty="0" smtClean="0"/>
              <a:t> User has no description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2276872"/>
            <a:ext cx="3168352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&lt;div id="user"&gt;</a:t>
            </a:r>
          </a:p>
          <a:p>
            <a:r>
              <a:rPr lang="en-IN" sz="2000" dirty="0" smtClean="0"/>
              <a:t>  &lt;h2&gt;Description&lt;/h2&gt;</a:t>
            </a:r>
          </a:p>
          <a:p>
            <a:r>
              <a:rPr lang="en-IN" sz="2000" dirty="0" smtClean="0"/>
              <a:t>  &lt;p class="description"&gt;</a:t>
            </a:r>
            <a:r>
              <a:rPr lang="en-IN" sz="2000" dirty="0" err="1" smtClean="0"/>
              <a:t>foo</a:t>
            </a:r>
            <a:r>
              <a:rPr lang="en-IN" sz="2000" dirty="0" smtClean="0"/>
              <a:t> bar </a:t>
            </a:r>
            <a:r>
              <a:rPr lang="en-IN" sz="2000" dirty="0" err="1" smtClean="0"/>
              <a:t>baz</a:t>
            </a:r>
            <a:r>
              <a:rPr lang="en-IN" sz="2000" dirty="0" smtClean="0"/>
              <a:t>&lt;/p&gt;</a:t>
            </a:r>
          </a:p>
          <a:p>
            <a:r>
              <a:rPr lang="en-IN" sz="2000" dirty="0" smtClean="0"/>
              <a:t>&lt;/div&gt;</a:t>
            </a:r>
            <a:endParaRPr lang="en-IN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conditionals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also provides a negated version unless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35696" y="2654330"/>
            <a:ext cx="489654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unless </a:t>
            </a:r>
            <a:r>
              <a:rPr lang="en-IN" sz="2000" dirty="0" err="1" smtClean="0"/>
              <a:t>user.isAnonymous</a:t>
            </a:r>
            <a:endParaRPr lang="en-IN" sz="2000" dirty="0" smtClean="0"/>
          </a:p>
          <a:p>
            <a:r>
              <a:rPr lang="en-IN" sz="2000" dirty="0"/>
              <a:t> </a:t>
            </a:r>
            <a:r>
              <a:rPr lang="en-IN" sz="2000" dirty="0" smtClean="0"/>
              <a:t>    p You're logged in as #{user.name}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35696" y="4089266"/>
            <a:ext cx="489654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if !</a:t>
            </a:r>
            <a:r>
              <a:rPr lang="en-IN" sz="2000" dirty="0" err="1" smtClean="0"/>
              <a:t>user.isAnonymous</a:t>
            </a:r>
            <a:r>
              <a:rPr lang="en-IN" sz="2000" dirty="0" smtClean="0"/>
              <a:t>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p You're logged in as #{user.name}</a:t>
            </a:r>
            <a:endParaRPr lang="en-IN" sz="2000" dirty="0"/>
          </a:p>
        </p:txBody>
      </p:sp>
      <p:sp>
        <p:nvSpPr>
          <p:cNvPr id="8" name="Equal 7"/>
          <p:cNvSpPr/>
          <p:nvPr/>
        </p:nvSpPr>
        <p:spPr>
          <a:xfrm>
            <a:off x="3491880" y="3501008"/>
            <a:ext cx="1584176" cy="419854"/>
          </a:xfrm>
          <a:prstGeom prst="mathEqual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case statement is a shorthand for JavaScript's switch statement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2924944"/>
            <a:ext cx="4464496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friends = 10</a:t>
            </a:r>
          </a:p>
          <a:p>
            <a:r>
              <a:rPr lang="en-IN" sz="2000" dirty="0" smtClean="0"/>
              <a:t>case friends</a:t>
            </a:r>
          </a:p>
          <a:p>
            <a:r>
              <a:rPr lang="en-IN" sz="2000" dirty="0" smtClean="0"/>
              <a:t>  when 0</a:t>
            </a:r>
          </a:p>
          <a:p>
            <a:r>
              <a:rPr lang="en-IN" sz="2000" dirty="0" smtClean="0"/>
              <a:t>    p you have no friends</a:t>
            </a:r>
          </a:p>
          <a:p>
            <a:r>
              <a:rPr lang="en-IN" sz="2000" dirty="0" smtClean="0"/>
              <a:t>  when 1</a:t>
            </a:r>
          </a:p>
          <a:p>
            <a:r>
              <a:rPr lang="en-IN" sz="2000" dirty="0" smtClean="0"/>
              <a:t>    p you have a friend</a:t>
            </a:r>
          </a:p>
          <a:p>
            <a:r>
              <a:rPr lang="en-IN" sz="2000" dirty="0" smtClean="0"/>
              <a:t>  default</a:t>
            </a:r>
          </a:p>
          <a:p>
            <a:r>
              <a:rPr lang="en-IN" sz="2000" dirty="0" smtClean="0"/>
              <a:t>    p you have #{friends} friends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3861048"/>
            <a:ext cx="316835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&lt;p&gt;you have 10 friends&lt;/p&gt;</a:t>
            </a:r>
            <a:endParaRPr lang="en-I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supports two primary methods of iteration, each and while.</a:t>
            </a:r>
          </a:p>
          <a:p>
            <a:pPr lvl="1"/>
            <a:r>
              <a:rPr lang="en-IN" dirty="0" smtClean="0"/>
              <a:t>each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3284984"/>
            <a:ext cx="489654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2000" dirty="0" smtClean="0"/>
              <a:t>ul</a:t>
            </a:r>
          </a:p>
          <a:p>
            <a:r>
              <a:rPr lang="sv-SE" sz="2000" dirty="0" smtClean="0"/>
              <a:t>  each val in [1, 2, 3, 4, 5]</a:t>
            </a:r>
          </a:p>
          <a:p>
            <a:r>
              <a:rPr lang="sv-SE" sz="2000" dirty="0" smtClean="0"/>
              <a:t>    li= val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365104"/>
            <a:ext cx="4896544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/>
              <a:t>&lt;ul&gt;</a:t>
            </a:r>
          </a:p>
          <a:p>
            <a:r>
              <a:rPr lang="it-IT" sz="2000" dirty="0" smtClean="0"/>
              <a:t>  &lt;li&gt;1&lt;/li&gt;</a:t>
            </a:r>
          </a:p>
          <a:p>
            <a:r>
              <a:rPr lang="it-IT" sz="2000" dirty="0" smtClean="0"/>
              <a:t>  &lt;li&gt;2&lt;/li&gt;</a:t>
            </a:r>
          </a:p>
          <a:p>
            <a:r>
              <a:rPr lang="it-IT" sz="2000" dirty="0" smtClean="0"/>
              <a:t>  &lt;li&gt;3&lt;/li&gt;</a:t>
            </a:r>
          </a:p>
          <a:p>
            <a:r>
              <a:rPr lang="it-IT" sz="2000" dirty="0" smtClean="0"/>
              <a:t>  &lt;li&gt;4&lt;/li&gt;</a:t>
            </a:r>
          </a:p>
          <a:p>
            <a:r>
              <a:rPr lang="it-IT" sz="2000" dirty="0" smtClean="0"/>
              <a:t>  &lt;li&gt;5&lt;/li&gt;</a:t>
            </a:r>
          </a:p>
          <a:p>
            <a:r>
              <a:rPr lang="it-IT" sz="2000" dirty="0" smtClean="0"/>
              <a:t>&lt;/ul&gt;</a:t>
            </a:r>
            <a:endParaRPr lang="en-IN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You can also get the index as you iterate</a:t>
            </a:r>
          </a:p>
          <a:p>
            <a:pPr lvl="2"/>
            <a:r>
              <a:rPr lang="en-IN" dirty="0" smtClean="0"/>
              <a:t>You can also get the index as you iterate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708920"/>
            <a:ext cx="489654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2000" dirty="0" smtClean="0"/>
              <a:t>ul</a:t>
            </a:r>
          </a:p>
          <a:p>
            <a:r>
              <a:rPr lang="sv-SE" sz="2000" dirty="0" smtClean="0"/>
              <a:t>  each val, index in ['zero', 'one', 'two']</a:t>
            </a:r>
          </a:p>
          <a:p>
            <a:r>
              <a:rPr lang="sv-SE" sz="2000" dirty="0" smtClean="0"/>
              <a:t>    li= index + ': ' + val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789040"/>
            <a:ext cx="489654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/>
              <a:t>&lt;ul&gt;</a:t>
            </a:r>
          </a:p>
          <a:p>
            <a:r>
              <a:rPr lang="it-IT" sz="2000" dirty="0" smtClean="0"/>
              <a:t>  &lt;li&gt;0: zero&lt;/li&gt;</a:t>
            </a:r>
          </a:p>
          <a:p>
            <a:r>
              <a:rPr lang="it-IT" sz="2000" dirty="0" smtClean="0"/>
              <a:t>  &lt;li&gt;1: one&lt;/li&gt;</a:t>
            </a:r>
          </a:p>
          <a:p>
            <a:r>
              <a:rPr lang="it-IT" sz="2000" dirty="0" smtClean="0"/>
              <a:t>  &lt;li&gt;2: two&lt;/li&gt;</a:t>
            </a:r>
          </a:p>
          <a:p>
            <a:r>
              <a:rPr lang="it-IT" sz="2000" dirty="0" smtClean="0"/>
              <a:t>&lt;/ul&gt;</a:t>
            </a:r>
            <a:endParaRPr lang="en-IN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Jade also lets you iterate over the keys in an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708920"/>
            <a:ext cx="489654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2000" dirty="0" smtClean="0"/>
              <a:t>ul</a:t>
            </a:r>
          </a:p>
          <a:p>
            <a:r>
              <a:rPr lang="sv-SE" sz="2000" dirty="0" smtClean="0"/>
              <a:t>  each val, index in {1:'one',2:'two',3:'three'}</a:t>
            </a:r>
          </a:p>
          <a:p>
            <a:r>
              <a:rPr lang="sv-SE" sz="2000" dirty="0" smtClean="0"/>
              <a:t>    li= index + ': ' + val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789040"/>
            <a:ext cx="489654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/>
              <a:t>&lt;ul&gt;</a:t>
            </a:r>
          </a:p>
          <a:p>
            <a:r>
              <a:rPr lang="it-IT" sz="2000" dirty="0" smtClean="0"/>
              <a:t>  &lt;li&gt;1: one&lt;/li&gt;</a:t>
            </a:r>
          </a:p>
          <a:p>
            <a:r>
              <a:rPr lang="it-IT" sz="2000" dirty="0" smtClean="0"/>
              <a:t>  &lt;li&gt;2: two&lt;/li&gt;</a:t>
            </a:r>
          </a:p>
          <a:p>
            <a:r>
              <a:rPr lang="it-IT" sz="2000" dirty="0" smtClean="0"/>
              <a:t>  &lt;li&gt;3: three&lt;/li&gt;</a:t>
            </a:r>
          </a:p>
          <a:p>
            <a:r>
              <a:rPr lang="it-IT" sz="2000" dirty="0" smtClean="0"/>
              <a:t>&lt;/ul&gt;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Jade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is a language for writing HTML templates</a:t>
            </a:r>
          </a:p>
          <a:p>
            <a:pPr lvl="1"/>
            <a:r>
              <a:rPr lang="en-IN" dirty="0" smtClean="0"/>
              <a:t>Produces HTML</a:t>
            </a:r>
          </a:p>
          <a:p>
            <a:pPr lvl="1"/>
            <a:r>
              <a:rPr lang="en-IN" dirty="0" smtClean="0"/>
              <a:t>Supports dynamic code</a:t>
            </a:r>
          </a:p>
          <a:p>
            <a:pPr lvl="1"/>
            <a:r>
              <a:rPr lang="en-IN" dirty="0" smtClean="0"/>
              <a:t>Supports reusability</a:t>
            </a:r>
          </a:p>
          <a:p>
            <a:r>
              <a:rPr lang="en-IN" dirty="0" smtClean="0"/>
              <a:t>It is used as node template engine</a:t>
            </a:r>
          </a:p>
          <a:p>
            <a:r>
              <a:rPr lang="en-IN" dirty="0" smtClean="0"/>
              <a:t>Install Jade using NPM –</a:t>
            </a:r>
          </a:p>
          <a:p>
            <a:pPr lvl="1"/>
            <a:r>
              <a:rPr lang="en-IN" i="1" dirty="0" err="1" smtClean="0"/>
              <a:t>npm</a:t>
            </a:r>
            <a:r>
              <a:rPr lang="en-IN" i="1" dirty="0" smtClean="0"/>
              <a:t> install jade -g</a:t>
            </a:r>
            <a:endParaRPr lang="en-IN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iteration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While</a:t>
            </a:r>
          </a:p>
          <a:p>
            <a:pPr lvl="2"/>
            <a:r>
              <a:rPr lang="en-IN" dirty="0" smtClean="0"/>
              <a:t>You can also use while to create a loop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708920"/>
            <a:ext cx="4896544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000" dirty="0" smtClean="0"/>
              <a:t>- var n = 0</a:t>
            </a:r>
          </a:p>
          <a:p>
            <a:r>
              <a:rPr lang="pt-BR" sz="2000" dirty="0" smtClean="0"/>
              <a:t>ul</a:t>
            </a:r>
          </a:p>
          <a:p>
            <a:r>
              <a:rPr lang="pt-BR" sz="2000" dirty="0" smtClean="0"/>
              <a:t>  while n &lt; 4</a:t>
            </a:r>
          </a:p>
          <a:p>
            <a:r>
              <a:rPr lang="pt-BR" sz="2000" dirty="0" smtClean="0"/>
              <a:t>    li= n++</a:t>
            </a:r>
            <a:endParaRPr lang="en-I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149080"/>
            <a:ext cx="489654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2000" dirty="0" smtClean="0"/>
              <a:t>&lt;ul&gt;</a:t>
            </a:r>
          </a:p>
          <a:p>
            <a:r>
              <a:rPr lang="it-IT" sz="2000" dirty="0" smtClean="0"/>
              <a:t>  &lt;li&gt;0&lt;/li&gt;</a:t>
            </a:r>
          </a:p>
          <a:p>
            <a:r>
              <a:rPr lang="it-IT" sz="2000" dirty="0" smtClean="0"/>
              <a:t>  &lt;li&gt;1&lt;/li&gt;</a:t>
            </a:r>
          </a:p>
          <a:p>
            <a:r>
              <a:rPr lang="it-IT" sz="2000" dirty="0" smtClean="0"/>
              <a:t>  &lt;li&gt;2&lt;/li&gt;</a:t>
            </a:r>
          </a:p>
          <a:p>
            <a:r>
              <a:rPr lang="it-IT" sz="2000" dirty="0" smtClean="0"/>
              <a:t>  &lt;li&gt;3&lt;/li&gt;</a:t>
            </a:r>
          </a:p>
          <a:p>
            <a:r>
              <a:rPr lang="it-IT" sz="2000" dirty="0" smtClean="0"/>
              <a:t>&lt;/ul&gt;</a:t>
            </a:r>
            <a:endParaRPr lang="en-IN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includes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Includes allow you to insert the contents of one jade file into another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80928"/>
            <a:ext cx="381642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 </a:t>
            </a:r>
            <a:r>
              <a:rPr lang="en-IN" sz="2000" dirty="0" err="1" smtClean="0"/>
              <a:t>index.jade</a:t>
            </a:r>
            <a:r>
              <a:rPr lang="en-IN" sz="2000" dirty="0" smtClean="0"/>
              <a:t> </a:t>
            </a:r>
          </a:p>
          <a:p>
            <a:r>
              <a:rPr lang="en-IN" sz="2000" dirty="0" err="1" smtClean="0"/>
              <a:t>doctype</a:t>
            </a:r>
            <a:r>
              <a:rPr lang="en-IN" sz="2000" dirty="0" smtClean="0"/>
              <a:t> html </a:t>
            </a:r>
          </a:p>
          <a:p>
            <a:r>
              <a:rPr lang="en-IN" sz="2000" dirty="0" smtClean="0"/>
              <a:t>html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include ./includes/</a:t>
            </a:r>
            <a:r>
              <a:rPr lang="en-IN" sz="2000" dirty="0" err="1" smtClean="0"/>
              <a:t>head.jade</a:t>
            </a:r>
            <a:endParaRPr lang="en-IN" sz="2000" dirty="0"/>
          </a:p>
          <a:p>
            <a:r>
              <a:rPr lang="en-IN" sz="2000" dirty="0" smtClean="0"/>
              <a:t>     body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h1 My Site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p Welcome to my super lame site.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include ./includes/</a:t>
            </a:r>
            <a:r>
              <a:rPr lang="en-IN" sz="2000" dirty="0" err="1" smtClean="0"/>
              <a:t>foot.jade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780928"/>
            <a:ext cx="381642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 includes/</a:t>
            </a:r>
            <a:r>
              <a:rPr lang="en-IN" sz="2000" dirty="0" err="1" smtClean="0"/>
              <a:t>head.jade</a:t>
            </a:r>
            <a:endParaRPr lang="en-IN" sz="2000" dirty="0" smtClean="0"/>
          </a:p>
          <a:p>
            <a:r>
              <a:rPr lang="en-IN" sz="2000" dirty="0" smtClean="0"/>
              <a:t>head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title My Site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='/vendor/jquery.js')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='/game.js')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4534088"/>
            <a:ext cx="3816424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 includes/</a:t>
            </a:r>
            <a:r>
              <a:rPr lang="en-IN" sz="2000" dirty="0" err="1" smtClean="0"/>
              <a:t>foot.jade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#footer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p Copyright (c) </a:t>
            </a:r>
            <a:r>
              <a:rPr lang="en-IN" sz="2000" dirty="0" err="1" smtClean="0"/>
              <a:t>foobar</a:t>
            </a:r>
            <a:endParaRPr lang="en-IN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includes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628800"/>
            <a:ext cx="7704856" cy="47089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&lt;!</a:t>
            </a:r>
            <a:r>
              <a:rPr lang="en-IN" sz="2000" dirty="0" err="1" smtClean="0"/>
              <a:t>doctype</a:t>
            </a:r>
            <a:r>
              <a:rPr lang="en-IN" sz="2000" dirty="0" smtClean="0"/>
              <a:t> html&gt; </a:t>
            </a:r>
          </a:p>
          <a:p>
            <a:r>
              <a:rPr lang="en-IN" sz="2000" dirty="0" smtClean="0"/>
              <a:t>&lt;html&gt; </a:t>
            </a:r>
          </a:p>
          <a:p>
            <a:r>
              <a:rPr lang="en-IN" sz="2000" dirty="0" smtClean="0"/>
              <a:t>     &lt;head&gt; </a:t>
            </a:r>
          </a:p>
          <a:p>
            <a:r>
              <a:rPr lang="en-IN" sz="2000" dirty="0" smtClean="0"/>
              <a:t>          &lt;title&gt;My Site&lt;/title&gt; </a:t>
            </a:r>
          </a:p>
          <a:p>
            <a:r>
              <a:rPr lang="en-IN" sz="2000" dirty="0" smtClean="0"/>
              <a:t>          &lt;script </a:t>
            </a:r>
            <a:r>
              <a:rPr lang="en-IN" sz="2000" dirty="0" err="1" smtClean="0"/>
              <a:t>src</a:t>
            </a:r>
            <a:r>
              <a:rPr lang="en-IN" sz="2000" dirty="0" smtClean="0"/>
              <a:t>='/</a:t>
            </a:r>
            <a:r>
              <a:rPr lang="en-IN" sz="2000" dirty="0" err="1" smtClean="0"/>
              <a:t>javascripts</a:t>
            </a:r>
            <a:r>
              <a:rPr lang="en-IN" sz="2000" dirty="0" smtClean="0"/>
              <a:t>/jquery.js'&gt;&lt;/script&gt; </a:t>
            </a:r>
          </a:p>
          <a:p>
            <a:r>
              <a:rPr lang="en-IN" sz="2000" dirty="0" smtClean="0"/>
              <a:t>          &lt;script </a:t>
            </a:r>
            <a:r>
              <a:rPr lang="en-IN" sz="2000" dirty="0" err="1" smtClean="0"/>
              <a:t>src</a:t>
            </a:r>
            <a:r>
              <a:rPr lang="en-IN" sz="2000" dirty="0" smtClean="0"/>
              <a:t>='/</a:t>
            </a:r>
            <a:r>
              <a:rPr lang="en-IN" sz="2000" dirty="0" err="1" smtClean="0"/>
              <a:t>javascripts</a:t>
            </a:r>
            <a:r>
              <a:rPr lang="en-IN" sz="2000" dirty="0" smtClean="0"/>
              <a:t>/app.js'&gt;&lt;/script&gt; </a:t>
            </a:r>
          </a:p>
          <a:p>
            <a:r>
              <a:rPr lang="en-IN" sz="2000" dirty="0" smtClean="0"/>
              <a:t>     &lt;/head&gt; </a:t>
            </a:r>
          </a:p>
          <a:p>
            <a:r>
              <a:rPr lang="en-IN" sz="2000" dirty="0" smtClean="0"/>
              <a:t>     &lt;body&gt; </a:t>
            </a:r>
          </a:p>
          <a:p>
            <a:r>
              <a:rPr lang="en-IN" sz="2000" dirty="0" smtClean="0"/>
              <a:t>          &lt;h1&gt;My Site&lt;/h1&gt; </a:t>
            </a:r>
          </a:p>
          <a:p>
            <a:r>
              <a:rPr lang="en-IN" sz="2000" dirty="0" smtClean="0"/>
              <a:t>          &lt;p&gt;Welcome to my super lame site.&lt;/p&gt; </a:t>
            </a:r>
          </a:p>
          <a:p>
            <a:r>
              <a:rPr lang="en-IN" sz="2000" dirty="0" smtClean="0"/>
              <a:t>          &lt;div id="footer"&gt; </a:t>
            </a:r>
          </a:p>
          <a:p>
            <a:r>
              <a:rPr lang="en-IN" sz="2000" dirty="0" smtClean="0"/>
              <a:t>               &lt;p&gt;Copyright (c) </a:t>
            </a:r>
            <a:r>
              <a:rPr lang="en-IN" sz="2000" dirty="0" err="1" smtClean="0"/>
              <a:t>foobar</a:t>
            </a:r>
            <a:r>
              <a:rPr lang="en-IN" sz="2000" dirty="0" smtClean="0"/>
              <a:t>&lt;/p&gt; </a:t>
            </a:r>
          </a:p>
          <a:p>
            <a:r>
              <a:rPr lang="en-IN" sz="2000" dirty="0" smtClean="0"/>
              <a:t>          &lt;/div&gt; </a:t>
            </a:r>
          </a:p>
          <a:p>
            <a:r>
              <a:rPr lang="en-IN" sz="2000" dirty="0" smtClean="0"/>
              <a:t>     &lt;/body&gt; </a:t>
            </a:r>
          </a:p>
          <a:p>
            <a:r>
              <a:rPr lang="en-IN" sz="2000" dirty="0" smtClean="0"/>
              <a:t>&lt;/html&gt;</a:t>
            </a:r>
            <a:endParaRPr lang="en-IN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extends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extends keyword allows a template to extend a layout or parent template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852936"/>
            <a:ext cx="3816424" cy="2554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 </a:t>
            </a:r>
            <a:r>
              <a:rPr lang="en-IN" sz="2000" dirty="0" err="1" smtClean="0"/>
              <a:t>layout.jade</a:t>
            </a:r>
            <a:r>
              <a:rPr lang="en-IN" sz="2000" dirty="0" smtClean="0"/>
              <a:t> </a:t>
            </a:r>
          </a:p>
          <a:p>
            <a:r>
              <a:rPr lang="en-IN" sz="2000" dirty="0" err="1" smtClean="0"/>
              <a:t>doctype</a:t>
            </a:r>
            <a:r>
              <a:rPr lang="en-IN" sz="2000" dirty="0" smtClean="0"/>
              <a:t> html </a:t>
            </a:r>
          </a:p>
          <a:p>
            <a:r>
              <a:rPr lang="en-IN" sz="2000" dirty="0" smtClean="0"/>
              <a:t>html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head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block title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title Default title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body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block content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9992" y="2852936"/>
            <a:ext cx="381642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//-page-</a:t>
            </a:r>
            <a:r>
              <a:rPr lang="en-IN" sz="2000" dirty="0" err="1" smtClean="0"/>
              <a:t>a.jade</a:t>
            </a:r>
          </a:p>
          <a:p>
            <a:r>
              <a:rPr lang="en-IN" sz="2000" dirty="0" smtClean="0"/>
              <a:t>extends ./</a:t>
            </a:r>
            <a:r>
              <a:rPr lang="en-IN" sz="2000" dirty="0" err="1" smtClean="0"/>
              <a:t>layout.jade</a:t>
            </a:r>
            <a:r>
              <a:rPr lang="en-IN" sz="2000" dirty="0" smtClean="0"/>
              <a:t> </a:t>
            </a:r>
          </a:p>
          <a:p>
            <a:endParaRPr lang="en-IN" sz="2000" dirty="0" smtClean="0"/>
          </a:p>
          <a:p>
            <a:r>
              <a:rPr lang="en-IN" sz="2000" dirty="0" smtClean="0"/>
              <a:t>append head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='/vendor/three.js')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='/game.js')</a:t>
            </a:r>
            <a:endParaRPr lang="en-I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extends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extends keyword allows a template to extend a layout or parent template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996952"/>
            <a:ext cx="705678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&lt;!</a:t>
            </a:r>
            <a:r>
              <a:rPr lang="en-IN" sz="2000" dirty="0" err="1" smtClean="0"/>
              <a:t>doctype</a:t>
            </a:r>
            <a:r>
              <a:rPr lang="en-IN" sz="2000" dirty="0" smtClean="0"/>
              <a:t> html&gt;</a:t>
            </a:r>
          </a:p>
          <a:p>
            <a:r>
              <a:rPr lang="en-IN" sz="2000" dirty="0" smtClean="0"/>
              <a:t>&lt;html&gt;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&lt;head&gt;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&lt;title&gt;Article Title&lt;/title&gt;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&lt;/head&gt;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&lt;body&gt;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&lt;h1&gt;My Article&lt;/h1&gt;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&lt;/body&gt; </a:t>
            </a:r>
          </a:p>
          <a:p>
            <a:r>
              <a:rPr lang="en-IN" sz="2000" dirty="0" smtClean="0"/>
              <a:t>&lt;/html&gt; </a:t>
            </a:r>
            <a:endParaRPr lang="en-IN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 smtClean="0"/>
              <a:t>Jade supports template inheritance via the block and extends keywords</a:t>
            </a:r>
          </a:p>
          <a:p>
            <a:pPr lvl="2"/>
            <a:r>
              <a:rPr lang="en-IN" dirty="0" smtClean="0"/>
              <a:t>A block is simply a "block" of Jade that may be replaced within a child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3608" y="3356992"/>
            <a:ext cx="3816424" cy="34778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</a:t>
            </a:r>
            <a:r>
              <a:rPr lang="en-IN" sz="2000" dirty="0" err="1" smtClean="0"/>
              <a:t>layout.jade</a:t>
            </a:r>
            <a:endParaRPr lang="en-IN" sz="2000" dirty="0" smtClean="0"/>
          </a:p>
          <a:p>
            <a:r>
              <a:rPr lang="en-IN" sz="2000" dirty="0" smtClean="0"/>
              <a:t>html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head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title My Site - #{title}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block scripts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='/jquery.js')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body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block content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block foot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#footer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          p some footer content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004048" y="3356992"/>
            <a:ext cx="381642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//-page-</a:t>
            </a:r>
            <a:r>
              <a:rPr lang="en-IN" sz="2000" dirty="0" err="1" smtClean="0"/>
              <a:t>a.jade</a:t>
            </a:r>
            <a:endParaRPr lang="en-IN" sz="2000" dirty="0" smtClean="0"/>
          </a:p>
          <a:p>
            <a:r>
              <a:rPr lang="en-IN" sz="2000" dirty="0" smtClean="0"/>
              <a:t>extends ./</a:t>
            </a:r>
            <a:r>
              <a:rPr lang="en-IN" sz="2000" dirty="0" err="1" smtClean="0"/>
              <a:t>layout.jade</a:t>
            </a:r>
            <a:r>
              <a:rPr lang="en-IN" sz="2000" dirty="0" smtClean="0"/>
              <a:t> </a:t>
            </a:r>
          </a:p>
          <a:p>
            <a:r>
              <a:rPr lang="en-IN" sz="2000" dirty="0" smtClean="0"/>
              <a:t>block scripts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='/jquery.js')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='/pets.js') </a:t>
            </a:r>
          </a:p>
          <a:p>
            <a:r>
              <a:rPr lang="en-IN" sz="2000" dirty="0" smtClean="0"/>
              <a:t>block content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h1= title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each pet in pets 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       include pet</a:t>
            </a:r>
            <a:endParaRPr lang="en-IN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append / </a:t>
            </a:r>
            <a:r>
              <a:rPr lang="en-IN" dirty="0" err="1" smtClean="0"/>
              <a:t>prepend</a:t>
            </a:r>
            <a:endParaRPr lang="en-IN" dirty="0" smtClean="0"/>
          </a:p>
          <a:p>
            <a:pPr lvl="1"/>
            <a:r>
              <a:rPr lang="en-IN" dirty="0" smtClean="0"/>
              <a:t>Jade allows you to </a:t>
            </a:r>
            <a:r>
              <a:rPr lang="en-IN" i="1" dirty="0" smtClean="0"/>
              <a:t>replace</a:t>
            </a:r>
            <a:r>
              <a:rPr lang="en-IN" dirty="0" smtClean="0"/>
              <a:t> (default), </a:t>
            </a:r>
            <a:r>
              <a:rPr lang="en-IN" i="1" dirty="0" err="1" smtClean="0"/>
              <a:t>prepend</a:t>
            </a:r>
            <a:r>
              <a:rPr lang="en-IN" dirty="0" smtClean="0"/>
              <a:t>, or </a:t>
            </a:r>
            <a:r>
              <a:rPr lang="en-IN" i="1" dirty="0" smtClean="0"/>
              <a:t>append</a:t>
            </a:r>
            <a:r>
              <a:rPr lang="en-IN" dirty="0" smtClean="0"/>
              <a:t> blocks. Block is optional.</a:t>
            </a:r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434224"/>
            <a:ext cx="381642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//-page-</a:t>
            </a:r>
            <a:r>
              <a:rPr lang="en-IN" sz="2000" dirty="0" err="1" smtClean="0"/>
              <a:t>a.jade</a:t>
            </a:r>
          </a:p>
          <a:p>
            <a:r>
              <a:rPr lang="en-IN" sz="2000" dirty="0" smtClean="0"/>
              <a:t>extends ./</a:t>
            </a:r>
            <a:r>
              <a:rPr lang="en-IN" sz="2000" dirty="0" err="1" smtClean="0"/>
              <a:t>layout.jade</a:t>
            </a:r>
            <a:r>
              <a:rPr lang="en-IN" sz="2000" dirty="0" smtClean="0"/>
              <a:t> </a:t>
            </a:r>
          </a:p>
          <a:p>
            <a:endParaRPr lang="en-IN" sz="2000" dirty="0" smtClean="0"/>
          </a:p>
          <a:p>
            <a:r>
              <a:rPr lang="en-IN" sz="2000" dirty="0" smtClean="0"/>
              <a:t>block append head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='/vendor/three.js')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='/game.js')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434224"/>
            <a:ext cx="3816424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//-page-</a:t>
            </a:r>
            <a:r>
              <a:rPr lang="en-IN" sz="2000" dirty="0" err="1" smtClean="0"/>
              <a:t>a.jade</a:t>
            </a:r>
          </a:p>
          <a:p>
            <a:r>
              <a:rPr lang="en-IN" sz="2000" dirty="0" smtClean="0"/>
              <a:t>extends ./</a:t>
            </a:r>
            <a:r>
              <a:rPr lang="en-IN" sz="2000" dirty="0" err="1" smtClean="0"/>
              <a:t>layout.jade</a:t>
            </a:r>
            <a:r>
              <a:rPr lang="en-IN" sz="2000" dirty="0" smtClean="0"/>
              <a:t> </a:t>
            </a:r>
          </a:p>
          <a:p>
            <a:endParaRPr lang="en-IN" sz="2000" dirty="0" smtClean="0"/>
          </a:p>
          <a:p>
            <a:r>
              <a:rPr lang="en-IN" sz="2000" dirty="0" smtClean="0"/>
              <a:t>append head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='/vendor/three.js')</a:t>
            </a:r>
          </a:p>
          <a:p>
            <a:r>
              <a:rPr lang="en-IN" sz="2000" dirty="0" smtClean="0"/>
              <a:t>     script(</a:t>
            </a:r>
            <a:r>
              <a:rPr lang="en-IN" sz="2000" dirty="0" err="1" smtClean="0"/>
              <a:t>src</a:t>
            </a:r>
            <a:r>
              <a:rPr lang="en-IN" sz="2000" dirty="0" smtClean="0"/>
              <a:t>='/game.js')</a:t>
            </a:r>
            <a:endParaRPr lang="en-IN" sz="2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interpolation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provides operators for a variety of your different interpolative needs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708920"/>
            <a:ext cx="7992888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title = "On Dogs: Man's Best Friend";</a:t>
            </a:r>
          </a:p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author = "</a:t>
            </a:r>
            <a:r>
              <a:rPr lang="en-IN" sz="2000" dirty="0" err="1" smtClean="0"/>
              <a:t>enlore</a:t>
            </a:r>
            <a:r>
              <a:rPr lang="en-IN" sz="2000" dirty="0" smtClean="0"/>
              <a:t>";</a:t>
            </a:r>
          </a:p>
          <a:p>
            <a:r>
              <a:rPr lang="en-IN" sz="2000" dirty="0" smtClean="0"/>
              <a:t>- </a:t>
            </a:r>
            <a:r>
              <a:rPr lang="en-IN" sz="2000" dirty="0" err="1" smtClean="0"/>
              <a:t>var</a:t>
            </a:r>
            <a:r>
              <a:rPr lang="en-IN" sz="2000" dirty="0" smtClean="0"/>
              <a:t> </a:t>
            </a:r>
            <a:r>
              <a:rPr lang="en-IN" sz="2000" dirty="0" err="1" smtClean="0"/>
              <a:t>theGreat</a:t>
            </a:r>
            <a:r>
              <a:rPr lang="en-IN" sz="2000" dirty="0" smtClean="0"/>
              <a:t> = "&lt;span&gt;escape!&lt;/span&gt;";</a:t>
            </a:r>
          </a:p>
          <a:p>
            <a:endParaRPr lang="en-IN" sz="2000" dirty="0" smtClean="0"/>
          </a:p>
          <a:p>
            <a:r>
              <a:rPr lang="en-IN" sz="2000" dirty="0" smtClean="0"/>
              <a:t>h1= title</a:t>
            </a:r>
          </a:p>
          <a:p>
            <a:r>
              <a:rPr lang="en-IN" sz="2000" dirty="0" smtClean="0"/>
              <a:t>p Written with love by #{author}</a:t>
            </a:r>
          </a:p>
          <a:p>
            <a:r>
              <a:rPr lang="en-IN" sz="2000" dirty="0" smtClean="0"/>
              <a:t>p This will be safe: #{</a:t>
            </a:r>
            <a:r>
              <a:rPr lang="en-IN" sz="2000" dirty="0" err="1" smtClean="0"/>
              <a:t>theGreat</a:t>
            </a:r>
            <a:r>
              <a:rPr lang="en-IN" sz="2000" dirty="0" smtClean="0"/>
              <a:t>}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085184"/>
            <a:ext cx="799288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&lt;h1&gt;On Dogs: Man's Best Friend&lt;/h1&gt;</a:t>
            </a:r>
          </a:p>
          <a:p>
            <a:r>
              <a:rPr lang="en-IN" sz="2000" dirty="0" smtClean="0"/>
              <a:t>&lt;p&gt;Written with love by </a:t>
            </a:r>
            <a:r>
              <a:rPr lang="en-IN" sz="2000" dirty="0" err="1" smtClean="0"/>
              <a:t>enlore</a:t>
            </a:r>
            <a:r>
              <a:rPr lang="en-IN" sz="2000" dirty="0" smtClean="0"/>
              <a:t>&lt;/p&gt;</a:t>
            </a:r>
          </a:p>
          <a:p>
            <a:r>
              <a:rPr lang="en-IN" sz="2000" dirty="0" smtClean="0"/>
              <a:t>&lt;p&gt;This will be safe: &amp;</a:t>
            </a:r>
            <a:r>
              <a:rPr lang="en-IN" sz="2000" dirty="0" err="1" smtClean="0"/>
              <a:t>lt;span&amp;gt;escape</a:t>
            </a:r>
            <a:r>
              <a:rPr lang="en-IN" sz="2000" dirty="0" smtClean="0"/>
              <a:t>!&amp;</a:t>
            </a:r>
            <a:r>
              <a:rPr lang="en-IN" sz="2000" dirty="0" err="1" smtClean="0"/>
              <a:t>lt</a:t>
            </a:r>
            <a:r>
              <a:rPr lang="en-IN" sz="2000" dirty="0" smtClean="0"/>
              <a:t>;/</a:t>
            </a:r>
            <a:r>
              <a:rPr lang="en-IN" sz="2000" dirty="0" err="1" smtClean="0"/>
              <a:t>span&amp;gt</a:t>
            </a:r>
            <a:r>
              <a:rPr lang="en-IN" sz="2000" dirty="0" smtClean="0"/>
              <a:t>;&lt;/p&gt;</a:t>
            </a:r>
            <a:endParaRPr lang="en-IN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- Demos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82599" y="2967335"/>
            <a:ext cx="21788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Demos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</a:t>
            </a:r>
            <a:r>
              <a:rPr lang="en-IN" dirty="0" err="1" smtClean="0"/>
              <a:t>doctype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IN" dirty="0" smtClean="0"/>
              <a:t>Writing </a:t>
            </a:r>
            <a:r>
              <a:rPr lang="en-IN" dirty="0" err="1" smtClean="0"/>
              <a:t>doctype</a:t>
            </a:r>
            <a:r>
              <a:rPr lang="en-IN" dirty="0" smtClean="0"/>
              <a:t> syntax</a:t>
            </a:r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 html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 xml</a:t>
            </a:r>
          </a:p>
          <a:p>
            <a:pPr lvl="1"/>
            <a:endParaRPr lang="en-IN" dirty="0"/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 transitional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2771636"/>
            <a:ext cx="54726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&lt;!DOCTYPE html&gt;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3789040"/>
            <a:ext cx="547260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&lt;?xml version="1.0" encoding="utf-8" ?&gt;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4797152"/>
            <a:ext cx="73448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&lt;!DOCTYPE html PUBLIC "-//W3C//DTD XHTML 1.0 Transitional//EN" "http://www.w3.org/TR/xhtml1/DTD/xhtml1-transitional.dtd"&gt;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</a:t>
            </a:r>
            <a:r>
              <a:rPr lang="en-IN" dirty="0" err="1" smtClean="0"/>
              <a:t>doctype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/>
          <a:p>
            <a:r>
              <a:rPr lang="en-IN" dirty="0" smtClean="0"/>
              <a:t>Writing </a:t>
            </a:r>
            <a:r>
              <a:rPr lang="en-IN" dirty="0" err="1" smtClean="0"/>
              <a:t>doctype</a:t>
            </a:r>
            <a:r>
              <a:rPr lang="en-IN" dirty="0" smtClean="0"/>
              <a:t> syntax</a:t>
            </a:r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 strict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 frameset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r>
              <a:rPr lang="en-IN" dirty="0" err="1" smtClean="0"/>
              <a:t>doctype</a:t>
            </a:r>
            <a:r>
              <a:rPr lang="en-IN" dirty="0" smtClean="0"/>
              <a:t> mobile</a:t>
            </a:r>
          </a:p>
          <a:p>
            <a:pPr lvl="1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26685"/>
            <a:ext cx="73448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&lt;!DOCTYPE html PUBLIC "-//W3C//DTD XHTML 1.0 Strict//EN" "http://www.w3.org/TR/xhtml1/DTD/xhtml1-strict.dtd"&gt;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4438853"/>
            <a:ext cx="73448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&lt;!DOCTYPE html PUBLIC "-//W3C//DTD XHTML 1.0 Frameset//EN" "http://www.w3.org/TR/xhtml1/DTD/xhtml1-frameset.dtd"&gt;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5951021"/>
            <a:ext cx="73448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&lt;!DOCTYPE html PUBLIC "-//WAPFORUM//DTD XHTML Mobile 1.2//EN" "http://www.openmobilealliance.org/tech/DTD/xhtml-mobile12.dtd"&gt;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ext at the start of a line (or after only white space) represents an html tag.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140968"/>
            <a:ext cx="2304256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err="1" smtClean="0"/>
              <a:t>ul</a:t>
            </a:r>
            <a:endParaRPr lang="en-IN" sz="2800" dirty="0"/>
          </a:p>
          <a:p>
            <a:r>
              <a:rPr lang="en-IN" sz="2800" dirty="0" smtClean="0"/>
              <a:t>     </a:t>
            </a:r>
            <a:r>
              <a:rPr lang="en-IN" sz="2800" dirty="0" err="1" smtClean="0"/>
              <a:t>li</a:t>
            </a:r>
            <a:r>
              <a:rPr lang="en-IN" sz="2800" dirty="0" smtClean="0"/>
              <a:t> item 1</a:t>
            </a:r>
          </a:p>
          <a:p>
            <a:r>
              <a:rPr lang="en-IN" sz="2800" dirty="0" smtClean="0"/>
              <a:t>     </a:t>
            </a:r>
            <a:r>
              <a:rPr lang="en-IN" sz="2800" dirty="0" err="1" smtClean="0"/>
              <a:t>li</a:t>
            </a:r>
            <a:r>
              <a:rPr lang="en-IN" sz="2800" dirty="0" smtClean="0"/>
              <a:t> item 2</a:t>
            </a:r>
          </a:p>
          <a:p>
            <a:r>
              <a:rPr lang="en-IN" sz="2800" dirty="0" smtClean="0"/>
              <a:t>     </a:t>
            </a:r>
            <a:r>
              <a:rPr lang="en-IN" sz="2800" dirty="0" err="1" smtClean="0"/>
              <a:t>li</a:t>
            </a:r>
            <a:r>
              <a:rPr lang="en-IN" sz="2800" dirty="0" smtClean="0"/>
              <a:t> item 3</a:t>
            </a:r>
          </a:p>
          <a:p>
            <a:r>
              <a:rPr lang="en-IN" sz="2800" dirty="0" smtClean="0"/>
              <a:t>     </a:t>
            </a:r>
            <a:r>
              <a:rPr lang="en-IN" sz="2800" dirty="0" err="1" smtClean="0"/>
              <a:t>li</a:t>
            </a:r>
            <a:r>
              <a:rPr lang="en-IN" sz="2800" dirty="0" smtClean="0"/>
              <a:t> item 4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3140968"/>
            <a:ext cx="2952328" cy="2677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&lt;</a:t>
            </a:r>
            <a:r>
              <a:rPr lang="en-IN" sz="2800" dirty="0" err="1" smtClean="0"/>
              <a:t>ul</a:t>
            </a:r>
            <a:r>
              <a:rPr lang="en-IN" sz="2800" dirty="0" smtClean="0"/>
              <a:t>&gt;</a:t>
            </a:r>
            <a:endParaRPr lang="en-IN" sz="2800" dirty="0"/>
          </a:p>
          <a:p>
            <a:r>
              <a:rPr lang="en-IN" sz="2800" dirty="0" smtClean="0"/>
              <a:t>     &lt;</a:t>
            </a:r>
            <a:r>
              <a:rPr lang="en-IN" sz="2800" dirty="0" err="1" smtClean="0"/>
              <a:t>li</a:t>
            </a:r>
            <a:r>
              <a:rPr lang="en-IN" sz="2800" dirty="0" smtClean="0"/>
              <a:t>&gt;item 1&lt;/</a:t>
            </a:r>
            <a:r>
              <a:rPr lang="en-IN" sz="2800" dirty="0" err="1" smtClean="0"/>
              <a:t>li</a:t>
            </a:r>
            <a:r>
              <a:rPr lang="en-IN" sz="2800" dirty="0" smtClean="0"/>
              <a:t>&gt;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smtClean="0"/>
              <a:t> &lt;</a:t>
            </a:r>
            <a:r>
              <a:rPr lang="en-IN" sz="2800" dirty="0" err="1" smtClean="0"/>
              <a:t>li</a:t>
            </a:r>
            <a:r>
              <a:rPr lang="en-IN" sz="2800" dirty="0" smtClean="0"/>
              <a:t>&gt;item 2&lt;/</a:t>
            </a:r>
            <a:r>
              <a:rPr lang="en-IN" sz="2800" dirty="0" err="1" smtClean="0"/>
              <a:t>li</a:t>
            </a:r>
            <a:r>
              <a:rPr lang="en-IN" sz="2800" dirty="0" smtClean="0"/>
              <a:t>&gt;</a:t>
            </a:r>
          </a:p>
          <a:p>
            <a:r>
              <a:rPr lang="en-IN" sz="2800" dirty="0" smtClean="0"/>
              <a:t>     &lt;</a:t>
            </a:r>
            <a:r>
              <a:rPr lang="en-IN" sz="2800" dirty="0" err="1" smtClean="0"/>
              <a:t>li</a:t>
            </a:r>
            <a:r>
              <a:rPr lang="en-IN" sz="2800" dirty="0" smtClean="0"/>
              <a:t>&gt;item 3&lt;/</a:t>
            </a:r>
            <a:r>
              <a:rPr lang="en-IN" sz="2800" dirty="0" err="1" smtClean="0"/>
              <a:t>li</a:t>
            </a:r>
            <a:r>
              <a:rPr lang="en-IN" sz="2800" dirty="0" smtClean="0"/>
              <a:t>&gt;</a:t>
            </a:r>
          </a:p>
          <a:p>
            <a:r>
              <a:rPr lang="en-IN" sz="2800" dirty="0" smtClean="0"/>
              <a:t>     &lt;</a:t>
            </a:r>
            <a:r>
              <a:rPr lang="en-IN" sz="2800" dirty="0" err="1" smtClean="0"/>
              <a:t>li</a:t>
            </a:r>
            <a:r>
              <a:rPr lang="en-IN" sz="2800" dirty="0" smtClean="0"/>
              <a:t>&gt;item 4&lt;/</a:t>
            </a:r>
            <a:r>
              <a:rPr lang="en-IN" sz="2800" dirty="0" err="1" smtClean="0"/>
              <a:t>li</a:t>
            </a:r>
            <a:r>
              <a:rPr lang="en-IN" sz="2800" dirty="0" smtClean="0"/>
              <a:t>&gt;</a:t>
            </a:r>
          </a:p>
          <a:p>
            <a:r>
              <a:rPr lang="en-IN" sz="2800" dirty="0" smtClean="0"/>
              <a:t>&lt;/</a:t>
            </a:r>
            <a:r>
              <a:rPr lang="en-IN" sz="2800" dirty="0" err="1" smtClean="0"/>
              <a:t>ul</a:t>
            </a:r>
            <a:r>
              <a:rPr lang="en-IN" sz="2800" dirty="0" smtClean="0"/>
              <a:t>&gt;</a:t>
            </a:r>
            <a:endParaRPr lang="en-IN" sz="2800" dirty="0"/>
          </a:p>
        </p:txBody>
      </p:sp>
      <p:sp>
        <p:nvSpPr>
          <p:cNvPr id="6" name="Right Arrow 5"/>
          <p:cNvSpPr/>
          <p:nvPr/>
        </p:nvSpPr>
        <p:spPr>
          <a:xfrm>
            <a:off x="3347864" y="4149080"/>
            <a:ext cx="936104" cy="57606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also knows which elements are self closing.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Block Expansion – </a:t>
            </a:r>
          </a:p>
          <a:p>
            <a:pPr lvl="1"/>
            <a:r>
              <a:rPr lang="en-IN" dirty="0" smtClean="0"/>
              <a:t>To save space, jade provides an inline syntax for nested tags.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140968"/>
            <a:ext cx="23042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err="1" smtClean="0"/>
              <a:t>img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3140968"/>
            <a:ext cx="29523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&lt;</a:t>
            </a:r>
            <a:r>
              <a:rPr lang="en-IN" sz="2800" dirty="0" err="1" smtClean="0"/>
              <a:t>img</a:t>
            </a:r>
            <a:r>
              <a:rPr lang="en-IN" sz="2800" dirty="0" smtClean="0"/>
              <a:t> /&gt;</a:t>
            </a:r>
            <a:endParaRPr lang="en-IN" sz="2800" dirty="0"/>
          </a:p>
        </p:txBody>
      </p:sp>
      <p:sp>
        <p:nvSpPr>
          <p:cNvPr id="6" name="Right Arrow 5"/>
          <p:cNvSpPr/>
          <p:nvPr/>
        </p:nvSpPr>
        <p:spPr>
          <a:xfrm>
            <a:off x="3347864" y="3140968"/>
            <a:ext cx="936104" cy="57606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827584" y="5733256"/>
            <a:ext cx="230425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a: </a:t>
            </a:r>
            <a:r>
              <a:rPr lang="en-IN" sz="2800" dirty="0" err="1" smtClean="0"/>
              <a:t>img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5733256"/>
            <a:ext cx="29523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&lt;a&gt;&lt;</a:t>
            </a:r>
            <a:r>
              <a:rPr lang="en-IN" sz="2800" dirty="0" err="1" smtClean="0"/>
              <a:t>img</a:t>
            </a:r>
            <a:r>
              <a:rPr lang="en-IN" sz="2800" dirty="0" smtClean="0"/>
              <a:t> /&gt;&lt;/a&gt;</a:t>
            </a:r>
            <a:endParaRPr lang="en-IN" sz="2800" dirty="0"/>
          </a:p>
        </p:txBody>
      </p:sp>
      <p:sp>
        <p:nvSpPr>
          <p:cNvPr id="9" name="Right Arrow 8"/>
          <p:cNvSpPr/>
          <p:nvPr/>
        </p:nvSpPr>
        <p:spPr>
          <a:xfrm>
            <a:off x="3347864" y="5733256"/>
            <a:ext cx="936104" cy="57606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tags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Self-closing tags – </a:t>
            </a:r>
          </a:p>
          <a:p>
            <a:pPr lvl="1"/>
            <a:r>
              <a:rPr lang="en-IN" dirty="0" smtClean="0"/>
              <a:t>Tags such as </a:t>
            </a:r>
            <a:r>
              <a:rPr lang="en-IN" dirty="0" err="1" smtClean="0"/>
              <a:t>img</a:t>
            </a:r>
            <a:r>
              <a:rPr lang="en-IN" dirty="0" smtClean="0"/>
              <a:t>, meta, link and so on are automatically self-closing</a:t>
            </a:r>
          </a:p>
          <a:p>
            <a:pPr lvl="1"/>
            <a:r>
              <a:rPr lang="en-IN" dirty="0" smtClean="0"/>
              <a:t>You can also explicitly self close a tag by simply appending the / character.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365104"/>
            <a:ext cx="237626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err="1" smtClean="0"/>
              <a:t>foo</a:t>
            </a:r>
            <a:r>
              <a:rPr lang="en-IN" sz="2800" dirty="0" smtClean="0"/>
              <a:t>/</a:t>
            </a:r>
          </a:p>
          <a:p>
            <a:r>
              <a:rPr lang="en-IN" sz="2800" dirty="0" err="1" smtClean="0"/>
              <a:t>foo</a:t>
            </a:r>
            <a:r>
              <a:rPr lang="en-IN" sz="2800" dirty="0" smtClean="0"/>
              <a:t>(bar=‘</a:t>
            </a:r>
            <a:r>
              <a:rPr lang="en-IN" sz="2800" dirty="0" err="1" smtClean="0"/>
              <a:t>baz</a:t>
            </a:r>
            <a:r>
              <a:rPr lang="en-IN" sz="2800" dirty="0" smtClean="0"/>
              <a:t>’)/</a:t>
            </a:r>
            <a:endParaRPr lang="en-I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355976" y="4365104"/>
            <a:ext cx="295232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&lt;</a:t>
            </a:r>
            <a:r>
              <a:rPr lang="en-IN" sz="2800" dirty="0" err="1" smtClean="0"/>
              <a:t>foo</a:t>
            </a:r>
            <a:r>
              <a:rPr lang="en-IN" sz="2800" dirty="0" smtClean="0"/>
              <a:t> /&gt;</a:t>
            </a:r>
          </a:p>
          <a:p>
            <a:r>
              <a:rPr lang="en-IN" sz="2800" dirty="0" smtClean="0"/>
              <a:t>&lt;</a:t>
            </a:r>
            <a:r>
              <a:rPr lang="en-IN" sz="2800" dirty="0" err="1" smtClean="0"/>
              <a:t>foo</a:t>
            </a:r>
            <a:r>
              <a:rPr lang="en-IN" sz="2800" dirty="0" smtClean="0"/>
              <a:t> bar=“</a:t>
            </a:r>
            <a:r>
              <a:rPr lang="en-IN" sz="2800" dirty="0" err="1" smtClean="0"/>
              <a:t>baz</a:t>
            </a:r>
            <a:r>
              <a:rPr lang="en-IN" sz="2800" dirty="0" smtClean="0"/>
              <a:t>”/&gt;</a:t>
            </a:r>
            <a:endParaRPr lang="en-IN" sz="2800" dirty="0"/>
          </a:p>
        </p:txBody>
      </p:sp>
      <p:sp>
        <p:nvSpPr>
          <p:cNvPr id="9" name="Right Arrow 8"/>
          <p:cNvSpPr/>
          <p:nvPr/>
        </p:nvSpPr>
        <p:spPr>
          <a:xfrm>
            <a:off x="3347864" y="4581128"/>
            <a:ext cx="936104" cy="576064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Jade Syntax – plain text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Jade provides three common ways of getting plain text. They are useful in different situations.</a:t>
            </a:r>
            <a:endParaRPr lang="en-IN" dirty="0"/>
          </a:p>
          <a:p>
            <a:pPr lvl="1"/>
            <a:r>
              <a:rPr lang="en-IN" dirty="0" smtClean="0"/>
              <a:t>Piped text – </a:t>
            </a:r>
          </a:p>
          <a:p>
            <a:pPr lvl="2"/>
            <a:r>
              <a:rPr lang="en-IN" dirty="0" smtClean="0"/>
              <a:t>The simplest way of adding plain text to templates is to prefix the line with a | character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653136"/>
            <a:ext cx="756084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| Plain text can include &lt;strong&gt;html&lt;/strong&gt;</a:t>
            </a:r>
          </a:p>
          <a:p>
            <a:r>
              <a:rPr lang="en-IN" sz="2000" dirty="0" smtClean="0"/>
              <a:t>p</a:t>
            </a:r>
          </a:p>
          <a:p>
            <a:r>
              <a:rPr lang="en-IN" sz="2000" dirty="0" smtClean="0"/>
              <a:t>  | It must always be on its own line</a:t>
            </a:r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5765194"/>
            <a:ext cx="756084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/>
              <a:t>Plain text can include &lt;strong&gt;html&lt;/strong&gt;</a:t>
            </a:r>
          </a:p>
          <a:p>
            <a:r>
              <a:rPr lang="en-IN" sz="2000" dirty="0" smtClean="0"/>
              <a:t>&lt;p&gt;It must always be on its own line&lt;/p&gt;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2464</Words>
  <Application>Microsoft Office PowerPoint</Application>
  <PresentationFormat>On-screen Show (4:3)</PresentationFormat>
  <Paragraphs>444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Jade – Node Template Engine</vt:lpstr>
      <vt:lpstr>Agenda </vt:lpstr>
      <vt:lpstr>Introduction to Jade</vt:lpstr>
      <vt:lpstr>Jade Syntax – doctype </vt:lpstr>
      <vt:lpstr>Jade Syntax – doctype </vt:lpstr>
      <vt:lpstr>Jade Syntax – tags</vt:lpstr>
      <vt:lpstr>Jade Syntax – tags</vt:lpstr>
      <vt:lpstr>Jade Syntax – tags</vt:lpstr>
      <vt:lpstr>Jade Syntax – plain text</vt:lpstr>
      <vt:lpstr>Jade Syntax – plain text</vt:lpstr>
      <vt:lpstr>Jade Syntax – plain text</vt:lpstr>
      <vt:lpstr>Jade Syntax - attributes</vt:lpstr>
      <vt:lpstr>Jade Syntax - attributes</vt:lpstr>
      <vt:lpstr>Jade Syntax - attributes</vt:lpstr>
      <vt:lpstr>Jade Syntax - attributes</vt:lpstr>
      <vt:lpstr>Jade Syntax - attributes</vt:lpstr>
      <vt:lpstr>Jade Syntax - attributes</vt:lpstr>
      <vt:lpstr>Jade Syntax - attributes</vt:lpstr>
      <vt:lpstr>Jade Syntax - attributes</vt:lpstr>
      <vt:lpstr>Jade Syntax - comments</vt:lpstr>
      <vt:lpstr>Jade Syntax - comments</vt:lpstr>
      <vt:lpstr>Jade Syntax - comments</vt:lpstr>
      <vt:lpstr>Jade Syntax - code</vt:lpstr>
      <vt:lpstr>Jade Syntax - conditionals</vt:lpstr>
      <vt:lpstr>Jade Syntax - conditionals</vt:lpstr>
      <vt:lpstr>Jade Syntax - case</vt:lpstr>
      <vt:lpstr>Jade Syntax - iteration</vt:lpstr>
      <vt:lpstr>Jade Syntax - iteration</vt:lpstr>
      <vt:lpstr>Jade Syntax - iteration</vt:lpstr>
      <vt:lpstr>Jade Syntax - iteration</vt:lpstr>
      <vt:lpstr>Jade Syntax – includes </vt:lpstr>
      <vt:lpstr>Jade Syntax – includes </vt:lpstr>
      <vt:lpstr>Jade Syntax - extends</vt:lpstr>
      <vt:lpstr>Jade Syntax - extends</vt:lpstr>
      <vt:lpstr>Jade Syntax - inheritance</vt:lpstr>
      <vt:lpstr>Jade Syntax - inheritance</vt:lpstr>
      <vt:lpstr>Jade Syntax - interpolation</vt:lpstr>
      <vt:lpstr>Jade Syntax - Demos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Jade – Node Template Engine</dc:title>
  <dc:creator>LENOVO</dc:creator>
  <cp:lastModifiedBy>LENOVO</cp:lastModifiedBy>
  <cp:revision>51</cp:revision>
  <dcterms:created xsi:type="dcterms:W3CDTF">2016-04-05T02:52:53Z</dcterms:created>
  <dcterms:modified xsi:type="dcterms:W3CDTF">2016-04-05T05:23:30Z</dcterms:modified>
</cp:coreProperties>
</file>