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C1D-7BC3-4A0C-9097-881E818A18D3}" type="datetimeFigureOut">
              <a:rPr lang="en-IN" smtClean="0"/>
              <a:pPr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E9C3-34A2-46C4-954E-D6AF6C3F7E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C1D-7BC3-4A0C-9097-881E818A18D3}" type="datetimeFigureOut">
              <a:rPr lang="en-IN" smtClean="0"/>
              <a:pPr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E9C3-34A2-46C4-954E-D6AF6C3F7E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C1D-7BC3-4A0C-9097-881E818A18D3}" type="datetimeFigureOut">
              <a:rPr lang="en-IN" smtClean="0"/>
              <a:pPr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E9C3-34A2-46C4-954E-D6AF6C3F7E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C1D-7BC3-4A0C-9097-881E818A18D3}" type="datetimeFigureOut">
              <a:rPr lang="en-IN" smtClean="0"/>
              <a:pPr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E9C3-34A2-46C4-954E-D6AF6C3F7E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C1D-7BC3-4A0C-9097-881E818A18D3}" type="datetimeFigureOut">
              <a:rPr lang="en-IN" smtClean="0"/>
              <a:pPr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E9C3-34A2-46C4-954E-D6AF6C3F7E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C1D-7BC3-4A0C-9097-881E818A18D3}" type="datetimeFigureOut">
              <a:rPr lang="en-IN" smtClean="0"/>
              <a:pPr/>
              <a:t>12-06-2018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E9C3-34A2-46C4-954E-D6AF6C3F7E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C1D-7BC3-4A0C-9097-881E818A18D3}" type="datetimeFigureOut">
              <a:rPr lang="en-IN" smtClean="0"/>
              <a:pPr/>
              <a:t>12-06-2018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E9C3-34A2-46C4-954E-D6AF6C3F7E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C1D-7BC3-4A0C-9097-881E818A18D3}" type="datetimeFigureOut">
              <a:rPr lang="en-IN" smtClean="0"/>
              <a:pPr/>
              <a:t>12-06-2018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E9C3-34A2-46C4-954E-D6AF6C3F7E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C1D-7BC3-4A0C-9097-881E818A18D3}" type="datetimeFigureOut">
              <a:rPr lang="en-IN" smtClean="0"/>
              <a:pPr/>
              <a:t>12-06-2018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E9C3-34A2-46C4-954E-D6AF6C3F7E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C1D-7BC3-4A0C-9097-881E818A18D3}" type="datetimeFigureOut">
              <a:rPr lang="en-IN" smtClean="0"/>
              <a:pPr/>
              <a:t>12-06-2018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E9C3-34A2-46C4-954E-D6AF6C3F7E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C1D-7BC3-4A0C-9097-881E818A18D3}" type="datetimeFigureOut">
              <a:rPr lang="en-IN" smtClean="0"/>
              <a:pPr/>
              <a:t>12-06-2018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E9C3-34A2-46C4-954E-D6AF6C3F7E3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EC1D-7BC3-4A0C-9097-881E818A18D3}" type="datetimeFigureOut">
              <a:rPr lang="en-IN" smtClean="0"/>
              <a:pPr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DE9C3-34A2-46C4-954E-D6AF6C3F7E3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React 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Pravinkumar</a:t>
            </a:r>
            <a:r>
              <a:rPr lang="en-IN" dirty="0" smtClean="0"/>
              <a:t> R. 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ES6 Class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i="1" dirty="0" smtClean="0"/>
              <a:t>class </a:t>
            </a:r>
            <a:r>
              <a:rPr lang="en-IN" i="1" dirty="0" err="1" smtClean="0"/>
              <a:t>CompanyMessage</a:t>
            </a:r>
            <a:r>
              <a:rPr lang="en-IN" i="1" dirty="0" smtClean="0"/>
              <a:t> extends </a:t>
            </a:r>
            <a:r>
              <a:rPr lang="en-IN" i="1" dirty="0" err="1" smtClean="0"/>
              <a:t>React.Component</a:t>
            </a:r>
            <a:r>
              <a:rPr lang="en-IN" i="1" dirty="0" smtClean="0"/>
              <a:t> {</a:t>
            </a:r>
          </a:p>
          <a:p>
            <a:pPr>
              <a:buNone/>
            </a:pPr>
            <a:r>
              <a:rPr lang="en-IN" i="1" dirty="0" smtClean="0"/>
              <a:t>		constructor(props) {</a:t>
            </a:r>
          </a:p>
          <a:p>
            <a:pPr>
              <a:buNone/>
            </a:pPr>
            <a:r>
              <a:rPr lang="en-IN" i="1" dirty="0" smtClean="0"/>
              <a:t>			super(props);</a:t>
            </a:r>
          </a:p>
          <a:p>
            <a:pPr>
              <a:buNone/>
            </a:pPr>
            <a:r>
              <a:rPr lang="en-IN" i="1" dirty="0" smtClean="0"/>
              <a:t>		}</a:t>
            </a:r>
          </a:p>
          <a:p>
            <a:pPr>
              <a:buNone/>
            </a:pPr>
            <a:r>
              <a:rPr lang="en-IN" i="1" dirty="0" smtClean="0"/>
              <a:t>		render() {</a:t>
            </a:r>
          </a:p>
          <a:p>
            <a:pPr>
              <a:buNone/>
            </a:pPr>
            <a:r>
              <a:rPr lang="en-IN" i="1" dirty="0" smtClean="0"/>
              <a:t>			return (&lt;h1&gt;h1&gt;Welcome To </a:t>
            </a:r>
            <a:r>
              <a:rPr lang="en-IN" i="1" dirty="0" err="1" smtClean="0"/>
              <a:t>Synechron</a:t>
            </a:r>
            <a:r>
              <a:rPr lang="en-IN" i="1" dirty="0" smtClean="0"/>
              <a:t> World!&lt;/h1&gt;);</a:t>
            </a:r>
          </a:p>
          <a:p>
            <a:pPr>
              <a:buNone/>
            </a:pPr>
            <a:r>
              <a:rPr lang="en-IN" i="1" dirty="0" smtClean="0"/>
              <a:t>		}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ES5 Stateless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/>
              <a:t>var</a:t>
            </a:r>
            <a:r>
              <a:rPr lang="en-IN" i="1" dirty="0" smtClean="0"/>
              <a:t> </a:t>
            </a:r>
            <a:r>
              <a:rPr lang="en-IN" i="1" dirty="0" err="1" smtClean="0"/>
              <a:t>CompanyName</a:t>
            </a:r>
            <a:r>
              <a:rPr lang="en-IN" i="1" dirty="0" smtClean="0"/>
              <a:t> = function(props) {</a:t>
            </a:r>
          </a:p>
          <a:p>
            <a:pPr>
              <a:buNone/>
            </a:pPr>
            <a:r>
              <a:rPr lang="en-IN" i="1" dirty="0" smtClean="0"/>
              <a:t>	return (&lt;h1&gt;Welcome To </a:t>
            </a:r>
            <a:r>
              <a:rPr lang="en-IN" i="1" dirty="0" err="1" smtClean="0"/>
              <a:t>Synechron</a:t>
            </a:r>
            <a:r>
              <a:rPr lang="en-IN" i="1" dirty="0" smtClean="0"/>
              <a:t> World!&lt;/h1&gt;);</a:t>
            </a:r>
          </a:p>
          <a:p>
            <a:pPr>
              <a:buNone/>
            </a:pPr>
            <a:r>
              <a:rPr lang="en-IN" i="1" dirty="0" smtClean="0"/>
              <a:t>});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ES6 Stateless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const </a:t>
            </a:r>
            <a:r>
              <a:rPr lang="en-IN" i="1" dirty="0" err="1" smtClean="0"/>
              <a:t>HelloWorld</a:t>
            </a:r>
            <a:r>
              <a:rPr lang="en-IN" i="1" dirty="0" smtClean="0"/>
              <a:t> = (props) =&gt; {</a:t>
            </a:r>
          </a:p>
          <a:p>
            <a:pPr>
              <a:buNone/>
            </a:pPr>
            <a:r>
              <a:rPr lang="en-IN" i="1" dirty="0" smtClean="0"/>
              <a:t>	return (&lt;h1&gt;Hello World&lt;/h1&gt;);</a:t>
            </a:r>
          </a:p>
          <a:p>
            <a:pPr>
              <a:buNone/>
            </a:pPr>
            <a:r>
              <a:rPr lang="en-IN" i="1" dirty="0" smtClean="0"/>
              <a:t>});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Advantages of Stateless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is not required</a:t>
            </a:r>
          </a:p>
          <a:p>
            <a:r>
              <a:rPr lang="en-IN" dirty="0" smtClean="0"/>
              <a:t>Enforces best practices</a:t>
            </a:r>
          </a:p>
          <a:p>
            <a:r>
              <a:rPr lang="en-IN" dirty="0" smtClean="0"/>
              <a:t>Don’t use “</a:t>
            </a:r>
            <a:r>
              <a:rPr lang="en-IN" b="1" i="1" dirty="0" smtClean="0"/>
              <a:t>this</a:t>
            </a:r>
            <a:r>
              <a:rPr lang="en-IN" dirty="0" smtClean="0"/>
              <a:t>” keyword</a:t>
            </a:r>
          </a:p>
          <a:p>
            <a:r>
              <a:rPr lang="en-IN" dirty="0" smtClean="0"/>
              <a:t>Understanding becomes easy</a:t>
            </a:r>
          </a:p>
          <a:p>
            <a:r>
              <a:rPr lang="en-IN" dirty="0" smtClean="0"/>
              <a:t>Maintenance becomes easy</a:t>
            </a:r>
          </a:p>
          <a:p>
            <a:r>
              <a:rPr lang="en-IN" dirty="0" smtClean="0"/>
              <a:t>Testing becomes easy</a:t>
            </a:r>
          </a:p>
          <a:p>
            <a:r>
              <a:rPr lang="en-IN" dirty="0" smtClean="0"/>
              <a:t>Performance is higher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class components – </a:t>
            </a:r>
          </a:p>
          <a:p>
            <a:pPr lvl="1"/>
            <a:r>
              <a:rPr lang="en-IN" dirty="0" smtClean="0"/>
              <a:t>To maintain the state of the component</a:t>
            </a:r>
          </a:p>
          <a:p>
            <a:pPr lvl="1"/>
            <a:r>
              <a:rPr lang="en-IN" dirty="0" smtClean="0"/>
              <a:t>To use refs</a:t>
            </a:r>
          </a:p>
          <a:p>
            <a:pPr lvl="1"/>
            <a:r>
              <a:rPr lang="en-IN" dirty="0" smtClean="0"/>
              <a:t>To use lifecycle methods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Container Components?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container components – </a:t>
            </a:r>
          </a:p>
          <a:p>
            <a:pPr lvl="1"/>
            <a:r>
              <a:rPr lang="en-IN" dirty="0" smtClean="0"/>
              <a:t>Has few or no markup</a:t>
            </a:r>
          </a:p>
          <a:p>
            <a:pPr lvl="1"/>
            <a:r>
              <a:rPr lang="en-IN" dirty="0" smtClean="0"/>
              <a:t>Who pass the data and actions down</a:t>
            </a:r>
          </a:p>
          <a:p>
            <a:pPr lvl="1"/>
            <a:r>
              <a:rPr lang="en-IN" dirty="0" smtClean="0"/>
              <a:t>Knows about the store [</a:t>
            </a:r>
            <a:r>
              <a:rPr lang="en-IN" dirty="0" err="1" smtClean="0"/>
              <a:t>Redux</a:t>
            </a:r>
            <a:r>
              <a:rPr lang="en-IN" dirty="0" smtClean="0"/>
              <a:t>]</a:t>
            </a:r>
          </a:p>
          <a:p>
            <a:pPr lvl="1"/>
            <a:r>
              <a:rPr lang="en-IN" dirty="0" smtClean="0"/>
              <a:t>Are </a:t>
            </a:r>
            <a:r>
              <a:rPr lang="en-IN" dirty="0" err="1" smtClean="0"/>
              <a:t>stateful</a:t>
            </a:r>
            <a:r>
              <a:rPr lang="en-IN" dirty="0" smtClean="0"/>
              <a:t> components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What are Presentation Component?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presentation components – </a:t>
            </a:r>
          </a:p>
          <a:p>
            <a:pPr lvl="1"/>
            <a:r>
              <a:rPr lang="en-IN" dirty="0" smtClean="0"/>
              <a:t>Contains all markup</a:t>
            </a:r>
          </a:p>
          <a:p>
            <a:pPr lvl="1"/>
            <a:r>
              <a:rPr lang="en-IN" dirty="0" smtClean="0"/>
              <a:t>They receive the data and actions from props</a:t>
            </a:r>
          </a:p>
          <a:p>
            <a:pPr lvl="1"/>
            <a:r>
              <a:rPr lang="en-IN" dirty="0" smtClean="0"/>
              <a:t>Don’t know about the store [</a:t>
            </a:r>
            <a:r>
              <a:rPr lang="en-IN" dirty="0" err="1" smtClean="0"/>
              <a:t>Redux</a:t>
            </a:r>
            <a:r>
              <a:rPr lang="en-IN" dirty="0" smtClean="0"/>
              <a:t>]</a:t>
            </a:r>
          </a:p>
          <a:p>
            <a:pPr lvl="1"/>
            <a:r>
              <a:rPr lang="en-IN" dirty="0" smtClean="0"/>
              <a:t>Are functional components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Lifecycle Methods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556793"/>
            <a:ext cx="8778240" cy="4536504"/>
            <a:chOff x="365760" y="1280160"/>
            <a:chExt cx="13889012" cy="441998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60" y="1280160"/>
              <a:ext cx="3373412" cy="441998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0960" y="1280160"/>
              <a:ext cx="3373412" cy="44199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6160" y="1280160"/>
              <a:ext cx="3373412" cy="381033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1360" y="1280160"/>
              <a:ext cx="3373412" cy="151397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Props &amp; State in React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IN" dirty="0" smtClean="0"/>
              <a:t>Similar to function arguments</a:t>
            </a:r>
          </a:p>
          <a:p>
            <a:r>
              <a:rPr lang="en-IN" dirty="0" smtClean="0"/>
              <a:t>Props are used to pass the data to child components</a:t>
            </a:r>
          </a:p>
          <a:p>
            <a:r>
              <a:rPr lang="en-IN" dirty="0" smtClean="0"/>
              <a:t>Props are immutable</a:t>
            </a:r>
          </a:p>
          <a:p>
            <a:r>
              <a:rPr lang="en-IN" dirty="0" smtClean="0"/>
              <a:t>State is declared in container components</a:t>
            </a:r>
          </a:p>
          <a:p>
            <a:r>
              <a:rPr lang="en-IN" dirty="0" smtClean="0"/>
              <a:t>State can be modified by –</a:t>
            </a:r>
          </a:p>
          <a:p>
            <a:pPr lvl="1"/>
            <a:r>
              <a:rPr lang="en-IN" dirty="0" smtClean="0"/>
              <a:t>Actions, network calls or others</a:t>
            </a:r>
          </a:p>
          <a:p>
            <a:r>
              <a:rPr lang="en-IN" dirty="0" smtClean="0"/>
              <a:t>Set initial state in a constructor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</a:t>
            </a:r>
            <a:r>
              <a:rPr lang="en-IN" dirty="0" err="1" smtClean="0"/>
              <a:t>Redux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347864" y="1556792"/>
            <a:ext cx="237626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 Component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83568" y="3068960"/>
            <a:ext cx="237626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Employees Component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347864" y="3068960"/>
            <a:ext cx="237626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JphPosts</a:t>
            </a:r>
            <a:r>
              <a:rPr lang="en-IN" dirty="0" smtClean="0"/>
              <a:t>    Component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156176" y="3068960"/>
            <a:ext cx="237626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EventsList</a:t>
            </a:r>
            <a:r>
              <a:rPr lang="en-IN" dirty="0" smtClean="0"/>
              <a:t>  Component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156176" y="4581128"/>
            <a:ext cx="237626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EventDetails</a:t>
            </a:r>
            <a:r>
              <a:rPr lang="en-IN" dirty="0" smtClean="0"/>
              <a:t> Component</a:t>
            </a:r>
            <a:endParaRPr lang="en-IN" dirty="0"/>
          </a:p>
        </p:txBody>
      </p: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5400000">
            <a:off x="2951820" y="1484784"/>
            <a:ext cx="504056" cy="2664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8" idx="0"/>
          </p:cNvCxnSpPr>
          <p:nvPr/>
        </p:nvCxnSpPr>
        <p:spPr>
          <a:xfrm rot="16200000" flipH="1">
            <a:off x="5688124" y="1412776"/>
            <a:ext cx="504056" cy="28083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7" idx="0"/>
          </p:cNvCxnSpPr>
          <p:nvPr/>
        </p:nvCxnSpPr>
        <p:spPr>
          <a:xfrm rot="5400000">
            <a:off x="4283968" y="2816932"/>
            <a:ext cx="50405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2"/>
            <a:endCxn id="9" idx="0"/>
          </p:cNvCxnSpPr>
          <p:nvPr/>
        </p:nvCxnSpPr>
        <p:spPr>
          <a:xfrm rot="5400000">
            <a:off x="7092280" y="4329100"/>
            <a:ext cx="50405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6" idx="2"/>
          </p:cNvCxnSpPr>
          <p:nvPr/>
        </p:nvCxnSpPr>
        <p:spPr>
          <a:xfrm rot="5400000">
            <a:off x="4608004" y="1340768"/>
            <a:ext cx="12700" cy="5472608"/>
          </a:xfrm>
          <a:prstGeom prst="bentConnector3">
            <a:avLst>
              <a:gd name="adj1" fmla="val 282856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355976" y="4149080"/>
            <a:ext cx="504056" cy="639688"/>
            <a:chOff x="3491880" y="4661520"/>
            <a:chExt cx="504056" cy="63968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491880" y="4725144"/>
              <a:ext cx="504056" cy="50405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491880" y="4661520"/>
              <a:ext cx="368424" cy="6396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4" name="Elbow Connector 33"/>
          <p:cNvCxnSpPr>
            <a:stCxn id="8" idx="3"/>
            <a:endCxn id="4" idx="3"/>
          </p:cNvCxnSpPr>
          <p:nvPr/>
        </p:nvCxnSpPr>
        <p:spPr>
          <a:xfrm flipH="1" flipV="1">
            <a:off x="5724128" y="2060848"/>
            <a:ext cx="2808312" cy="1512168"/>
          </a:xfrm>
          <a:prstGeom prst="bentConnector3">
            <a:avLst>
              <a:gd name="adj1" fmla="val -814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React JS?</a:t>
            </a:r>
          </a:p>
          <a:p>
            <a:r>
              <a:rPr lang="en-IN" dirty="0" smtClean="0"/>
              <a:t>Features of React JS</a:t>
            </a:r>
          </a:p>
          <a:p>
            <a:r>
              <a:rPr lang="en-IN" dirty="0" smtClean="0"/>
              <a:t>How to get React JS?</a:t>
            </a:r>
          </a:p>
          <a:p>
            <a:r>
              <a:rPr lang="en-IN" dirty="0" smtClean="0"/>
              <a:t>Introduction to React JS Component</a:t>
            </a:r>
          </a:p>
          <a:p>
            <a:r>
              <a:rPr lang="en-IN" dirty="0" smtClean="0"/>
              <a:t>Introduction to JSX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 err="1" smtClean="0"/>
              <a:t>Redux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0" y="1556792"/>
            <a:ext cx="2088232" cy="10081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Store</a:t>
            </a:r>
            <a:endParaRPr lang="en-IN" sz="2400" dirty="0"/>
          </a:p>
        </p:txBody>
      </p:sp>
      <p:sp>
        <p:nvSpPr>
          <p:cNvPr id="5" name="Oval 4"/>
          <p:cNvSpPr/>
          <p:nvPr/>
        </p:nvSpPr>
        <p:spPr>
          <a:xfrm>
            <a:off x="1835696" y="4509120"/>
            <a:ext cx="936104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6" name="Oval 5"/>
          <p:cNvSpPr/>
          <p:nvPr/>
        </p:nvSpPr>
        <p:spPr>
          <a:xfrm>
            <a:off x="5508104" y="4509120"/>
            <a:ext cx="936104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7" name="Oval 6"/>
          <p:cNvSpPr/>
          <p:nvPr/>
        </p:nvSpPr>
        <p:spPr>
          <a:xfrm>
            <a:off x="2411760" y="3284984"/>
            <a:ext cx="936104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8" name="Oval 7"/>
          <p:cNvSpPr/>
          <p:nvPr/>
        </p:nvSpPr>
        <p:spPr>
          <a:xfrm>
            <a:off x="4283968" y="4509120"/>
            <a:ext cx="936104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9" name="Oval 8"/>
          <p:cNvSpPr/>
          <p:nvPr/>
        </p:nvSpPr>
        <p:spPr>
          <a:xfrm>
            <a:off x="3059832" y="4509120"/>
            <a:ext cx="936104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1" name="Oval 10"/>
          <p:cNvSpPr/>
          <p:nvPr/>
        </p:nvSpPr>
        <p:spPr>
          <a:xfrm>
            <a:off x="4788024" y="3284984"/>
            <a:ext cx="936104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2" name="Oval 11"/>
          <p:cNvSpPr/>
          <p:nvPr/>
        </p:nvSpPr>
        <p:spPr>
          <a:xfrm>
            <a:off x="3203848" y="2060848"/>
            <a:ext cx="936104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3" name="Oval 12"/>
          <p:cNvSpPr/>
          <p:nvPr/>
        </p:nvSpPr>
        <p:spPr>
          <a:xfrm>
            <a:off x="5508104" y="2132856"/>
            <a:ext cx="936104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cxnSp>
        <p:nvCxnSpPr>
          <p:cNvPr id="15" name="Straight Arrow Connector 14"/>
          <p:cNvCxnSpPr>
            <a:stCxn id="12" idx="3"/>
            <a:endCxn id="7" idx="0"/>
          </p:cNvCxnSpPr>
          <p:nvPr/>
        </p:nvCxnSpPr>
        <p:spPr>
          <a:xfrm flipH="1">
            <a:off x="2879812" y="2798400"/>
            <a:ext cx="461125" cy="4865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1" idx="7"/>
          </p:cNvCxnSpPr>
          <p:nvPr/>
        </p:nvCxnSpPr>
        <p:spPr>
          <a:xfrm flipH="1">
            <a:off x="5587039" y="2870408"/>
            <a:ext cx="58154" cy="541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99992" y="1268760"/>
            <a:ext cx="936104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cxnSp>
        <p:nvCxnSpPr>
          <p:cNvPr id="21" name="Straight Arrow Connector 20"/>
          <p:cNvCxnSpPr>
            <a:stCxn id="20" idx="2"/>
            <a:endCxn id="12" idx="7"/>
          </p:cNvCxnSpPr>
          <p:nvPr/>
        </p:nvCxnSpPr>
        <p:spPr>
          <a:xfrm flipH="1">
            <a:off x="4002863" y="1700808"/>
            <a:ext cx="497129" cy="4865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6"/>
            <a:endCxn id="13" idx="1"/>
          </p:cNvCxnSpPr>
          <p:nvPr/>
        </p:nvCxnSpPr>
        <p:spPr>
          <a:xfrm>
            <a:off x="5436096" y="1700808"/>
            <a:ext cx="209097" cy="558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5" idx="0"/>
          </p:cNvCxnSpPr>
          <p:nvPr/>
        </p:nvCxnSpPr>
        <p:spPr>
          <a:xfrm flipH="1">
            <a:off x="2303748" y="4022536"/>
            <a:ext cx="245101" cy="4865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5"/>
            <a:endCxn id="9" idx="0"/>
          </p:cNvCxnSpPr>
          <p:nvPr/>
        </p:nvCxnSpPr>
        <p:spPr>
          <a:xfrm>
            <a:off x="3210775" y="4022536"/>
            <a:ext cx="317109" cy="4865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8" idx="0"/>
          </p:cNvCxnSpPr>
          <p:nvPr/>
        </p:nvCxnSpPr>
        <p:spPr>
          <a:xfrm flipH="1">
            <a:off x="4752020" y="4022536"/>
            <a:ext cx="173093" cy="4865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5"/>
            <a:endCxn id="6" idx="0"/>
          </p:cNvCxnSpPr>
          <p:nvPr/>
        </p:nvCxnSpPr>
        <p:spPr>
          <a:xfrm>
            <a:off x="5587039" y="4022536"/>
            <a:ext cx="389117" cy="4865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5" idx="2"/>
            <a:endCxn id="4" idx="4"/>
          </p:cNvCxnSpPr>
          <p:nvPr/>
        </p:nvCxnSpPr>
        <p:spPr>
          <a:xfrm rot="10800000">
            <a:off x="1044116" y="2564904"/>
            <a:ext cx="791580" cy="237626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6"/>
            <a:endCxn id="12" idx="1"/>
          </p:cNvCxnSpPr>
          <p:nvPr/>
        </p:nvCxnSpPr>
        <p:spPr>
          <a:xfrm>
            <a:off x="2088232" y="2060848"/>
            <a:ext cx="1252705" cy="1265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6"/>
            <a:endCxn id="7" idx="1"/>
          </p:cNvCxnSpPr>
          <p:nvPr/>
        </p:nvCxnSpPr>
        <p:spPr>
          <a:xfrm>
            <a:off x="2088232" y="2060848"/>
            <a:ext cx="460617" cy="13506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6"/>
            <a:endCxn id="9" idx="7"/>
          </p:cNvCxnSpPr>
          <p:nvPr/>
        </p:nvCxnSpPr>
        <p:spPr>
          <a:xfrm>
            <a:off x="2088232" y="2060848"/>
            <a:ext cx="1770615" cy="25748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6"/>
            <a:endCxn id="5" idx="1"/>
          </p:cNvCxnSpPr>
          <p:nvPr/>
        </p:nvCxnSpPr>
        <p:spPr>
          <a:xfrm flipH="1">
            <a:off x="1972785" y="2060848"/>
            <a:ext cx="115447" cy="25748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does it work?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6372200" y="5157192"/>
            <a:ext cx="230425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Component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547664" y="2060848"/>
            <a:ext cx="1800200" cy="86409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Action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1547664" y="3573016"/>
            <a:ext cx="1800200" cy="86409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Reducer(s)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547664" y="5229200"/>
            <a:ext cx="1800200" cy="86409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5373216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State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4797152"/>
            <a:ext cx="1119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Subscribe</a:t>
            </a:r>
          </a:p>
          <a:p>
            <a:r>
              <a:rPr lang="en-IN" dirty="0" smtClean="0"/>
              <a:t>Pass State</a:t>
            </a:r>
            <a:endParaRPr lang="en-IN" dirty="0"/>
          </a:p>
        </p:txBody>
      </p:sp>
      <p:cxnSp>
        <p:nvCxnSpPr>
          <p:cNvPr id="12" name="Shape 11"/>
          <p:cNvCxnSpPr>
            <a:stCxn id="4" idx="0"/>
            <a:endCxn id="5" idx="3"/>
          </p:cNvCxnSpPr>
          <p:nvPr/>
        </p:nvCxnSpPr>
        <p:spPr>
          <a:xfrm rot="16200000" flipV="1">
            <a:off x="4103948" y="1736812"/>
            <a:ext cx="2664296" cy="417646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2447764" y="292494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2447764" y="44371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4" idx="1"/>
          </p:cNvCxnSpPr>
          <p:nvPr/>
        </p:nvCxnSpPr>
        <p:spPr>
          <a:xfrm>
            <a:off x="3347864" y="5661248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08304" y="1916832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Dispatch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8918" y="3574757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Handle Action,</a:t>
            </a:r>
          </a:p>
          <a:p>
            <a:r>
              <a:rPr lang="en-IN" dirty="0" smtClean="0"/>
              <a:t>Change State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Redux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IN" dirty="0" smtClean="0"/>
              <a:t>State Container for JavaScript Applications</a:t>
            </a:r>
          </a:p>
          <a:p>
            <a:r>
              <a:rPr lang="en-IN" dirty="0" smtClean="0"/>
              <a:t>Consistence behaviour –</a:t>
            </a:r>
          </a:p>
          <a:p>
            <a:pPr lvl="1"/>
            <a:r>
              <a:rPr lang="en-IN" dirty="0" smtClean="0"/>
              <a:t>Client, Server and native application</a:t>
            </a:r>
          </a:p>
          <a:p>
            <a:r>
              <a:rPr lang="en-IN" dirty="0" smtClean="0"/>
              <a:t>Easy Testing</a:t>
            </a:r>
          </a:p>
          <a:p>
            <a:r>
              <a:rPr lang="en-IN" dirty="0" smtClean="0"/>
              <a:t>Stores state of an application as an object tree</a:t>
            </a:r>
          </a:p>
          <a:p>
            <a:r>
              <a:rPr lang="en-IN" dirty="0" smtClean="0"/>
              <a:t>Change state only by actions</a:t>
            </a:r>
          </a:p>
          <a:p>
            <a:r>
              <a:rPr lang="en-IN" dirty="0" smtClean="0"/>
              <a:t>Changes are made with pure functions – </a:t>
            </a:r>
          </a:p>
          <a:p>
            <a:pPr lvl="1"/>
            <a:r>
              <a:rPr lang="en-IN" dirty="0" smtClean="0"/>
              <a:t>Reducers 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Payloads of information which sends data from application to store</a:t>
            </a:r>
          </a:p>
          <a:p>
            <a:r>
              <a:rPr lang="en-IN" dirty="0" smtClean="0"/>
              <a:t>The only source of information for the store</a:t>
            </a:r>
          </a:p>
          <a:p>
            <a:r>
              <a:rPr lang="en-IN" dirty="0" smtClean="0"/>
              <a:t>Plain JavaScript objects</a:t>
            </a:r>
          </a:p>
          <a:p>
            <a:r>
              <a:rPr lang="en-IN" dirty="0" smtClean="0"/>
              <a:t>They must have Type property</a:t>
            </a:r>
          </a:p>
          <a:p>
            <a:r>
              <a:rPr lang="en-IN" dirty="0" smtClean="0"/>
              <a:t>Value of type property should be string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Reducers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Specify how the application’s state changes in response to actions</a:t>
            </a:r>
          </a:p>
          <a:p>
            <a:r>
              <a:rPr lang="en-IN" dirty="0" smtClean="0"/>
              <a:t>Reducers are pure functions</a:t>
            </a:r>
          </a:p>
          <a:p>
            <a:r>
              <a:rPr lang="en-IN" dirty="0" smtClean="0"/>
              <a:t>Rules – </a:t>
            </a:r>
          </a:p>
          <a:p>
            <a:pPr lvl="1"/>
            <a:r>
              <a:rPr lang="en-IN" dirty="0" smtClean="0"/>
              <a:t>No API calls</a:t>
            </a:r>
          </a:p>
          <a:p>
            <a:pPr lvl="1"/>
            <a:r>
              <a:rPr lang="en-IN" dirty="0" smtClean="0"/>
              <a:t>No Mutations</a:t>
            </a:r>
          </a:p>
          <a:p>
            <a:pPr lvl="1"/>
            <a:r>
              <a:rPr lang="en-IN" dirty="0" smtClean="0"/>
              <a:t>No side effects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Only one store in </a:t>
            </a:r>
            <a:r>
              <a:rPr lang="en-IN" dirty="0" err="1" smtClean="0"/>
              <a:t>redux</a:t>
            </a:r>
            <a:r>
              <a:rPr lang="en-IN" smtClean="0"/>
              <a:t> application</a:t>
            </a:r>
          </a:p>
          <a:p>
            <a:r>
              <a:rPr lang="en-IN" dirty="0" smtClean="0"/>
              <a:t>Holds application state</a:t>
            </a:r>
          </a:p>
          <a:p>
            <a:r>
              <a:rPr lang="en-IN" dirty="0" smtClean="0"/>
              <a:t>Allows access to the state</a:t>
            </a:r>
          </a:p>
          <a:p>
            <a:r>
              <a:rPr lang="en-IN" dirty="0" smtClean="0"/>
              <a:t>Allows state to be updated via dispatch(action)</a:t>
            </a:r>
          </a:p>
          <a:p>
            <a:r>
              <a:rPr lang="en-IN" dirty="0" smtClean="0"/>
              <a:t>Registers listeners via subscribe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React JS?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JavaScript library for building User Interfaces</a:t>
            </a:r>
          </a:p>
          <a:p>
            <a:r>
              <a:rPr lang="en-IN" dirty="0" smtClean="0"/>
              <a:t>It is developed by Facebook</a:t>
            </a:r>
          </a:p>
          <a:p>
            <a:r>
              <a:rPr lang="en-IN" dirty="0" smtClean="0"/>
              <a:t>The most popular JavaScript library with large community support</a:t>
            </a:r>
          </a:p>
          <a:p>
            <a:r>
              <a:rPr lang="en-IN" dirty="0" smtClean="0"/>
              <a:t>Can be used as V from MVC</a:t>
            </a:r>
          </a:p>
          <a:p>
            <a:r>
              <a:rPr lang="en-IN" dirty="0" smtClean="0"/>
              <a:t>Can be used on client as well as server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React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follows web standards like Component based development using React way</a:t>
            </a:r>
          </a:p>
          <a:p>
            <a:r>
              <a:rPr lang="en-IN" dirty="0" smtClean="0"/>
              <a:t>It supports ES5 and ECMA2015 during React development</a:t>
            </a:r>
          </a:p>
          <a:p>
            <a:r>
              <a:rPr lang="en-IN" dirty="0" smtClean="0"/>
              <a:t>JSX is a preferred way writing React Components</a:t>
            </a:r>
          </a:p>
          <a:p>
            <a:r>
              <a:rPr lang="en-IN" dirty="0" smtClean="0"/>
              <a:t>Virtual DOM – Representation of DOM is kept in memory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React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offers declarative way to program user interfaces</a:t>
            </a:r>
          </a:p>
          <a:p>
            <a:r>
              <a:rPr lang="en-IN" dirty="0" smtClean="0"/>
              <a:t>React can also render on Server using node and power mobile apps using React Native</a:t>
            </a:r>
          </a:p>
          <a:p>
            <a:r>
              <a:rPr lang="en-IN" dirty="0" smtClean="0"/>
              <a:t>Communication between components is made easy using PROPs</a:t>
            </a:r>
          </a:p>
          <a:p>
            <a:r>
              <a:rPr lang="en-IN" dirty="0" smtClean="0"/>
              <a:t>React components maintains its own state</a:t>
            </a:r>
          </a:p>
          <a:p>
            <a:r>
              <a:rPr lang="en-IN" dirty="0" smtClean="0"/>
              <a:t>Unidirectional Data Flow – One way data flow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React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IN" dirty="0" smtClean="0"/>
              <a:t>It offers number of Lifecycle methods which you can use to run your application logic</a:t>
            </a:r>
          </a:p>
          <a:p>
            <a:r>
              <a:rPr lang="en-IN" dirty="0" smtClean="0"/>
              <a:t>React has its own unique way of handling events on DOM elements</a:t>
            </a:r>
          </a:p>
          <a:p>
            <a:r>
              <a:rPr lang="en-IN" dirty="0" smtClean="0"/>
              <a:t>You can do conditional rendering of components depending on the state of the application</a:t>
            </a:r>
          </a:p>
          <a:p>
            <a:r>
              <a:rPr lang="en-IN" dirty="0" smtClean="0"/>
              <a:t>React follows “controlled component” when working with Forms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React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React has some built-in </a:t>
            </a:r>
            <a:r>
              <a:rPr lang="en-IN" dirty="0" smtClean="0"/>
              <a:t>type checking abilities with the help of </a:t>
            </a:r>
            <a:r>
              <a:rPr lang="en-IN" dirty="0" err="1" smtClean="0"/>
              <a:t>propTypes</a:t>
            </a:r>
            <a:endParaRPr lang="en-IN" dirty="0" smtClean="0"/>
          </a:p>
          <a:p>
            <a:pPr lvl="1"/>
            <a:r>
              <a:rPr lang="en-IN" dirty="0" smtClean="0"/>
              <a:t>Model validation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Different ways to create components in React – </a:t>
            </a:r>
          </a:p>
          <a:p>
            <a:pPr lvl="1"/>
            <a:r>
              <a:rPr lang="en-IN" dirty="0" smtClean="0"/>
              <a:t>ES5</a:t>
            </a:r>
          </a:p>
          <a:p>
            <a:pPr lvl="2"/>
            <a:r>
              <a:rPr lang="en-IN" dirty="0" err="1" smtClean="0"/>
              <a:t>createClass</a:t>
            </a:r>
            <a:r>
              <a:rPr lang="en-IN" dirty="0" smtClean="0"/>
              <a:t> function</a:t>
            </a:r>
          </a:p>
          <a:p>
            <a:pPr lvl="2"/>
            <a:r>
              <a:rPr lang="en-IN" dirty="0" smtClean="0"/>
              <a:t>Stateless function</a:t>
            </a:r>
          </a:p>
          <a:p>
            <a:pPr lvl="1"/>
            <a:r>
              <a:rPr lang="en-IN" dirty="0" smtClean="0"/>
              <a:t>ES6/ECMA2015</a:t>
            </a:r>
          </a:p>
          <a:p>
            <a:pPr lvl="2"/>
            <a:r>
              <a:rPr lang="en-IN" dirty="0" smtClean="0"/>
              <a:t>Class</a:t>
            </a:r>
          </a:p>
          <a:p>
            <a:pPr lvl="2"/>
            <a:r>
              <a:rPr lang="en-IN" dirty="0" smtClean="0"/>
              <a:t>Stateless function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ES5 Class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i="1" dirty="0" err="1" smtClean="0"/>
              <a:t>CompanyMessage</a:t>
            </a:r>
            <a:r>
              <a:rPr lang="en-IN" i="1" dirty="0" smtClean="0"/>
              <a:t> = </a:t>
            </a:r>
            <a:r>
              <a:rPr lang="en-IN" i="1" dirty="0" err="1" smtClean="0"/>
              <a:t>React.createClass</a:t>
            </a:r>
            <a:r>
              <a:rPr lang="en-IN" i="1" dirty="0" smtClean="0"/>
              <a:t>({</a:t>
            </a:r>
          </a:p>
          <a:p>
            <a:pPr>
              <a:buNone/>
            </a:pPr>
            <a:r>
              <a:rPr lang="en-IN" i="1" dirty="0" smtClean="0"/>
              <a:t>	render: function () {</a:t>
            </a:r>
          </a:p>
          <a:p>
            <a:pPr>
              <a:buNone/>
            </a:pPr>
            <a:r>
              <a:rPr lang="en-IN" i="1" dirty="0" smtClean="0"/>
              <a:t>		return (&lt;h1&gt;Welcome To </a:t>
            </a:r>
            <a:r>
              <a:rPr lang="en-IN" i="1" dirty="0" err="1" smtClean="0"/>
              <a:t>Synechron</a:t>
            </a:r>
            <a:r>
              <a:rPr lang="en-IN" i="1" dirty="0" smtClean="0"/>
              <a:t> World!&lt;/h1&gt;);</a:t>
            </a:r>
          </a:p>
          <a:p>
            <a:pPr>
              <a:buNone/>
            </a:pPr>
            <a:r>
              <a:rPr lang="en-IN" i="1" dirty="0" smtClean="0"/>
              <a:t>	}</a:t>
            </a:r>
          </a:p>
          <a:p>
            <a:pPr>
              <a:buNone/>
            </a:pPr>
            <a:r>
              <a:rPr lang="en-IN" i="1" dirty="0" smtClean="0"/>
              <a:t>});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618</Words>
  <Application>Microsoft Office PowerPoint</Application>
  <PresentationFormat>On-screen Show (4:3)</PresentationFormat>
  <Paragraphs>144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React JS</vt:lpstr>
      <vt:lpstr>Agenda </vt:lpstr>
      <vt:lpstr>What is React JS?</vt:lpstr>
      <vt:lpstr>Features of React JS</vt:lpstr>
      <vt:lpstr>Features of React JS</vt:lpstr>
      <vt:lpstr>Features of React JS</vt:lpstr>
      <vt:lpstr>Features of React JS</vt:lpstr>
      <vt:lpstr>React Component</vt:lpstr>
      <vt:lpstr>ES5 Class Component</vt:lpstr>
      <vt:lpstr>ES6 Class Component</vt:lpstr>
      <vt:lpstr>ES5 Stateless Component</vt:lpstr>
      <vt:lpstr>ES6 Stateless Component</vt:lpstr>
      <vt:lpstr>Advantages of Stateless Components</vt:lpstr>
      <vt:lpstr>Class Components</vt:lpstr>
      <vt:lpstr>What are Container Components?</vt:lpstr>
      <vt:lpstr>What are Presentation Component?</vt:lpstr>
      <vt:lpstr>Component Lifecycle Methods</vt:lpstr>
      <vt:lpstr>Props &amp; State in React</vt:lpstr>
      <vt:lpstr>Why Redux?</vt:lpstr>
      <vt:lpstr>Introduction to Redux</vt:lpstr>
      <vt:lpstr>How does it work?</vt:lpstr>
      <vt:lpstr>What is Redux?</vt:lpstr>
      <vt:lpstr>Actions </vt:lpstr>
      <vt:lpstr>Reducers </vt:lpstr>
      <vt:lpstr>Store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LENOVO</dc:creator>
  <cp:lastModifiedBy>LENOVO</cp:lastModifiedBy>
  <cp:revision>62</cp:revision>
  <dcterms:created xsi:type="dcterms:W3CDTF">2018-03-03T07:43:25Z</dcterms:created>
  <dcterms:modified xsi:type="dcterms:W3CDTF">2018-06-12T14:17:53Z</dcterms:modified>
</cp:coreProperties>
</file>