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46FB-3BC2-499D-B60B-2A46EE7825EF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3556-E92B-4C15-81BD-E3375BCF69F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 and Object Extension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extensions</a:t>
            </a:r>
          </a:p>
          <a:p>
            <a:r>
              <a:rPr lang="en-IN" dirty="0" smtClean="0"/>
              <a:t>Number extensions</a:t>
            </a:r>
          </a:p>
          <a:p>
            <a:r>
              <a:rPr lang="en-IN" dirty="0" smtClean="0"/>
              <a:t>Math extensions</a:t>
            </a:r>
          </a:p>
          <a:p>
            <a:r>
              <a:rPr lang="en-IN" dirty="0" smtClean="0"/>
              <a:t>Function extensions</a:t>
            </a:r>
          </a:p>
          <a:p>
            <a:r>
              <a:rPr lang="en-IN" dirty="0" smtClean="0"/>
              <a:t>Object extensions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IN" dirty="0" err="1" smtClean="0"/>
              <a:t>startsWith</a:t>
            </a:r>
            <a:r>
              <a:rPr lang="en-IN" dirty="0" smtClean="0"/>
              <a:t>() – returns a Boolean value true/false. Checks the beginning character of a string</a:t>
            </a:r>
          </a:p>
          <a:p>
            <a:r>
              <a:rPr lang="en-IN" dirty="0" err="1" smtClean="0"/>
              <a:t>endsWith</a:t>
            </a:r>
            <a:r>
              <a:rPr lang="en-IN" dirty="0" smtClean="0"/>
              <a:t>() – returns a Boolean value true/false. Checks the ending character of a string</a:t>
            </a:r>
          </a:p>
          <a:p>
            <a:r>
              <a:rPr lang="en-IN" dirty="0" smtClean="0"/>
              <a:t>includes() – returns a Boolean value true/false. Checks the containing character of a string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Unicode Characters</a:t>
            </a:r>
          </a:p>
          <a:p>
            <a:pPr lvl="1"/>
            <a:r>
              <a:rPr lang="en-IN" dirty="0"/>
              <a:t>\u{1F3c4}</a:t>
            </a:r>
          </a:p>
          <a:p>
            <a:pPr lvl="1"/>
            <a:r>
              <a:rPr lang="en-IN" dirty="0" smtClean="0"/>
              <a:t>Represents a surfer symbol on the web page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number functions were global in ES5</a:t>
            </a:r>
          </a:p>
          <a:p>
            <a:r>
              <a:rPr lang="en-IN" dirty="0" smtClean="0"/>
              <a:t>Now you can use number functions with Number type in ECMA2015</a:t>
            </a:r>
          </a:p>
          <a:p>
            <a:r>
              <a:rPr lang="en-IN" dirty="0" smtClean="0"/>
              <a:t>Examples – </a:t>
            </a:r>
          </a:p>
          <a:p>
            <a:pPr lvl="1"/>
            <a:r>
              <a:rPr lang="en-IN" dirty="0" err="1" smtClean="0"/>
              <a:t>Number.isNaN</a:t>
            </a:r>
            <a:r>
              <a:rPr lang="en-IN" dirty="0" smtClean="0"/>
              <a:t>()		</a:t>
            </a:r>
            <a:r>
              <a:rPr lang="en-IN" dirty="0" err="1" smtClean="0"/>
              <a:t>Number.isFinite</a:t>
            </a:r>
            <a:r>
              <a:rPr lang="en-IN" dirty="0" smtClean="0"/>
              <a:t>()</a:t>
            </a:r>
          </a:p>
          <a:p>
            <a:pPr lvl="1"/>
            <a:r>
              <a:rPr lang="en-IN" dirty="0" err="1" smtClean="0"/>
              <a:t>Number.isInteger</a:t>
            </a:r>
            <a:r>
              <a:rPr lang="en-IN" dirty="0" smtClean="0"/>
              <a:t>()		</a:t>
            </a:r>
          </a:p>
          <a:p>
            <a:pPr lvl="1"/>
            <a:r>
              <a:rPr lang="en-IN" dirty="0" err="1" smtClean="0"/>
              <a:t>Number.MAX_SAFE_INTEGER</a:t>
            </a:r>
            <a:endParaRPr lang="en-IN" dirty="0" smtClean="0"/>
          </a:p>
          <a:p>
            <a:pPr lvl="1"/>
            <a:r>
              <a:rPr lang="en-IN" dirty="0" err="1" smtClean="0"/>
              <a:t>Number.MIN_SAFE_INTEGER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math functions introduced in ECMA2015</a:t>
            </a:r>
          </a:p>
          <a:p>
            <a:r>
              <a:rPr lang="en-IN" dirty="0" err="1" smtClean="0"/>
              <a:t>Math.sign</a:t>
            </a:r>
            <a:r>
              <a:rPr lang="en-IN" dirty="0" smtClean="0"/>
              <a:t>() – identify if the number is positive or negative</a:t>
            </a:r>
          </a:p>
          <a:p>
            <a:r>
              <a:rPr lang="en-IN" dirty="0" err="1" smtClean="0"/>
              <a:t>Math.cbrt</a:t>
            </a:r>
            <a:r>
              <a:rPr lang="en-IN" dirty="0" smtClean="0"/>
              <a:t>() – cube route of a given number</a:t>
            </a:r>
          </a:p>
          <a:p>
            <a:r>
              <a:rPr lang="en-IN" dirty="0" err="1" smtClean="0"/>
              <a:t>Math.trunc</a:t>
            </a:r>
            <a:r>
              <a:rPr lang="en-IN" dirty="0" smtClean="0"/>
              <a:t>() – truncate the fractional digit from an integer number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ES5, function name property was supported by limited browser</a:t>
            </a:r>
          </a:p>
          <a:p>
            <a:r>
              <a:rPr lang="en-IN" dirty="0" smtClean="0"/>
              <a:t>In ECMA2015, it is supported by maximum browser</a:t>
            </a:r>
          </a:p>
          <a:p>
            <a:r>
              <a:rPr lang="en-IN" dirty="0" smtClean="0"/>
              <a:t>For example – </a:t>
            </a:r>
          </a:p>
          <a:p>
            <a:pPr lvl="1"/>
            <a:r>
              <a:rPr lang="en-IN" dirty="0" smtClean="0"/>
              <a:t>functionName.name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Object.assign</a:t>
            </a:r>
            <a:r>
              <a:rPr lang="en-IN" dirty="0"/>
              <a:t>()</a:t>
            </a:r>
          </a:p>
          <a:p>
            <a:pPr lvl="1"/>
            <a:r>
              <a:rPr lang="en-IN" dirty="0" smtClean="0"/>
              <a:t>Copy </a:t>
            </a:r>
            <a:r>
              <a:rPr lang="en-IN" dirty="0"/>
              <a:t>the values of all enumerable own properties from one or more source objects to a target object</a:t>
            </a:r>
          </a:p>
          <a:p>
            <a:r>
              <a:rPr lang="en-IN" dirty="0" smtClean="0"/>
              <a:t>ES5 used === for identical comparison whereas in ECMA2015, we use – </a:t>
            </a:r>
          </a:p>
          <a:p>
            <a:pPr lvl="1"/>
            <a:r>
              <a:rPr lang="en-IN" dirty="0" err="1"/>
              <a:t>Object.is</a:t>
            </a:r>
            <a:r>
              <a:rPr lang="en-IN" dirty="0" smtClean="0"/>
              <a:t>() for identical comparison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Types and Object Extension</vt:lpstr>
      <vt:lpstr>Agenda </vt:lpstr>
      <vt:lpstr>String Extensions</vt:lpstr>
      <vt:lpstr>String Extensions</vt:lpstr>
      <vt:lpstr>Number Extensions</vt:lpstr>
      <vt:lpstr>Math Extensions</vt:lpstr>
      <vt:lpstr>Function Extensions</vt:lpstr>
      <vt:lpstr>Object Extensions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Object Extension</dc:title>
  <dc:creator>LENOVO</dc:creator>
  <cp:lastModifiedBy>LENOVO</cp:lastModifiedBy>
  <cp:revision>10</cp:revision>
  <dcterms:created xsi:type="dcterms:W3CDTF">2017-12-29T02:15:50Z</dcterms:created>
  <dcterms:modified xsi:type="dcterms:W3CDTF">2017-12-29T02:44:56Z</dcterms:modified>
</cp:coreProperties>
</file>