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59" r:id="rId7"/>
    <p:sldId id="261" r:id="rId8"/>
    <p:sldId id="264" r:id="rId9"/>
    <p:sldId id="262" r:id="rId10"/>
    <p:sldId id="269" r:id="rId11"/>
    <p:sldId id="270" r:id="rId12"/>
    <p:sldId id="271" r:id="rId13"/>
    <p:sldId id="272" r:id="rId14"/>
    <p:sldId id="267" r:id="rId15"/>
    <p:sldId id="268" r:id="rId16"/>
  </p:sldIdLst>
  <p:sldSz cx="12601575" cy="7200900"/>
  <p:notesSz cx="9144000" cy="6858000"/>
  <p:defaultTextStyle>
    <a:defPPr>
      <a:defRPr lang="en-US"/>
    </a:defPPr>
    <a:lvl1pPr marL="0" algn="l" defTabSz="1131570" rtl="0" eaLnBrk="1" latinLnBrk="0" hangingPunct="1">
      <a:defRPr sz="2200" kern="1200">
        <a:solidFill>
          <a:schemeClr val="tx1"/>
        </a:solidFill>
        <a:latin typeface="+mn-lt"/>
        <a:ea typeface="+mn-ea"/>
        <a:cs typeface="+mn-cs"/>
      </a:defRPr>
    </a:lvl1pPr>
    <a:lvl2pPr marL="565785" algn="l" defTabSz="1131570" rtl="0" eaLnBrk="1" latinLnBrk="0" hangingPunct="1">
      <a:defRPr sz="2200" kern="1200">
        <a:solidFill>
          <a:schemeClr val="tx1"/>
        </a:solidFill>
        <a:latin typeface="+mn-lt"/>
        <a:ea typeface="+mn-ea"/>
        <a:cs typeface="+mn-cs"/>
      </a:defRPr>
    </a:lvl2pPr>
    <a:lvl3pPr marL="1131570" algn="l" defTabSz="1131570" rtl="0" eaLnBrk="1" latinLnBrk="0" hangingPunct="1">
      <a:defRPr sz="2200" kern="1200">
        <a:solidFill>
          <a:schemeClr val="tx1"/>
        </a:solidFill>
        <a:latin typeface="+mn-lt"/>
        <a:ea typeface="+mn-ea"/>
        <a:cs typeface="+mn-cs"/>
      </a:defRPr>
    </a:lvl3pPr>
    <a:lvl4pPr marL="1697355" algn="l" defTabSz="1131570" rtl="0" eaLnBrk="1" latinLnBrk="0" hangingPunct="1">
      <a:defRPr sz="2200" kern="1200">
        <a:solidFill>
          <a:schemeClr val="tx1"/>
        </a:solidFill>
        <a:latin typeface="+mn-lt"/>
        <a:ea typeface="+mn-ea"/>
        <a:cs typeface="+mn-cs"/>
      </a:defRPr>
    </a:lvl4pPr>
    <a:lvl5pPr marL="2263140" algn="l" defTabSz="1131570" rtl="0" eaLnBrk="1" latinLnBrk="0" hangingPunct="1">
      <a:defRPr sz="2200" kern="1200">
        <a:solidFill>
          <a:schemeClr val="tx1"/>
        </a:solidFill>
        <a:latin typeface="+mn-lt"/>
        <a:ea typeface="+mn-ea"/>
        <a:cs typeface="+mn-cs"/>
      </a:defRPr>
    </a:lvl5pPr>
    <a:lvl6pPr marL="2828925" algn="l" defTabSz="1131570" rtl="0" eaLnBrk="1" latinLnBrk="0" hangingPunct="1">
      <a:defRPr sz="2200" kern="1200">
        <a:solidFill>
          <a:schemeClr val="tx1"/>
        </a:solidFill>
        <a:latin typeface="+mn-lt"/>
        <a:ea typeface="+mn-ea"/>
        <a:cs typeface="+mn-cs"/>
      </a:defRPr>
    </a:lvl6pPr>
    <a:lvl7pPr marL="3394710" algn="l" defTabSz="1131570" rtl="0" eaLnBrk="1" latinLnBrk="0" hangingPunct="1">
      <a:defRPr sz="2200" kern="1200">
        <a:solidFill>
          <a:schemeClr val="tx1"/>
        </a:solidFill>
        <a:latin typeface="+mn-lt"/>
        <a:ea typeface="+mn-ea"/>
        <a:cs typeface="+mn-cs"/>
      </a:defRPr>
    </a:lvl7pPr>
    <a:lvl8pPr marL="3960495" algn="l" defTabSz="1131570" rtl="0" eaLnBrk="1" latinLnBrk="0" hangingPunct="1">
      <a:defRPr sz="2200" kern="1200">
        <a:solidFill>
          <a:schemeClr val="tx1"/>
        </a:solidFill>
        <a:latin typeface="+mn-lt"/>
        <a:ea typeface="+mn-ea"/>
        <a:cs typeface="+mn-cs"/>
      </a:defRPr>
    </a:lvl8pPr>
    <a:lvl9pPr marL="4526280" algn="l" defTabSz="1131570" rtl="0" eaLnBrk="1" latinLnBrk="0" hangingPunct="1">
      <a:defRPr sz="2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918" y="-108"/>
      </p:cViewPr>
      <p:guideLst>
        <p:guide orient="horz" pos="2268"/>
        <p:guide pos="3969"/>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5118" y="2236947"/>
            <a:ext cx="10711339" cy="1543526"/>
          </a:xfrm>
        </p:spPr>
        <p:txBody>
          <a:bodyPr/>
          <a:lstStyle/>
          <a:p>
            <a:r>
              <a:rPr lang="en-US" smtClean="0"/>
              <a:t>Click to edit Master title style</a:t>
            </a:r>
            <a:endParaRPr lang="en-US"/>
          </a:p>
        </p:txBody>
      </p:sp>
      <p:sp>
        <p:nvSpPr>
          <p:cNvPr id="3" name="Subtitle 2"/>
          <p:cNvSpPr>
            <a:spLocks noGrp="1"/>
          </p:cNvSpPr>
          <p:nvPr>
            <p:ph type="subTitle" idx="1"/>
          </p:nvPr>
        </p:nvSpPr>
        <p:spPr>
          <a:xfrm>
            <a:off x="1890236" y="4080510"/>
            <a:ext cx="8821103" cy="1840230"/>
          </a:xfrm>
        </p:spPr>
        <p:txBody>
          <a:bodyPr/>
          <a:lstStyle>
            <a:lvl1pPr marL="0" indent="0" algn="ctr">
              <a:buNone/>
              <a:defRPr>
                <a:solidFill>
                  <a:schemeClr val="tx1">
                    <a:tint val="75000"/>
                  </a:schemeClr>
                </a:solidFill>
              </a:defRPr>
            </a:lvl1pPr>
            <a:lvl2pPr marL="565785" indent="0" algn="ctr">
              <a:buNone/>
              <a:defRPr>
                <a:solidFill>
                  <a:schemeClr val="tx1">
                    <a:tint val="75000"/>
                  </a:schemeClr>
                </a:solidFill>
              </a:defRPr>
            </a:lvl2pPr>
            <a:lvl3pPr marL="1131570" indent="0" algn="ctr">
              <a:buNone/>
              <a:defRPr>
                <a:solidFill>
                  <a:schemeClr val="tx1">
                    <a:tint val="75000"/>
                  </a:schemeClr>
                </a:solidFill>
              </a:defRPr>
            </a:lvl3pPr>
            <a:lvl4pPr marL="1697355" indent="0" algn="ctr">
              <a:buNone/>
              <a:defRPr>
                <a:solidFill>
                  <a:schemeClr val="tx1">
                    <a:tint val="75000"/>
                  </a:schemeClr>
                </a:solidFill>
              </a:defRPr>
            </a:lvl4pPr>
            <a:lvl5pPr marL="2263140" indent="0" algn="ctr">
              <a:buNone/>
              <a:defRPr>
                <a:solidFill>
                  <a:schemeClr val="tx1">
                    <a:tint val="75000"/>
                  </a:schemeClr>
                </a:solidFill>
              </a:defRPr>
            </a:lvl5pPr>
            <a:lvl6pPr marL="2828925" indent="0" algn="ctr">
              <a:buNone/>
              <a:defRPr>
                <a:solidFill>
                  <a:schemeClr val="tx1">
                    <a:tint val="75000"/>
                  </a:schemeClr>
                </a:solidFill>
              </a:defRPr>
            </a:lvl6pPr>
            <a:lvl7pPr marL="3394710" indent="0" algn="ctr">
              <a:buNone/>
              <a:defRPr>
                <a:solidFill>
                  <a:schemeClr val="tx1">
                    <a:tint val="75000"/>
                  </a:schemeClr>
                </a:solidFill>
              </a:defRPr>
            </a:lvl7pPr>
            <a:lvl8pPr marL="3960495" indent="0" algn="ctr">
              <a:buNone/>
              <a:defRPr>
                <a:solidFill>
                  <a:schemeClr val="tx1">
                    <a:tint val="75000"/>
                  </a:schemeClr>
                </a:solidFill>
              </a:defRPr>
            </a:lvl8pPr>
            <a:lvl9pPr marL="45262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36142" y="288371"/>
            <a:ext cx="2835354" cy="61441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30079" y="288371"/>
            <a:ext cx="8296037" cy="61441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5437" y="4627245"/>
            <a:ext cx="10711339" cy="1430179"/>
          </a:xfrm>
        </p:spPr>
        <p:txBody>
          <a:bodyPr anchor="t"/>
          <a:lstStyle>
            <a:lvl1pPr algn="l">
              <a:defRPr sz="5000" b="1" cap="all"/>
            </a:lvl1pPr>
          </a:lstStyle>
          <a:p>
            <a:r>
              <a:rPr lang="en-US" smtClean="0"/>
              <a:t>Click to edit Master title style</a:t>
            </a:r>
            <a:endParaRPr lang="en-US"/>
          </a:p>
        </p:txBody>
      </p:sp>
      <p:sp>
        <p:nvSpPr>
          <p:cNvPr id="3" name="Text Placeholder 2"/>
          <p:cNvSpPr>
            <a:spLocks noGrp="1"/>
          </p:cNvSpPr>
          <p:nvPr>
            <p:ph type="body" idx="1"/>
          </p:nvPr>
        </p:nvSpPr>
        <p:spPr>
          <a:xfrm>
            <a:off x="995437" y="3052049"/>
            <a:ext cx="10711339" cy="1575196"/>
          </a:xfrm>
        </p:spPr>
        <p:txBody>
          <a:bodyPr anchor="b"/>
          <a:lstStyle>
            <a:lvl1pPr marL="0" indent="0">
              <a:buNone/>
              <a:defRPr sz="2500">
                <a:solidFill>
                  <a:schemeClr val="tx1">
                    <a:tint val="75000"/>
                  </a:schemeClr>
                </a:solidFill>
              </a:defRPr>
            </a:lvl1pPr>
            <a:lvl2pPr marL="565785" indent="0">
              <a:buNone/>
              <a:defRPr sz="2200">
                <a:solidFill>
                  <a:schemeClr val="tx1">
                    <a:tint val="75000"/>
                  </a:schemeClr>
                </a:solidFill>
              </a:defRPr>
            </a:lvl2pPr>
            <a:lvl3pPr marL="1131570" indent="0">
              <a:buNone/>
              <a:defRPr sz="2000">
                <a:solidFill>
                  <a:schemeClr val="tx1">
                    <a:tint val="75000"/>
                  </a:schemeClr>
                </a:solidFill>
              </a:defRPr>
            </a:lvl3pPr>
            <a:lvl4pPr marL="1697355" indent="0">
              <a:buNone/>
              <a:defRPr sz="1700">
                <a:solidFill>
                  <a:schemeClr val="tx1">
                    <a:tint val="75000"/>
                  </a:schemeClr>
                </a:solidFill>
              </a:defRPr>
            </a:lvl4pPr>
            <a:lvl5pPr marL="2263140" indent="0">
              <a:buNone/>
              <a:defRPr sz="1700">
                <a:solidFill>
                  <a:schemeClr val="tx1">
                    <a:tint val="75000"/>
                  </a:schemeClr>
                </a:solidFill>
              </a:defRPr>
            </a:lvl5pPr>
            <a:lvl6pPr marL="2828925" indent="0">
              <a:buNone/>
              <a:defRPr sz="1700">
                <a:solidFill>
                  <a:schemeClr val="tx1">
                    <a:tint val="75000"/>
                  </a:schemeClr>
                </a:solidFill>
              </a:defRPr>
            </a:lvl6pPr>
            <a:lvl7pPr marL="3394710" indent="0">
              <a:buNone/>
              <a:defRPr sz="1700">
                <a:solidFill>
                  <a:schemeClr val="tx1">
                    <a:tint val="75000"/>
                  </a:schemeClr>
                </a:solidFill>
              </a:defRPr>
            </a:lvl7pPr>
            <a:lvl8pPr marL="3960495" indent="0">
              <a:buNone/>
              <a:defRPr sz="1700">
                <a:solidFill>
                  <a:schemeClr val="tx1">
                    <a:tint val="75000"/>
                  </a:schemeClr>
                </a:solidFill>
              </a:defRPr>
            </a:lvl8pPr>
            <a:lvl9pPr marL="4526280"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30079" y="1680211"/>
            <a:ext cx="5565696" cy="4752261"/>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05800" y="1680211"/>
            <a:ext cx="5565696" cy="4752261"/>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30079" y="1611869"/>
            <a:ext cx="5567884" cy="671750"/>
          </a:xfrm>
        </p:spPr>
        <p:txBody>
          <a:bodyPr anchor="b"/>
          <a:lstStyle>
            <a:lvl1pPr marL="0" indent="0">
              <a:buNone/>
              <a:defRPr sz="3000" b="1"/>
            </a:lvl1pPr>
            <a:lvl2pPr marL="565785" indent="0">
              <a:buNone/>
              <a:defRPr sz="2500" b="1"/>
            </a:lvl2pPr>
            <a:lvl3pPr marL="1131570" indent="0">
              <a:buNone/>
              <a:defRPr sz="2200" b="1"/>
            </a:lvl3pPr>
            <a:lvl4pPr marL="1697355" indent="0">
              <a:buNone/>
              <a:defRPr sz="2000" b="1"/>
            </a:lvl4pPr>
            <a:lvl5pPr marL="2263140" indent="0">
              <a:buNone/>
              <a:defRPr sz="2000" b="1"/>
            </a:lvl5pPr>
            <a:lvl6pPr marL="2828925" indent="0">
              <a:buNone/>
              <a:defRPr sz="2000" b="1"/>
            </a:lvl6pPr>
            <a:lvl7pPr marL="3394710" indent="0">
              <a:buNone/>
              <a:defRPr sz="2000" b="1"/>
            </a:lvl7pPr>
            <a:lvl8pPr marL="3960495" indent="0">
              <a:buNone/>
              <a:defRPr sz="2000" b="1"/>
            </a:lvl8pPr>
            <a:lvl9pPr marL="4526280" indent="0">
              <a:buNone/>
              <a:defRPr sz="2000" b="1"/>
            </a:lvl9pPr>
          </a:lstStyle>
          <a:p>
            <a:pPr lvl="0"/>
            <a:r>
              <a:rPr lang="en-US" smtClean="0"/>
              <a:t>Click to edit Master text styles</a:t>
            </a:r>
          </a:p>
        </p:txBody>
      </p:sp>
      <p:sp>
        <p:nvSpPr>
          <p:cNvPr id="4" name="Content Placeholder 3"/>
          <p:cNvSpPr>
            <a:spLocks noGrp="1"/>
          </p:cNvSpPr>
          <p:nvPr>
            <p:ph sz="half" idx="2"/>
          </p:nvPr>
        </p:nvSpPr>
        <p:spPr>
          <a:xfrm>
            <a:off x="630079" y="2283619"/>
            <a:ext cx="5567884" cy="4148852"/>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01426" y="1611869"/>
            <a:ext cx="5570071" cy="671750"/>
          </a:xfrm>
        </p:spPr>
        <p:txBody>
          <a:bodyPr anchor="b"/>
          <a:lstStyle>
            <a:lvl1pPr marL="0" indent="0">
              <a:buNone/>
              <a:defRPr sz="3000" b="1"/>
            </a:lvl1pPr>
            <a:lvl2pPr marL="565785" indent="0">
              <a:buNone/>
              <a:defRPr sz="2500" b="1"/>
            </a:lvl2pPr>
            <a:lvl3pPr marL="1131570" indent="0">
              <a:buNone/>
              <a:defRPr sz="2200" b="1"/>
            </a:lvl3pPr>
            <a:lvl4pPr marL="1697355" indent="0">
              <a:buNone/>
              <a:defRPr sz="2000" b="1"/>
            </a:lvl4pPr>
            <a:lvl5pPr marL="2263140" indent="0">
              <a:buNone/>
              <a:defRPr sz="2000" b="1"/>
            </a:lvl5pPr>
            <a:lvl6pPr marL="2828925" indent="0">
              <a:buNone/>
              <a:defRPr sz="2000" b="1"/>
            </a:lvl6pPr>
            <a:lvl7pPr marL="3394710" indent="0">
              <a:buNone/>
              <a:defRPr sz="2000" b="1"/>
            </a:lvl7pPr>
            <a:lvl8pPr marL="3960495" indent="0">
              <a:buNone/>
              <a:defRPr sz="2000" b="1"/>
            </a:lvl8pPr>
            <a:lvl9pPr marL="4526280" indent="0">
              <a:buNone/>
              <a:defRPr sz="2000" b="1"/>
            </a:lvl9pPr>
          </a:lstStyle>
          <a:p>
            <a:pPr lvl="0"/>
            <a:r>
              <a:rPr lang="en-US" smtClean="0"/>
              <a:t>Click to edit Master text styles</a:t>
            </a:r>
          </a:p>
        </p:txBody>
      </p:sp>
      <p:sp>
        <p:nvSpPr>
          <p:cNvPr id="6" name="Content Placeholder 5"/>
          <p:cNvSpPr>
            <a:spLocks noGrp="1"/>
          </p:cNvSpPr>
          <p:nvPr>
            <p:ph sz="quarter" idx="4"/>
          </p:nvPr>
        </p:nvSpPr>
        <p:spPr>
          <a:xfrm>
            <a:off x="6401426" y="2283619"/>
            <a:ext cx="5570071" cy="4148852"/>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080" y="286702"/>
            <a:ext cx="4145831" cy="1220153"/>
          </a:xfrm>
        </p:spPr>
        <p:txBody>
          <a:bodyPr anchor="b"/>
          <a:lstStyle>
            <a:lvl1pPr algn="l">
              <a:defRPr sz="2500" b="1"/>
            </a:lvl1pPr>
          </a:lstStyle>
          <a:p>
            <a:r>
              <a:rPr lang="en-US" smtClean="0"/>
              <a:t>Click to edit Master title style</a:t>
            </a:r>
            <a:endParaRPr lang="en-US"/>
          </a:p>
        </p:txBody>
      </p:sp>
      <p:sp>
        <p:nvSpPr>
          <p:cNvPr id="3" name="Content Placeholder 2"/>
          <p:cNvSpPr>
            <a:spLocks noGrp="1"/>
          </p:cNvSpPr>
          <p:nvPr>
            <p:ph idx="1"/>
          </p:nvPr>
        </p:nvSpPr>
        <p:spPr>
          <a:xfrm>
            <a:off x="4926866" y="286703"/>
            <a:ext cx="7044630" cy="6145769"/>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080" y="1506856"/>
            <a:ext cx="4145831" cy="4925616"/>
          </a:xfrm>
        </p:spPr>
        <p:txBody>
          <a:bodyPr/>
          <a:lstStyle>
            <a:lvl1pPr marL="0" indent="0">
              <a:buNone/>
              <a:defRPr sz="1700"/>
            </a:lvl1pPr>
            <a:lvl2pPr marL="565785" indent="0">
              <a:buNone/>
              <a:defRPr sz="1500"/>
            </a:lvl2pPr>
            <a:lvl3pPr marL="1131570" indent="0">
              <a:buNone/>
              <a:defRPr sz="1200"/>
            </a:lvl3pPr>
            <a:lvl4pPr marL="1697355" indent="0">
              <a:buNone/>
              <a:defRPr sz="1100"/>
            </a:lvl4pPr>
            <a:lvl5pPr marL="2263140" indent="0">
              <a:buNone/>
              <a:defRPr sz="1100"/>
            </a:lvl5pPr>
            <a:lvl6pPr marL="2828925" indent="0">
              <a:buNone/>
              <a:defRPr sz="1100"/>
            </a:lvl6pPr>
            <a:lvl7pPr marL="3394710" indent="0">
              <a:buNone/>
              <a:defRPr sz="1100"/>
            </a:lvl7pPr>
            <a:lvl8pPr marL="3960495" indent="0">
              <a:buNone/>
              <a:defRPr sz="1100"/>
            </a:lvl8pPr>
            <a:lvl9pPr marL="452628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9997" y="5040630"/>
            <a:ext cx="7560945" cy="595075"/>
          </a:xfrm>
        </p:spPr>
        <p:txBody>
          <a:bodyPr anchor="b"/>
          <a:lstStyle>
            <a:lvl1pPr algn="l">
              <a:defRPr sz="2500" b="1"/>
            </a:lvl1pPr>
          </a:lstStyle>
          <a:p>
            <a:r>
              <a:rPr lang="en-US" smtClean="0"/>
              <a:t>Click to edit Master title style</a:t>
            </a:r>
            <a:endParaRPr lang="en-US"/>
          </a:p>
        </p:txBody>
      </p:sp>
      <p:sp>
        <p:nvSpPr>
          <p:cNvPr id="3" name="Picture Placeholder 2"/>
          <p:cNvSpPr>
            <a:spLocks noGrp="1"/>
          </p:cNvSpPr>
          <p:nvPr>
            <p:ph type="pic" idx="1"/>
          </p:nvPr>
        </p:nvSpPr>
        <p:spPr>
          <a:xfrm>
            <a:off x="2469997" y="643414"/>
            <a:ext cx="7560945" cy="4320540"/>
          </a:xfrm>
        </p:spPr>
        <p:txBody>
          <a:bodyPr/>
          <a:lstStyle>
            <a:lvl1pPr marL="0" indent="0">
              <a:buNone/>
              <a:defRPr sz="4000"/>
            </a:lvl1pPr>
            <a:lvl2pPr marL="565785" indent="0">
              <a:buNone/>
              <a:defRPr sz="3500"/>
            </a:lvl2pPr>
            <a:lvl3pPr marL="1131570" indent="0">
              <a:buNone/>
              <a:defRPr sz="3000"/>
            </a:lvl3pPr>
            <a:lvl4pPr marL="1697355" indent="0">
              <a:buNone/>
              <a:defRPr sz="2500"/>
            </a:lvl4pPr>
            <a:lvl5pPr marL="2263140" indent="0">
              <a:buNone/>
              <a:defRPr sz="2500"/>
            </a:lvl5pPr>
            <a:lvl6pPr marL="2828925" indent="0">
              <a:buNone/>
              <a:defRPr sz="2500"/>
            </a:lvl6pPr>
            <a:lvl7pPr marL="3394710" indent="0">
              <a:buNone/>
              <a:defRPr sz="2500"/>
            </a:lvl7pPr>
            <a:lvl8pPr marL="3960495" indent="0">
              <a:buNone/>
              <a:defRPr sz="2500"/>
            </a:lvl8pPr>
            <a:lvl9pPr marL="4526280" indent="0">
              <a:buNone/>
              <a:defRPr sz="2500"/>
            </a:lvl9pPr>
          </a:lstStyle>
          <a:p>
            <a:endParaRPr lang="en-US"/>
          </a:p>
        </p:txBody>
      </p:sp>
      <p:sp>
        <p:nvSpPr>
          <p:cNvPr id="4" name="Text Placeholder 3"/>
          <p:cNvSpPr>
            <a:spLocks noGrp="1"/>
          </p:cNvSpPr>
          <p:nvPr>
            <p:ph type="body" sz="half" idx="2"/>
          </p:nvPr>
        </p:nvSpPr>
        <p:spPr>
          <a:xfrm>
            <a:off x="2469997" y="5635705"/>
            <a:ext cx="7560945" cy="845105"/>
          </a:xfrm>
        </p:spPr>
        <p:txBody>
          <a:bodyPr/>
          <a:lstStyle>
            <a:lvl1pPr marL="0" indent="0">
              <a:buNone/>
              <a:defRPr sz="1700"/>
            </a:lvl1pPr>
            <a:lvl2pPr marL="565785" indent="0">
              <a:buNone/>
              <a:defRPr sz="1500"/>
            </a:lvl2pPr>
            <a:lvl3pPr marL="1131570" indent="0">
              <a:buNone/>
              <a:defRPr sz="1200"/>
            </a:lvl3pPr>
            <a:lvl4pPr marL="1697355" indent="0">
              <a:buNone/>
              <a:defRPr sz="1100"/>
            </a:lvl4pPr>
            <a:lvl5pPr marL="2263140" indent="0">
              <a:buNone/>
              <a:defRPr sz="1100"/>
            </a:lvl5pPr>
            <a:lvl6pPr marL="2828925" indent="0">
              <a:buNone/>
              <a:defRPr sz="1100"/>
            </a:lvl6pPr>
            <a:lvl7pPr marL="3394710" indent="0">
              <a:buNone/>
              <a:defRPr sz="1100"/>
            </a:lvl7pPr>
            <a:lvl8pPr marL="3960495" indent="0">
              <a:buNone/>
              <a:defRPr sz="1100"/>
            </a:lvl8pPr>
            <a:lvl9pPr marL="4526280"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0079" y="288370"/>
            <a:ext cx="11341418" cy="1200150"/>
          </a:xfrm>
          <a:prstGeom prst="rect">
            <a:avLst/>
          </a:prstGeom>
        </p:spPr>
        <p:txBody>
          <a:bodyPr vert="horz" lIns="113157" tIns="56579" rIns="113157" bIns="5657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30079" y="1680211"/>
            <a:ext cx="11341418" cy="4752261"/>
          </a:xfrm>
          <a:prstGeom prst="rect">
            <a:avLst/>
          </a:prstGeom>
        </p:spPr>
        <p:txBody>
          <a:bodyPr vert="horz" lIns="113157" tIns="56579" rIns="113157" bIns="565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30079" y="6674168"/>
            <a:ext cx="2940368" cy="383381"/>
          </a:xfrm>
          <a:prstGeom prst="rect">
            <a:avLst/>
          </a:prstGeom>
        </p:spPr>
        <p:txBody>
          <a:bodyPr vert="horz" lIns="113157" tIns="56579" rIns="113157" bIns="56579" rtlCol="0" anchor="ctr"/>
          <a:lstStyle>
            <a:lvl1pPr algn="l">
              <a:defRPr sz="1500">
                <a:solidFill>
                  <a:schemeClr val="tx1">
                    <a:tint val="75000"/>
                  </a:schemeClr>
                </a:solidFill>
              </a:defRPr>
            </a:lvl1pPr>
          </a:lstStyle>
          <a:p>
            <a:fld id="{1D8BD707-D9CF-40AE-B4C6-C98DA3205C09}" type="datetimeFigureOut">
              <a:rPr lang="en-US" smtClean="0"/>
              <a:pPr/>
              <a:t>5/12/2020</a:t>
            </a:fld>
            <a:endParaRPr lang="en-US"/>
          </a:p>
        </p:txBody>
      </p:sp>
      <p:sp>
        <p:nvSpPr>
          <p:cNvPr id="5" name="Footer Placeholder 4"/>
          <p:cNvSpPr>
            <a:spLocks noGrp="1"/>
          </p:cNvSpPr>
          <p:nvPr>
            <p:ph type="ftr" sz="quarter" idx="3"/>
          </p:nvPr>
        </p:nvSpPr>
        <p:spPr>
          <a:xfrm>
            <a:off x="4305538" y="6674168"/>
            <a:ext cx="3990499" cy="383381"/>
          </a:xfrm>
          <a:prstGeom prst="rect">
            <a:avLst/>
          </a:prstGeom>
        </p:spPr>
        <p:txBody>
          <a:bodyPr vert="horz" lIns="113157" tIns="56579" rIns="113157" bIns="56579" rtlCol="0" anchor="ctr"/>
          <a:lstStyle>
            <a:lvl1pPr algn="ctr">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31129" y="6674168"/>
            <a:ext cx="2940368" cy="383381"/>
          </a:xfrm>
          <a:prstGeom prst="rect">
            <a:avLst/>
          </a:prstGeom>
        </p:spPr>
        <p:txBody>
          <a:bodyPr vert="horz" lIns="113157" tIns="56579" rIns="113157" bIns="56579" rtlCol="0" anchor="ctr"/>
          <a:lstStyle>
            <a:lvl1pPr algn="r">
              <a:defRPr sz="15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131570" rtl="0" eaLnBrk="1" latinLnBrk="0" hangingPunct="1">
        <a:spcBef>
          <a:spcPct val="0"/>
        </a:spcBef>
        <a:buNone/>
        <a:defRPr sz="5400" kern="1200">
          <a:solidFill>
            <a:schemeClr val="tx1"/>
          </a:solidFill>
          <a:latin typeface="+mj-lt"/>
          <a:ea typeface="+mj-ea"/>
          <a:cs typeface="+mj-cs"/>
        </a:defRPr>
      </a:lvl1pPr>
    </p:titleStyle>
    <p:bodyStyle>
      <a:lvl1pPr marL="424339" indent="-424339" algn="l" defTabSz="1131570" rtl="0" eaLnBrk="1" latinLnBrk="0" hangingPunct="1">
        <a:spcBef>
          <a:spcPct val="20000"/>
        </a:spcBef>
        <a:buFont typeface="Arial" pitchFamily="34" charset="0"/>
        <a:buChar char="•"/>
        <a:defRPr sz="4000" kern="1200">
          <a:solidFill>
            <a:schemeClr val="tx1"/>
          </a:solidFill>
          <a:latin typeface="+mn-lt"/>
          <a:ea typeface="+mn-ea"/>
          <a:cs typeface="+mn-cs"/>
        </a:defRPr>
      </a:lvl1pPr>
      <a:lvl2pPr marL="919401" indent="-353616" algn="l" defTabSz="1131570" rtl="0" eaLnBrk="1" latinLnBrk="0" hangingPunct="1">
        <a:spcBef>
          <a:spcPct val="20000"/>
        </a:spcBef>
        <a:buFont typeface="Arial" pitchFamily="34" charset="0"/>
        <a:buChar char="–"/>
        <a:defRPr sz="3500" kern="1200">
          <a:solidFill>
            <a:schemeClr val="tx1"/>
          </a:solidFill>
          <a:latin typeface="+mn-lt"/>
          <a:ea typeface="+mn-ea"/>
          <a:cs typeface="+mn-cs"/>
        </a:defRPr>
      </a:lvl2pPr>
      <a:lvl3pPr marL="1414463" indent="-282893" algn="l" defTabSz="1131570" rtl="0" eaLnBrk="1" latinLnBrk="0" hangingPunct="1">
        <a:spcBef>
          <a:spcPct val="20000"/>
        </a:spcBef>
        <a:buFont typeface="Arial" pitchFamily="34" charset="0"/>
        <a:buChar char="•"/>
        <a:defRPr sz="3000" kern="1200">
          <a:solidFill>
            <a:schemeClr val="tx1"/>
          </a:solidFill>
          <a:latin typeface="+mn-lt"/>
          <a:ea typeface="+mn-ea"/>
          <a:cs typeface="+mn-cs"/>
        </a:defRPr>
      </a:lvl3pPr>
      <a:lvl4pPr marL="1980248" indent="-282893" algn="l" defTabSz="1131570" rtl="0" eaLnBrk="1" latinLnBrk="0" hangingPunct="1">
        <a:spcBef>
          <a:spcPct val="20000"/>
        </a:spcBef>
        <a:buFont typeface="Arial" pitchFamily="34" charset="0"/>
        <a:buChar char="–"/>
        <a:defRPr sz="2500" kern="1200">
          <a:solidFill>
            <a:schemeClr val="tx1"/>
          </a:solidFill>
          <a:latin typeface="+mn-lt"/>
          <a:ea typeface="+mn-ea"/>
          <a:cs typeface="+mn-cs"/>
        </a:defRPr>
      </a:lvl4pPr>
      <a:lvl5pPr marL="2546033" indent="-282893" algn="l" defTabSz="1131570" rtl="0" eaLnBrk="1" latinLnBrk="0" hangingPunct="1">
        <a:spcBef>
          <a:spcPct val="20000"/>
        </a:spcBef>
        <a:buFont typeface="Arial" pitchFamily="34" charset="0"/>
        <a:buChar char="»"/>
        <a:defRPr sz="2500" kern="1200">
          <a:solidFill>
            <a:schemeClr val="tx1"/>
          </a:solidFill>
          <a:latin typeface="+mn-lt"/>
          <a:ea typeface="+mn-ea"/>
          <a:cs typeface="+mn-cs"/>
        </a:defRPr>
      </a:lvl5pPr>
      <a:lvl6pPr marL="3111818" indent="-282893" algn="l" defTabSz="1131570"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677603" indent="-282893" algn="l" defTabSz="1131570"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43388" indent="-282893" algn="l" defTabSz="1131570"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09173" indent="-282893" algn="l" defTabSz="1131570"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en-US"/>
      </a:defPPr>
      <a:lvl1pPr marL="0" algn="l" defTabSz="1131570" rtl="0" eaLnBrk="1" latinLnBrk="0" hangingPunct="1">
        <a:defRPr sz="2200" kern="1200">
          <a:solidFill>
            <a:schemeClr val="tx1"/>
          </a:solidFill>
          <a:latin typeface="+mn-lt"/>
          <a:ea typeface="+mn-ea"/>
          <a:cs typeface="+mn-cs"/>
        </a:defRPr>
      </a:lvl1pPr>
      <a:lvl2pPr marL="565785" algn="l" defTabSz="1131570" rtl="0" eaLnBrk="1" latinLnBrk="0" hangingPunct="1">
        <a:defRPr sz="2200" kern="1200">
          <a:solidFill>
            <a:schemeClr val="tx1"/>
          </a:solidFill>
          <a:latin typeface="+mn-lt"/>
          <a:ea typeface="+mn-ea"/>
          <a:cs typeface="+mn-cs"/>
        </a:defRPr>
      </a:lvl2pPr>
      <a:lvl3pPr marL="1131570" algn="l" defTabSz="1131570" rtl="0" eaLnBrk="1" latinLnBrk="0" hangingPunct="1">
        <a:defRPr sz="2200" kern="1200">
          <a:solidFill>
            <a:schemeClr val="tx1"/>
          </a:solidFill>
          <a:latin typeface="+mn-lt"/>
          <a:ea typeface="+mn-ea"/>
          <a:cs typeface="+mn-cs"/>
        </a:defRPr>
      </a:lvl3pPr>
      <a:lvl4pPr marL="1697355" algn="l" defTabSz="1131570" rtl="0" eaLnBrk="1" latinLnBrk="0" hangingPunct="1">
        <a:defRPr sz="2200" kern="1200">
          <a:solidFill>
            <a:schemeClr val="tx1"/>
          </a:solidFill>
          <a:latin typeface="+mn-lt"/>
          <a:ea typeface="+mn-ea"/>
          <a:cs typeface="+mn-cs"/>
        </a:defRPr>
      </a:lvl4pPr>
      <a:lvl5pPr marL="2263140" algn="l" defTabSz="1131570" rtl="0" eaLnBrk="1" latinLnBrk="0" hangingPunct="1">
        <a:defRPr sz="2200" kern="1200">
          <a:solidFill>
            <a:schemeClr val="tx1"/>
          </a:solidFill>
          <a:latin typeface="+mn-lt"/>
          <a:ea typeface="+mn-ea"/>
          <a:cs typeface="+mn-cs"/>
        </a:defRPr>
      </a:lvl5pPr>
      <a:lvl6pPr marL="2828925" algn="l" defTabSz="1131570" rtl="0" eaLnBrk="1" latinLnBrk="0" hangingPunct="1">
        <a:defRPr sz="2200" kern="1200">
          <a:solidFill>
            <a:schemeClr val="tx1"/>
          </a:solidFill>
          <a:latin typeface="+mn-lt"/>
          <a:ea typeface="+mn-ea"/>
          <a:cs typeface="+mn-cs"/>
        </a:defRPr>
      </a:lvl6pPr>
      <a:lvl7pPr marL="3394710" algn="l" defTabSz="1131570" rtl="0" eaLnBrk="1" latinLnBrk="0" hangingPunct="1">
        <a:defRPr sz="2200" kern="1200">
          <a:solidFill>
            <a:schemeClr val="tx1"/>
          </a:solidFill>
          <a:latin typeface="+mn-lt"/>
          <a:ea typeface="+mn-ea"/>
          <a:cs typeface="+mn-cs"/>
        </a:defRPr>
      </a:lvl7pPr>
      <a:lvl8pPr marL="3960495" algn="l" defTabSz="1131570" rtl="0" eaLnBrk="1" latinLnBrk="0" hangingPunct="1">
        <a:defRPr sz="2200" kern="1200">
          <a:solidFill>
            <a:schemeClr val="tx1"/>
          </a:solidFill>
          <a:latin typeface="+mn-lt"/>
          <a:ea typeface="+mn-ea"/>
          <a:cs typeface="+mn-cs"/>
        </a:defRPr>
      </a:lvl8pPr>
      <a:lvl9pPr marL="4526280" algn="l" defTabSz="1131570"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 y="0"/>
            <a:ext cx="12286536" cy="729816"/>
          </a:xfrm>
          <a:prstGeom prst="rect">
            <a:avLst/>
          </a:prstGeom>
          <a:noFill/>
          <a:ln w="9525">
            <a:noFill/>
            <a:miter lim="800000"/>
            <a:headEnd/>
            <a:tailEnd/>
          </a:ln>
          <a:effectLst/>
        </p:spPr>
        <p:txBody>
          <a:bodyPr vert="horz" wrap="square" lIns="113157" tIns="56579" rIns="113157" bIns="56579" numCol="1" anchor="ctr" anchorCtr="0" compatLnSpc="1">
            <a:prstTxWarp prst="textNoShape">
              <a:avLst/>
            </a:prstTxWarp>
            <a:spAutoFit/>
          </a:bodyPr>
          <a:lstStyle/>
          <a:p>
            <a:pPr algn="ctr" fontAlgn="base">
              <a:spcBef>
                <a:spcPct val="0"/>
              </a:spcBef>
              <a:spcAft>
                <a:spcPct val="0"/>
              </a:spcAft>
            </a:pPr>
            <a:r>
              <a:rPr lang="en-US" sz="4000" b="1" u="sng" dirty="0" smtClean="0">
                <a:latin typeface="Times New Roman" pitchFamily="18" charset="0"/>
                <a:cs typeface="Times New Roman" pitchFamily="18" charset="0"/>
              </a:rPr>
              <a:t>MPTS-(Modern Periodic </a:t>
            </a:r>
            <a:r>
              <a:rPr lang="en-US" sz="4000" b="1" u="sng" dirty="0" smtClean="0">
                <a:latin typeface="Times New Roman" pitchFamily="18" charset="0"/>
                <a:cs typeface="Times New Roman" pitchFamily="18" charset="0"/>
              </a:rPr>
              <a:t>Table Safari</a:t>
            </a:r>
            <a:r>
              <a:rPr lang="en-US" sz="4000" b="1" u="sng" dirty="0" smtClean="0">
                <a:latin typeface="Times New Roman" pitchFamily="18" charset="0"/>
                <a:cs typeface="Times New Roman" pitchFamily="18" charset="0"/>
              </a:rPr>
              <a:t>)</a:t>
            </a:r>
            <a:endParaRPr lang="en-US" sz="4000" dirty="0" smtClean="0">
              <a:latin typeface="Arial" pitchFamily="34" charset="0"/>
              <a:cs typeface="Arial" pitchFamily="34" charset="0"/>
            </a:endParaRPr>
          </a:p>
        </p:txBody>
      </p:sp>
      <p:sp>
        <p:nvSpPr>
          <p:cNvPr id="3" name="TextBox 2"/>
          <p:cNvSpPr txBox="1"/>
          <p:nvPr/>
        </p:nvSpPr>
        <p:spPr>
          <a:xfrm>
            <a:off x="315039" y="1280160"/>
            <a:ext cx="12286536" cy="4730911"/>
          </a:xfrm>
          <a:prstGeom prst="rect">
            <a:avLst/>
          </a:prstGeom>
          <a:noFill/>
        </p:spPr>
        <p:txBody>
          <a:bodyPr wrap="square" lIns="113157" tIns="56579" rIns="113157" bIns="56579" rtlCol="0">
            <a:spAutoFit/>
          </a:bodyPr>
          <a:lstStyle/>
          <a:p>
            <a:r>
              <a:rPr lang="en-IN" sz="2500" dirty="0" smtClean="0">
                <a:latin typeface="Times New Roman" pitchFamily="18" charset="0"/>
                <a:cs typeface="Times New Roman" pitchFamily="18" charset="0"/>
              </a:rPr>
              <a:t>This application </a:t>
            </a:r>
            <a:r>
              <a:rPr lang="en-IN" sz="2500" dirty="0" smtClean="0">
                <a:latin typeface="Times New Roman" pitchFamily="18" charset="0"/>
                <a:cs typeface="Times New Roman" pitchFamily="18" charset="0"/>
              </a:rPr>
              <a:t>is about the </a:t>
            </a:r>
            <a:r>
              <a:rPr lang="en-IN" sz="2500" b="1" dirty="0" smtClean="0">
                <a:latin typeface="Times New Roman" pitchFamily="18" charset="0"/>
                <a:cs typeface="Times New Roman" pitchFamily="18" charset="0"/>
              </a:rPr>
              <a:t>learning </a:t>
            </a:r>
            <a:r>
              <a:rPr lang="en-IN" sz="2500" b="1" dirty="0" smtClean="0">
                <a:latin typeface="Times New Roman" pitchFamily="18" charset="0"/>
                <a:cs typeface="Times New Roman" pitchFamily="18" charset="0"/>
              </a:rPr>
              <a:t>process </a:t>
            </a:r>
            <a:r>
              <a:rPr lang="en-IN" sz="2500" dirty="0" smtClean="0">
                <a:latin typeface="Times New Roman" pitchFamily="18" charset="0"/>
                <a:cs typeface="Times New Roman" pitchFamily="18" charset="0"/>
              </a:rPr>
              <a:t>which is done online</a:t>
            </a:r>
          </a:p>
          <a:p>
            <a:endParaRPr lang="en-IN" sz="2500" dirty="0" smtClean="0">
              <a:latin typeface="Times New Roman" pitchFamily="18" charset="0"/>
              <a:cs typeface="Times New Roman" pitchFamily="18" charset="0"/>
            </a:endParaRPr>
          </a:p>
          <a:p>
            <a:r>
              <a:rPr lang="en-IN" sz="2500" b="1" dirty="0" smtClean="0">
                <a:latin typeface="Times New Roman" pitchFamily="18" charset="0"/>
                <a:cs typeface="Times New Roman" pitchFamily="18" charset="0"/>
              </a:rPr>
              <a:t>Users </a:t>
            </a:r>
            <a:r>
              <a:rPr lang="en-IN" sz="2500" dirty="0" smtClean="0">
                <a:latin typeface="Times New Roman" pitchFamily="18" charset="0"/>
                <a:cs typeface="Times New Roman" pitchFamily="18" charset="0"/>
              </a:rPr>
              <a:t>can login into this system following a registration process. Login is done bye using the OTP  system. They are able to see the list of elements and its information. The features and uses of each elements are available. Organic and inorganic compounds of elements are available. There is a feedback system for the users. Users are provided with the periodic table.</a:t>
            </a:r>
          </a:p>
          <a:p>
            <a:endParaRPr lang="en-IN" sz="2500" b="1" dirty="0" smtClean="0">
              <a:latin typeface="Times New Roman" pitchFamily="18" charset="0"/>
              <a:cs typeface="Times New Roman" pitchFamily="18" charset="0"/>
            </a:endParaRPr>
          </a:p>
          <a:p>
            <a:r>
              <a:rPr lang="en-IN" sz="2500" b="1" dirty="0" smtClean="0">
                <a:latin typeface="Times New Roman" pitchFamily="18" charset="0"/>
                <a:cs typeface="Times New Roman" pitchFamily="18" charset="0"/>
              </a:rPr>
              <a:t>Admin</a:t>
            </a:r>
            <a:r>
              <a:rPr lang="en-IN" sz="2500" dirty="0" smtClean="0">
                <a:latin typeface="Times New Roman" pitchFamily="18" charset="0"/>
                <a:cs typeface="Times New Roman" pitchFamily="18" charset="0"/>
              </a:rPr>
              <a:t> manages the whole </a:t>
            </a:r>
            <a:r>
              <a:rPr lang="en-IN" sz="2500" dirty="0" smtClean="0">
                <a:latin typeface="Times New Roman" pitchFamily="18" charset="0"/>
                <a:cs typeface="Times New Roman" pitchFamily="18" charset="0"/>
              </a:rPr>
              <a:t>application</a:t>
            </a:r>
            <a:endParaRPr lang="en-IN" sz="2500" dirty="0" smtClean="0">
              <a:latin typeface="Times New Roman" pitchFamily="18" charset="0"/>
              <a:cs typeface="Times New Roman" pitchFamily="18" charset="0"/>
            </a:endParaRPr>
          </a:p>
          <a:p>
            <a:endParaRPr lang="en-IN" sz="2500" dirty="0" smtClean="0">
              <a:latin typeface="Times New Roman" pitchFamily="18" charset="0"/>
              <a:cs typeface="Times New Roman" pitchFamily="18" charset="0"/>
            </a:endParaRPr>
          </a:p>
          <a:p>
            <a:r>
              <a:rPr lang="en-IN" sz="2500" dirty="0" smtClean="0">
                <a:latin typeface="Times New Roman" pitchFamily="18" charset="0"/>
                <a:cs typeface="Times New Roman" pitchFamily="18" charset="0"/>
              </a:rPr>
              <a:t>Thus this project will </a:t>
            </a:r>
            <a:r>
              <a:rPr lang="en-IN" sz="2500" dirty="0" smtClean="0">
                <a:latin typeface="Times New Roman" pitchFamily="18" charset="0"/>
                <a:cs typeface="Times New Roman" pitchFamily="18" charset="0"/>
              </a:rPr>
              <a:t>help users to get information about the modern periodic table.</a:t>
            </a:r>
            <a:endParaRPr lang="en-IN" sz="2500" dirty="0" smtClean="0">
              <a:latin typeface="Times New Roman" pitchFamily="18" charset="0"/>
              <a:cs typeface="Times New Roman" pitchFamily="18" charset="0"/>
            </a:endParaRPr>
          </a:p>
          <a:p>
            <a:r>
              <a:rPr lang="en-IN" sz="2500" b="1" dirty="0" smtClean="0">
                <a:latin typeface="Times New Roman" pitchFamily="18" charset="0"/>
                <a:cs typeface="Times New Roman" pitchFamily="18" charset="0"/>
              </a:rPr>
              <a:t>Technology – </a:t>
            </a:r>
            <a:r>
              <a:rPr lang="en-IN" sz="2500" b="1" dirty="0" smtClean="0">
                <a:latin typeface="Times New Roman" pitchFamily="18" charset="0"/>
                <a:cs typeface="Times New Roman" pitchFamily="18" charset="0"/>
              </a:rPr>
              <a:t>Android</a:t>
            </a:r>
            <a:endParaRPr lang="en-IN" sz="2500" b="1" dirty="0" smtClean="0">
              <a:latin typeface="Times New Roman" pitchFamily="18" charset="0"/>
              <a:cs typeface="Times New Roman" pitchFamily="18" charset="0"/>
            </a:endParaRPr>
          </a:p>
          <a:p>
            <a:r>
              <a:rPr lang="en-IN" sz="2500" b="1" dirty="0" smtClean="0">
                <a:latin typeface="Times New Roman" pitchFamily="18" charset="0"/>
                <a:cs typeface="Times New Roman" pitchFamily="18" charset="0"/>
              </a:rPr>
              <a:t>Database - </a:t>
            </a:r>
            <a:r>
              <a:rPr lang="en-IN" sz="2500" b="1" dirty="0" smtClean="0">
                <a:latin typeface="Times New Roman" pitchFamily="18" charset="0"/>
                <a:cs typeface="Times New Roman" pitchFamily="18" charset="0"/>
              </a:rPr>
              <a:t>Firebase</a:t>
            </a:r>
            <a:endParaRPr lang="en-IN" sz="25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862387" y="247650"/>
            <a:ext cx="4597669"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PROJECT SCREENSHOTS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TextBox 2"/>
          <p:cNvSpPr txBox="1"/>
          <p:nvPr/>
        </p:nvSpPr>
        <p:spPr>
          <a:xfrm>
            <a:off x="1576387" y="6496050"/>
            <a:ext cx="1800236" cy="430887"/>
          </a:xfrm>
          <a:prstGeom prst="rect">
            <a:avLst/>
          </a:prstGeom>
          <a:noFill/>
        </p:spPr>
        <p:txBody>
          <a:bodyPr wrap="none" rtlCol="0">
            <a:spAutoFit/>
          </a:bodyPr>
          <a:lstStyle/>
          <a:p>
            <a:r>
              <a:rPr lang="en-IN" b="1" dirty="0" smtClean="0">
                <a:latin typeface="Times New Roman" pitchFamily="18" charset="0"/>
                <a:cs typeface="Times New Roman" pitchFamily="18" charset="0"/>
              </a:rPr>
              <a:t>User – Login </a:t>
            </a:r>
            <a:endParaRPr lang="en-IN" b="1" dirty="0">
              <a:latin typeface="Times New Roman" pitchFamily="18" charset="0"/>
              <a:cs typeface="Times New Roman" pitchFamily="18" charset="0"/>
            </a:endParaRPr>
          </a:p>
        </p:txBody>
      </p:sp>
      <p:pic>
        <p:nvPicPr>
          <p:cNvPr id="7170" name="Picture 2" descr="C:\Users\USER\Downloads\IMG-20200511-WA0024.jpg"/>
          <p:cNvPicPr>
            <a:picLocks noChangeAspect="1" noChangeArrowheads="1"/>
          </p:cNvPicPr>
          <p:nvPr/>
        </p:nvPicPr>
        <p:blipFill>
          <a:blip r:embed="rId2"/>
          <a:srcRect/>
          <a:stretch>
            <a:fillRect/>
          </a:stretch>
        </p:blipFill>
        <p:spPr bwMode="auto">
          <a:xfrm>
            <a:off x="357187" y="933450"/>
            <a:ext cx="5143500" cy="5334000"/>
          </a:xfrm>
          <a:prstGeom prst="rect">
            <a:avLst/>
          </a:prstGeom>
          <a:noFill/>
        </p:spPr>
      </p:pic>
      <p:pic>
        <p:nvPicPr>
          <p:cNvPr id="5" name="Picture 2" descr="C:\Users\USER\Downloads\IMG-20200511-WA0026.jpg"/>
          <p:cNvPicPr>
            <a:picLocks noChangeAspect="1" noChangeArrowheads="1"/>
          </p:cNvPicPr>
          <p:nvPr/>
        </p:nvPicPr>
        <p:blipFill>
          <a:blip r:embed="rId3"/>
          <a:srcRect/>
          <a:stretch>
            <a:fillRect/>
          </a:stretch>
        </p:blipFill>
        <p:spPr bwMode="auto">
          <a:xfrm>
            <a:off x="6529387" y="857250"/>
            <a:ext cx="5143500" cy="5715000"/>
          </a:xfrm>
          <a:prstGeom prst="rect">
            <a:avLst/>
          </a:prstGeom>
          <a:noFill/>
        </p:spPr>
      </p:pic>
      <p:sp>
        <p:nvSpPr>
          <p:cNvPr id="6" name="TextBox 5"/>
          <p:cNvSpPr txBox="1"/>
          <p:nvPr/>
        </p:nvSpPr>
        <p:spPr>
          <a:xfrm>
            <a:off x="8434387" y="6572250"/>
            <a:ext cx="1905778" cy="430887"/>
          </a:xfrm>
          <a:prstGeom prst="rect">
            <a:avLst/>
          </a:prstGeom>
          <a:noFill/>
        </p:spPr>
        <p:txBody>
          <a:bodyPr wrap="none" rtlCol="0">
            <a:spAutoFit/>
          </a:bodyPr>
          <a:lstStyle/>
          <a:p>
            <a:r>
              <a:rPr lang="en-IN" b="1" dirty="0" smtClean="0">
                <a:latin typeface="Times New Roman" pitchFamily="18" charset="0"/>
                <a:cs typeface="Times New Roman" pitchFamily="18" charset="0"/>
              </a:rPr>
              <a:t>User – Profile </a:t>
            </a:r>
            <a:endParaRPr lang="en-IN"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9587" y="0"/>
            <a:ext cx="2873159" cy="430887"/>
          </a:xfrm>
          <a:prstGeom prst="rect">
            <a:avLst/>
          </a:prstGeom>
          <a:noFill/>
        </p:spPr>
        <p:txBody>
          <a:bodyPr wrap="none" rtlCol="0">
            <a:spAutoFit/>
          </a:bodyPr>
          <a:lstStyle/>
          <a:p>
            <a:r>
              <a:rPr lang="en-IN" b="1" dirty="0" smtClean="0">
                <a:latin typeface="Times New Roman" pitchFamily="18" charset="0"/>
                <a:cs typeface="Times New Roman" pitchFamily="18" charset="0"/>
              </a:rPr>
              <a:t>User – View Elements </a:t>
            </a:r>
            <a:endParaRPr lang="en-IN" b="1" dirty="0">
              <a:latin typeface="Times New Roman" pitchFamily="18" charset="0"/>
              <a:cs typeface="Times New Roman" pitchFamily="18" charset="0"/>
            </a:endParaRPr>
          </a:p>
        </p:txBody>
      </p:sp>
      <p:pic>
        <p:nvPicPr>
          <p:cNvPr id="8195" name="Picture 3" descr="C:\Users\USER\Downloads\IMG-20200511-WA0025.jpg"/>
          <p:cNvPicPr>
            <a:picLocks noChangeAspect="1" noChangeArrowheads="1"/>
          </p:cNvPicPr>
          <p:nvPr/>
        </p:nvPicPr>
        <p:blipFill>
          <a:blip r:embed="rId2"/>
          <a:srcRect/>
          <a:stretch>
            <a:fillRect/>
          </a:stretch>
        </p:blipFill>
        <p:spPr bwMode="auto">
          <a:xfrm>
            <a:off x="509587" y="552450"/>
            <a:ext cx="4781549" cy="6324598"/>
          </a:xfrm>
          <a:prstGeom prst="rect">
            <a:avLst/>
          </a:prstGeom>
          <a:noFill/>
        </p:spPr>
      </p:pic>
      <p:sp>
        <p:nvSpPr>
          <p:cNvPr id="5" name="TextBox 4"/>
          <p:cNvSpPr txBox="1"/>
          <p:nvPr/>
        </p:nvSpPr>
        <p:spPr>
          <a:xfrm>
            <a:off x="8053387" y="0"/>
            <a:ext cx="3310778" cy="430887"/>
          </a:xfrm>
          <a:prstGeom prst="rect">
            <a:avLst/>
          </a:prstGeom>
          <a:noFill/>
        </p:spPr>
        <p:txBody>
          <a:bodyPr wrap="none" rtlCol="0">
            <a:spAutoFit/>
          </a:bodyPr>
          <a:lstStyle/>
          <a:p>
            <a:r>
              <a:rPr lang="en-IN" b="1" dirty="0" smtClean="0">
                <a:latin typeface="Times New Roman" pitchFamily="18" charset="0"/>
                <a:cs typeface="Times New Roman" pitchFamily="18" charset="0"/>
              </a:rPr>
              <a:t>User – View Element Uses</a:t>
            </a:r>
            <a:endParaRPr lang="en-IN" b="1" dirty="0">
              <a:latin typeface="Times New Roman" pitchFamily="18" charset="0"/>
              <a:cs typeface="Times New Roman" pitchFamily="18" charset="0"/>
            </a:endParaRPr>
          </a:p>
        </p:txBody>
      </p:sp>
      <p:pic>
        <p:nvPicPr>
          <p:cNvPr id="8196" name="Picture 4" descr="C:\Users\USER\Downloads\IMG-20200511-WA0031.jpg"/>
          <p:cNvPicPr>
            <a:picLocks noChangeAspect="1" noChangeArrowheads="1"/>
          </p:cNvPicPr>
          <p:nvPr/>
        </p:nvPicPr>
        <p:blipFill>
          <a:blip r:embed="rId3"/>
          <a:srcRect/>
          <a:stretch>
            <a:fillRect/>
          </a:stretch>
        </p:blipFill>
        <p:spPr bwMode="auto">
          <a:xfrm>
            <a:off x="6834187" y="476250"/>
            <a:ext cx="5143500" cy="6324600"/>
          </a:xfrm>
          <a:prstGeom prst="rect">
            <a:avLst/>
          </a:prstGeom>
          <a:noFill/>
        </p:spPr>
      </p:pic>
      <p:sp>
        <p:nvSpPr>
          <p:cNvPr id="8" name="Rectangle 7"/>
          <p:cNvSpPr/>
          <p:nvPr/>
        </p:nvSpPr>
        <p:spPr>
          <a:xfrm>
            <a:off x="7900987" y="5200650"/>
            <a:ext cx="2971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USER\Downloads\IMG-20200511-WA0030.jpg"/>
          <p:cNvPicPr>
            <a:picLocks noChangeAspect="1" noChangeArrowheads="1"/>
          </p:cNvPicPr>
          <p:nvPr/>
        </p:nvPicPr>
        <p:blipFill>
          <a:blip r:embed="rId2"/>
          <a:srcRect/>
          <a:stretch>
            <a:fillRect/>
          </a:stretch>
        </p:blipFill>
        <p:spPr bwMode="auto">
          <a:xfrm>
            <a:off x="509587" y="628650"/>
            <a:ext cx="5143500" cy="6572250"/>
          </a:xfrm>
          <a:prstGeom prst="rect">
            <a:avLst/>
          </a:prstGeom>
          <a:noFill/>
        </p:spPr>
      </p:pic>
      <p:sp>
        <p:nvSpPr>
          <p:cNvPr id="3" name="TextBox 2"/>
          <p:cNvSpPr txBox="1"/>
          <p:nvPr/>
        </p:nvSpPr>
        <p:spPr>
          <a:xfrm>
            <a:off x="585787" y="0"/>
            <a:ext cx="3809056" cy="430887"/>
          </a:xfrm>
          <a:prstGeom prst="rect">
            <a:avLst/>
          </a:prstGeom>
          <a:noFill/>
        </p:spPr>
        <p:txBody>
          <a:bodyPr wrap="none" rtlCol="0">
            <a:spAutoFit/>
          </a:bodyPr>
          <a:lstStyle/>
          <a:p>
            <a:r>
              <a:rPr lang="en-IN" b="1" dirty="0" smtClean="0">
                <a:latin typeface="Times New Roman" pitchFamily="18" charset="0"/>
                <a:cs typeface="Times New Roman" pitchFamily="18" charset="0"/>
              </a:rPr>
              <a:t>User – View Element Features</a:t>
            </a:r>
            <a:endParaRPr lang="en-IN" b="1" dirty="0">
              <a:latin typeface="Times New Roman" pitchFamily="18" charset="0"/>
              <a:cs typeface="Times New Roman" pitchFamily="18" charset="0"/>
            </a:endParaRPr>
          </a:p>
        </p:txBody>
      </p:sp>
      <p:pic>
        <p:nvPicPr>
          <p:cNvPr id="9219" name="Picture 3" descr="C:\Users\USER\Downloads\IMG-20200511-WA0032.jpg"/>
          <p:cNvPicPr>
            <a:picLocks noChangeAspect="1" noChangeArrowheads="1"/>
          </p:cNvPicPr>
          <p:nvPr/>
        </p:nvPicPr>
        <p:blipFill>
          <a:blip r:embed="rId3"/>
          <a:srcRect/>
          <a:stretch>
            <a:fillRect/>
          </a:stretch>
        </p:blipFill>
        <p:spPr bwMode="auto">
          <a:xfrm>
            <a:off x="7138987" y="628650"/>
            <a:ext cx="5143500" cy="6572250"/>
          </a:xfrm>
          <a:prstGeom prst="rect">
            <a:avLst/>
          </a:prstGeom>
          <a:noFill/>
        </p:spPr>
      </p:pic>
      <p:sp>
        <p:nvSpPr>
          <p:cNvPr id="5" name="TextBox 4"/>
          <p:cNvSpPr txBox="1"/>
          <p:nvPr/>
        </p:nvSpPr>
        <p:spPr>
          <a:xfrm>
            <a:off x="7519987" y="0"/>
            <a:ext cx="4285404" cy="430887"/>
          </a:xfrm>
          <a:prstGeom prst="rect">
            <a:avLst/>
          </a:prstGeom>
          <a:noFill/>
        </p:spPr>
        <p:txBody>
          <a:bodyPr wrap="none" rtlCol="0">
            <a:spAutoFit/>
          </a:bodyPr>
          <a:lstStyle/>
          <a:p>
            <a:r>
              <a:rPr lang="en-IN" b="1" dirty="0" smtClean="0">
                <a:latin typeface="Times New Roman" pitchFamily="18" charset="0"/>
                <a:cs typeface="Times New Roman" pitchFamily="18" charset="0"/>
              </a:rPr>
              <a:t>User – View Inorganic Compound</a:t>
            </a:r>
            <a:endParaRPr lang="en-IN" b="1"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5787" y="0"/>
            <a:ext cx="4097853" cy="430887"/>
          </a:xfrm>
          <a:prstGeom prst="rect">
            <a:avLst/>
          </a:prstGeom>
          <a:noFill/>
        </p:spPr>
        <p:txBody>
          <a:bodyPr wrap="none" rtlCol="0">
            <a:spAutoFit/>
          </a:bodyPr>
          <a:lstStyle/>
          <a:p>
            <a:r>
              <a:rPr lang="en-IN" b="1" dirty="0" smtClean="0">
                <a:latin typeface="Times New Roman" pitchFamily="18" charset="0"/>
                <a:cs typeface="Times New Roman" pitchFamily="18" charset="0"/>
              </a:rPr>
              <a:t>User – View Organic Compound</a:t>
            </a:r>
            <a:endParaRPr lang="en-IN" b="1" dirty="0">
              <a:latin typeface="Times New Roman" pitchFamily="18" charset="0"/>
              <a:cs typeface="Times New Roman" pitchFamily="18" charset="0"/>
            </a:endParaRPr>
          </a:p>
        </p:txBody>
      </p:sp>
      <p:pic>
        <p:nvPicPr>
          <p:cNvPr id="10242" name="Picture 2" descr="C:\Users\USER\Downloads\IMG-20200511-WA0028.jpg"/>
          <p:cNvPicPr>
            <a:picLocks noChangeAspect="1" noChangeArrowheads="1"/>
          </p:cNvPicPr>
          <p:nvPr/>
        </p:nvPicPr>
        <p:blipFill>
          <a:blip r:embed="rId2"/>
          <a:srcRect/>
          <a:stretch>
            <a:fillRect/>
          </a:stretch>
        </p:blipFill>
        <p:spPr bwMode="auto">
          <a:xfrm>
            <a:off x="585787" y="552450"/>
            <a:ext cx="5143500" cy="6477000"/>
          </a:xfrm>
          <a:prstGeom prst="rect">
            <a:avLst/>
          </a:prstGeom>
          <a:noFill/>
        </p:spPr>
      </p:pic>
      <p:sp>
        <p:nvSpPr>
          <p:cNvPr id="4" name="TextBox 3"/>
          <p:cNvSpPr txBox="1"/>
          <p:nvPr/>
        </p:nvSpPr>
        <p:spPr>
          <a:xfrm>
            <a:off x="7824787" y="0"/>
            <a:ext cx="3135538" cy="430887"/>
          </a:xfrm>
          <a:prstGeom prst="rect">
            <a:avLst/>
          </a:prstGeom>
          <a:noFill/>
        </p:spPr>
        <p:txBody>
          <a:bodyPr wrap="none" rtlCol="0">
            <a:spAutoFit/>
          </a:bodyPr>
          <a:lstStyle/>
          <a:p>
            <a:r>
              <a:rPr lang="en-IN" b="1" dirty="0" smtClean="0">
                <a:latin typeface="Times New Roman" pitchFamily="18" charset="0"/>
                <a:cs typeface="Times New Roman" pitchFamily="18" charset="0"/>
              </a:rPr>
              <a:t>User – Submit Feedback</a:t>
            </a:r>
            <a:endParaRPr lang="en-IN" b="1" dirty="0">
              <a:latin typeface="Times New Roman" pitchFamily="18" charset="0"/>
              <a:cs typeface="Times New Roman" pitchFamily="18" charset="0"/>
            </a:endParaRPr>
          </a:p>
        </p:txBody>
      </p:sp>
      <p:pic>
        <p:nvPicPr>
          <p:cNvPr id="10243" name="Picture 3" descr="C:\Users\USER\Downloads\IMG-20200511-WA0035.jpg"/>
          <p:cNvPicPr>
            <a:picLocks noChangeAspect="1" noChangeArrowheads="1"/>
          </p:cNvPicPr>
          <p:nvPr/>
        </p:nvPicPr>
        <p:blipFill>
          <a:blip r:embed="rId3"/>
          <a:srcRect/>
          <a:stretch>
            <a:fillRect/>
          </a:stretch>
        </p:blipFill>
        <p:spPr bwMode="auto">
          <a:xfrm>
            <a:off x="7062787" y="400050"/>
            <a:ext cx="5143500" cy="65532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47987" y="0"/>
            <a:ext cx="6563015" cy="584775"/>
          </a:xfrm>
          <a:prstGeom prst="rect">
            <a:avLst/>
          </a:prstGeom>
          <a:noFill/>
        </p:spPr>
        <p:txBody>
          <a:bodyPr wrap="none" rtlCol="0">
            <a:spAutoFit/>
          </a:bodyPr>
          <a:lstStyle/>
          <a:p>
            <a:r>
              <a:rPr lang="en-IN" sz="3200" b="1" dirty="0" smtClean="0">
                <a:latin typeface="Times New Roman" pitchFamily="18" charset="0"/>
                <a:cs typeface="Times New Roman" pitchFamily="18" charset="0"/>
              </a:rPr>
              <a:t>Git Contribution &amp; Commit History</a:t>
            </a:r>
          </a:p>
        </p:txBody>
      </p:sp>
      <p:pic>
        <p:nvPicPr>
          <p:cNvPr id="5122" name="Picture 2" descr="C:\Users\USER\Desktop\MCA_Main\mpts\git.PNG"/>
          <p:cNvPicPr>
            <a:picLocks noChangeAspect="1" noChangeArrowheads="1"/>
          </p:cNvPicPr>
          <p:nvPr/>
        </p:nvPicPr>
        <p:blipFill>
          <a:blip r:embed="rId2"/>
          <a:srcRect/>
          <a:stretch>
            <a:fillRect/>
          </a:stretch>
        </p:blipFill>
        <p:spPr bwMode="auto">
          <a:xfrm>
            <a:off x="1042987" y="628650"/>
            <a:ext cx="10058400" cy="6324599"/>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USER\Desktop\MCA_Main\mpts\gitcom3.PNG"/>
          <p:cNvPicPr>
            <a:picLocks noChangeAspect="1" noChangeArrowheads="1"/>
          </p:cNvPicPr>
          <p:nvPr/>
        </p:nvPicPr>
        <p:blipFill>
          <a:blip r:embed="rId2"/>
          <a:srcRect/>
          <a:stretch>
            <a:fillRect/>
          </a:stretch>
        </p:blipFill>
        <p:spPr bwMode="auto">
          <a:xfrm>
            <a:off x="1881187" y="2914650"/>
            <a:ext cx="8077200" cy="3257550"/>
          </a:xfrm>
          <a:prstGeom prst="rect">
            <a:avLst/>
          </a:prstGeom>
          <a:noFill/>
        </p:spPr>
      </p:pic>
      <p:pic>
        <p:nvPicPr>
          <p:cNvPr id="6147" name="Picture 3" descr="C:\Users\USER\Desktop\MCA_Main\mpts\gitcom1.PNG"/>
          <p:cNvPicPr>
            <a:picLocks noChangeAspect="1" noChangeArrowheads="1"/>
          </p:cNvPicPr>
          <p:nvPr/>
        </p:nvPicPr>
        <p:blipFill>
          <a:blip r:embed="rId3"/>
          <a:srcRect/>
          <a:stretch>
            <a:fillRect/>
          </a:stretch>
        </p:blipFill>
        <p:spPr bwMode="auto">
          <a:xfrm>
            <a:off x="1804987" y="628650"/>
            <a:ext cx="8077200" cy="12954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38787" y="0"/>
            <a:ext cx="1678665" cy="523220"/>
          </a:xfrm>
          <a:prstGeom prst="rect">
            <a:avLst/>
          </a:prstGeom>
          <a:noFill/>
        </p:spPr>
        <p:txBody>
          <a:bodyPr wrap="none" rtlCol="0">
            <a:spAutoFit/>
          </a:bodyPr>
          <a:lstStyle/>
          <a:p>
            <a:pPr algn="ctr"/>
            <a:r>
              <a:rPr lang="en-IN" sz="2800" b="1" u="sng" dirty="0" err="1" smtClean="0">
                <a:latin typeface="Times New Roman" pitchFamily="18" charset="0"/>
                <a:cs typeface="Times New Roman" pitchFamily="18" charset="0"/>
              </a:rPr>
              <a:t>Userstory</a:t>
            </a:r>
            <a:endParaRPr lang="en-IN" sz="2800" b="1" u="sng" dirty="0">
              <a:latin typeface="Times New Roman" pitchFamily="18" charset="0"/>
              <a:cs typeface="Times New Roman" pitchFamily="18" charset="0"/>
            </a:endParaRPr>
          </a:p>
        </p:txBody>
      </p:sp>
      <p:pic>
        <p:nvPicPr>
          <p:cNvPr id="1026" name="Picture 2" descr="C:\Users\USER\Desktop\MCA_Main\mpts\userstry.PNG"/>
          <p:cNvPicPr>
            <a:picLocks noChangeAspect="1" noChangeArrowheads="1"/>
          </p:cNvPicPr>
          <p:nvPr/>
        </p:nvPicPr>
        <p:blipFill>
          <a:blip r:embed="rId2"/>
          <a:srcRect/>
          <a:stretch>
            <a:fillRect/>
          </a:stretch>
        </p:blipFill>
        <p:spPr bwMode="auto">
          <a:xfrm>
            <a:off x="357187" y="552450"/>
            <a:ext cx="11887199" cy="6476999"/>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95787" y="323850"/>
            <a:ext cx="4286751" cy="523220"/>
          </a:xfrm>
          <a:prstGeom prst="rect">
            <a:avLst/>
          </a:prstGeom>
          <a:noFill/>
        </p:spPr>
        <p:txBody>
          <a:bodyPr wrap="none" rtlCol="0">
            <a:spAutoFit/>
          </a:bodyPr>
          <a:lstStyle/>
          <a:p>
            <a:r>
              <a:rPr lang="en-IN" sz="2800" b="1" u="sng" dirty="0" smtClean="0">
                <a:latin typeface="Times New Roman" pitchFamily="18" charset="0"/>
                <a:cs typeface="Times New Roman" pitchFamily="18" charset="0"/>
              </a:rPr>
              <a:t>Data Flow Diagram (DFD)</a:t>
            </a:r>
            <a:endParaRPr lang="en-IN" sz="2800" b="1" u="sng" dirty="0">
              <a:latin typeface="Times New Roman" pitchFamily="18" charset="0"/>
              <a:cs typeface="Times New Roman" pitchFamily="18" charset="0"/>
            </a:endParaRPr>
          </a:p>
        </p:txBody>
      </p:sp>
      <p:sp>
        <p:nvSpPr>
          <p:cNvPr id="3" name="TextBox 2"/>
          <p:cNvSpPr txBox="1"/>
          <p:nvPr/>
        </p:nvSpPr>
        <p:spPr>
          <a:xfrm>
            <a:off x="585787" y="1085850"/>
            <a:ext cx="2731838" cy="461665"/>
          </a:xfrm>
          <a:prstGeom prst="rect">
            <a:avLst/>
          </a:prstGeom>
          <a:noFill/>
        </p:spPr>
        <p:txBody>
          <a:bodyPr wrap="none" rtlCol="0">
            <a:spAutoFit/>
          </a:bodyPr>
          <a:lstStyle/>
          <a:p>
            <a:r>
              <a:rPr lang="en-IN" b="1" dirty="0" smtClean="0">
                <a:latin typeface="Times New Roman" pitchFamily="18" charset="0"/>
                <a:cs typeface="Times New Roman" pitchFamily="18" charset="0"/>
              </a:rPr>
              <a:t>Context Level DFD</a:t>
            </a:r>
            <a:endParaRPr lang="en-IN" b="1" dirty="0">
              <a:latin typeface="Times New Roman" pitchFamily="18" charset="0"/>
              <a:cs typeface="Times New Roman" pitchFamily="18" charset="0"/>
            </a:endParaRPr>
          </a:p>
        </p:txBody>
      </p:sp>
      <p:pic>
        <p:nvPicPr>
          <p:cNvPr id="2050" name="Picture 2" descr="C:\Users\USER\Desktop\MCA_Main\mpts\dfd\1.PNG"/>
          <p:cNvPicPr>
            <a:picLocks noChangeAspect="1" noChangeArrowheads="1"/>
          </p:cNvPicPr>
          <p:nvPr/>
        </p:nvPicPr>
        <p:blipFill>
          <a:blip r:embed="rId2"/>
          <a:srcRect/>
          <a:stretch>
            <a:fillRect/>
          </a:stretch>
        </p:blipFill>
        <p:spPr bwMode="auto">
          <a:xfrm>
            <a:off x="2185987" y="1924050"/>
            <a:ext cx="8686800" cy="425767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USER\Desktop\MCA_Main\mpts\dfd\admin1.PNG"/>
          <p:cNvPicPr>
            <a:picLocks noChangeAspect="1" noChangeArrowheads="1"/>
          </p:cNvPicPr>
          <p:nvPr/>
        </p:nvPicPr>
        <p:blipFill>
          <a:blip r:embed="rId2"/>
          <a:srcRect/>
          <a:stretch>
            <a:fillRect/>
          </a:stretch>
        </p:blipFill>
        <p:spPr bwMode="auto">
          <a:xfrm>
            <a:off x="738187" y="0"/>
            <a:ext cx="10896600" cy="7200900"/>
          </a:xfrm>
          <a:prstGeom prst="rect">
            <a:avLst/>
          </a:prstGeom>
          <a:noFill/>
        </p:spPr>
      </p:pic>
      <p:sp>
        <p:nvSpPr>
          <p:cNvPr id="4" name="TextBox 3"/>
          <p:cNvSpPr txBox="1"/>
          <p:nvPr/>
        </p:nvSpPr>
        <p:spPr>
          <a:xfrm>
            <a:off x="1119187" y="247650"/>
            <a:ext cx="2204450" cy="430887"/>
          </a:xfrm>
          <a:prstGeom prst="rect">
            <a:avLst/>
          </a:prstGeom>
          <a:noFill/>
        </p:spPr>
        <p:txBody>
          <a:bodyPr wrap="none" rtlCol="0">
            <a:spAutoFit/>
          </a:bodyPr>
          <a:lstStyle/>
          <a:p>
            <a:r>
              <a:rPr lang="en-IN" b="1" dirty="0" smtClean="0">
                <a:latin typeface="Times New Roman" pitchFamily="18" charset="0"/>
                <a:cs typeface="Times New Roman" pitchFamily="18" charset="0"/>
              </a:rPr>
              <a:t>Level 1 -ADMIN</a:t>
            </a:r>
            <a:endParaRPr lang="en-IN"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MCA_Main\mpts\dfd\users1.PNG"/>
          <p:cNvPicPr>
            <a:picLocks noChangeAspect="1" noChangeArrowheads="1"/>
          </p:cNvPicPr>
          <p:nvPr/>
        </p:nvPicPr>
        <p:blipFill>
          <a:blip r:embed="rId2"/>
          <a:srcRect/>
          <a:stretch>
            <a:fillRect/>
          </a:stretch>
        </p:blipFill>
        <p:spPr bwMode="auto">
          <a:xfrm>
            <a:off x="1119187" y="-1"/>
            <a:ext cx="10668000" cy="7200901"/>
          </a:xfrm>
          <a:prstGeom prst="rect">
            <a:avLst/>
          </a:prstGeom>
          <a:noFill/>
        </p:spPr>
      </p:pic>
      <p:sp>
        <p:nvSpPr>
          <p:cNvPr id="4" name="TextBox 3"/>
          <p:cNvSpPr txBox="1"/>
          <p:nvPr/>
        </p:nvSpPr>
        <p:spPr>
          <a:xfrm>
            <a:off x="1119187" y="247650"/>
            <a:ext cx="2127505" cy="430887"/>
          </a:xfrm>
          <a:prstGeom prst="rect">
            <a:avLst/>
          </a:prstGeom>
          <a:noFill/>
        </p:spPr>
        <p:txBody>
          <a:bodyPr wrap="none" rtlCol="0">
            <a:spAutoFit/>
          </a:bodyPr>
          <a:lstStyle/>
          <a:p>
            <a:r>
              <a:rPr lang="en-IN" b="1" dirty="0" smtClean="0">
                <a:latin typeface="Times New Roman" pitchFamily="18" charset="0"/>
                <a:cs typeface="Times New Roman" pitchFamily="18" charset="0"/>
              </a:rPr>
              <a:t>Level 1 -USERS</a:t>
            </a:r>
            <a:endParaRPr lang="en-IN" b="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95787" y="323850"/>
            <a:ext cx="2728632" cy="523220"/>
          </a:xfrm>
          <a:prstGeom prst="rect">
            <a:avLst/>
          </a:prstGeom>
          <a:noFill/>
        </p:spPr>
        <p:txBody>
          <a:bodyPr wrap="none" rtlCol="0">
            <a:spAutoFit/>
          </a:bodyPr>
          <a:lstStyle/>
          <a:p>
            <a:r>
              <a:rPr lang="en-IN" sz="2800" b="1" u="sng" dirty="0" smtClean="0">
                <a:latin typeface="Times New Roman" pitchFamily="18" charset="0"/>
                <a:cs typeface="Times New Roman" pitchFamily="18" charset="0"/>
              </a:rPr>
              <a:t>Database Design</a:t>
            </a:r>
            <a:endParaRPr lang="en-IN" sz="2800" b="1" u="sng" dirty="0">
              <a:latin typeface="Times New Roman" pitchFamily="18" charset="0"/>
              <a:cs typeface="Times New Roman" pitchFamily="18" charset="0"/>
            </a:endParaRPr>
          </a:p>
        </p:txBody>
      </p:sp>
      <p:sp>
        <p:nvSpPr>
          <p:cNvPr id="3" name="TextBox 2"/>
          <p:cNvSpPr txBox="1"/>
          <p:nvPr/>
        </p:nvSpPr>
        <p:spPr>
          <a:xfrm>
            <a:off x="1423987" y="1009650"/>
            <a:ext cx="1162498" cy="430887"/>
          </a:xfrm>
          <a:prstGeom prst="rect">
            <a:avLst/>
          </a:prstGeom>
          <a:noFill/>
        </p:spPr>
        <p:txBody>
          <a:bodyPr wrap="none" rtlCol="0">
            <a:spAutoFit/>
          </a:bodyPr>
          <a:lstStyle/>
          <a:p>
            <a:r>
              <a:rPr lang="en-IN" b="1" dirty="0" smtClean="0">
                <a:latin typeface="Times New Roman" pitchFamily="18" charset="0"/>
                <a:cs typeface="Times New Roman" pitchFamily="18" charset="0"/>
              </a:rPr>
              <a:t>1- </a:t>
            </a:r>
            <a:r>
              <a:rPr lang="en-IN" b="1" dirty="0" smtClean="0">
                <a:latin typeface="Times New Roman" pitchFamily="18" charset="0"/>
                <a:cs typeface="Times New Roman" pitchFamily="18" charset="0"/>
              </a:rPr>
              <a:t>Users</a:t>
            </a:r>
            <a:endParaRPr lang="en-IN"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423987" y="1695450"/>
          <a:ext cx="9677400" cy="3775130"/>
        </p:xfrm>
        <a:graphic>
          <a:graphicData uri="http://schemas.openxmlformats.org/drawingml/2006/table">
            <a:tbl>
              <a:tblPr/>
              <a:tblGrid>
                <a:gridCol w="3225102"/>
                <a:gridCol w="3226149"/>
                <a:gridCol w="3226149"/>
              </a:tblGrid>
              <a:tr h="430082">
                <a:tc>
                  <a:txBody>
                    <a:bodyPr/>
                    <a:lstStyle/>
                    <a:p>
                      <a:pPr>
                        <a:lnSpc>
                          <a:spcPct val="115000"/>
                        </a:lnSpc>
                        <a:spcAft>
                          <a:spcPts val="0"/>
                        </a:spcAft>
                      </a:pPr>
                      <a:r>
                        <a:rPr lang="en-IN" sz="1600" b="1" dirty="0">
                          <a:latin typeface="Times New Roman"/>
                          <a:ea typeface="Times New Roman"/>
                          <a:cs typeface="Times New Roman"/>
                        </a:rPr>
                        <a:t>Field</a:t>
                      </a:r>
                      <a:endParaRPr lang="en-IN"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b="1" dirty="0">
                          <a:latin typeface="Times New Roman"/>
                          <a:ea typeface="Times New Roman"/>
                          <a:cs typeface="Times New Roman"/>
                        </a:rPr>
                        <a:t>Data type</a:t>
                      </a:r>
                      <a:endParaRPr lang="en-IN"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b="1">
                          <a:latin typeface="Times New Roman"/>
                          <a:ea typeface="Times New Roman"/>
                          <a:cs typeface="Times New Roman"/>
                        </a:rPr>
                        <a:t>Description</a:t>
                      </a:r>
                      <a:endParaRPr lang="en-IN"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64">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user</a:t>
                      </a:r>
                      <a:r>
                        <a:rPr lang="en-IN" sz="1800" baseline="0" dirty="0" smtClean="0">
                          <a:latin typeface="Times New Roman" pitchFamily="18" charset="0"/>
                          <a:ea typeface="Times New Roman"/>
                          <a:cs typeface="Times New Roman" pitchFamily="18" charset="0"/>
                        </a:rPr>
                        <a:t> UID</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String</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User id</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64">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identifier</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Integer</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Mobile</a:t>
                      </a:r>
                      <a:r>
                        <a:rPr lang="en-IN" sz="1800" baseline="0" dirty="0" smtClean="0">
                          <a:latin typeface="Times New Roman" pitchFamily="18" charset="0"/>
                          <a:ea typeface="Times New Roman"/>
                          <a:cs typeface="Times New Roman" pitchFamily="18" charset="0"/>
                        </a:rPr>
                        <a:t> number</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64">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email id</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String</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Email address</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64">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Password</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String</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Password</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64">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Provider</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String</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Sign</a:t>
                      </a:r>
                      <a:r>
                        <a:rPr lang="en-IN" sz="1800" baseline="0" dirty="0" smtClean="0">
                          <a:latin typeface="Times New Roman" pitchFamily="18" charset="0"/>
                          <a:ea typeface="Times New Roman"/>
                          <a:cs typeface="Times New Roman" pitchFamily="18" charset="0"/>
                        </a:rPr>
                        <a:t> in method</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64">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created</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Date</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Date</a:t>
                      </a:r>
                      <a:r>
                        <a:rPr lang="en-IN" sz="1800" baseline="0" dirty="0" smtClean="0">
                          <a:latin typeface="Times New Roman" pitchFamily="18" charset="0"/>
                          <a:ea typeface="Times New Roman"/>
                          <a:cs typeface="Times New Roman" pitchFamily="18" charset="0"/>
                        </a:rPr>
                        <a:t> of creation</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64">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Signed</a:t>
                      </a:r>
                      <a:r>
                        <a:rPr lang="en-IN" sz="1800" baseline="0" dirty="0" smtClean="0">
                          <a:latin typeface="Times New Roman" pitchFamily="18" charset="0"/>
                          <a:ea typeface="Times New Roman"/>
                          <a:cs typeface="Times New Roman" pitchFamily="18" charset="0"/>
                        </a:rPr>
                        <a:t> </a:t>
                      </a:r>
                      <a:r>
                        <a:rPr lang="en-IN" sz="1800" dirty="0" smtClean="0">
                          <a:latin typeface="Times New Roman" pitchFamily="18" charset="0"/>
                          <a:ea typeface="Times New Roman"/>
                          <a:cs typeface="Times New Roman" pitchFamily="18" charset="0"/>
                        </a:rPr>
                        <a:t>in</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Date</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Date</a:t>
                      </a:r>
                      <a:r>
                        <a:rPr lang="en-IN" sz="1800" baseline="0" dirty="0" smtClean="0">
                          <a:latin typeface="Times New Roman" pitchFamily="18" charset="0"/>
                          <a:ea typeface="Times New Roman"/>
                          <a:cs typeface="Times New Roman" pitchFamily="18" charset="0"/>
                        </a:rPr>
                        <a:t> of sign in</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3987" y="1009650"/>
            <a:ext cx="1415772" cy="430887"/>
          </a:xfrm>
          <a:prstGeom prst="rect">
            <a:avLst/>
          </a:prstGeom>
          <a:noFill/>
        </p:spPr>
        <p:txBody>
          <a:bodyPr wrap="none" rtlCol="0">
            <a:spAutoFit/>
          </a:bodyPr>
          <a:lstStyle/>
          <a:p>
            <a:r>
              <a:rPr lang="en-IN" b="1" dirty="0" smtClean="0">
                <a:latin typeface="Times New Roman" pitchFamily="18" charset="0"/>
                <a:cs typeface="Times New Roman" pitchFamily="18" charset="0"/>
              </a:rPr>
              <a:t>2</a:t>
            </a:r>
            <a:r>
              <a:rPr lang="en-IN" b="1" dirty="0" smtClean="0">
                <a:latin typeface="Times New Roman" pitchFamily="18" charset="0"/>
                <a:cs typeface="Times New Roman" pitchFamily="18" charset="0"/>
              </a:rPr>
              <a:t> -Oxygen</a:t>
            </a:r>
            <a:endParaRPr lang="en-IN" b="1" dirty="0">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1423987" y="1695450"/>
          <a:ext cx="9677400" cy="1385810"/>
        </p:xfrm>
        <a:graphic>
          <a:graphicData uri="http://schemas.openxmlformats.org/drawingml/2006/table">
            <a:tbl>
              <a:tblPr/>
              <a:tblGrid>
                <a:gridCol w="3225102"/>
                <a:gridCol w="3226149"/>
                <a:gridCol w="3226149"/>
              </a:tblGrid>
              <a:tr h="430082">
                <a:tc>
                  <a:txBody>
                    <a:bodyPr/>
                    <a:lstStyle/>
                    <a:p>
                      <a:pPr>
                        <a:lnSpc>
                          <a:spcPct val="115000"/>
                        </a:lnSpc>
                        <a:spcAft>
                          <a:spcPts val="0"/>
                        </a:spcAft>
                      </a:pPr>
                      <a:r>
                        <a:rPr lang="en-IN" sz="1600" b="1" dirty="0">
                          <a:latin typeface="Times New Roman"/>
                          <a:ea typeface="Times New Roman"/>
                          <a:cs typeface="Times New Roman"/>
                        </a:rPr>
                        <a:t>Field</a:t>
                      </a:r>
                      <a:endParaRPr lang="en-IN"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b="1" dirty="0">
                          <a:latin typeface="Times New Roman"/>
                          <a:ea typeface="Times New Roman"/>
                          <a:cs typeface="Times New Roman"/>
                        </a:rPr>
                        <a:t>Data type</a:t>
                      </a:r>
                      <a:endParaRPr lang="en-IN"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b="1">
                          <a:latin typeface="Times New Roman"/>
                          <a:ea typeface="Times New Roman"/>
                          <a:cs typeface="Times New Roman"/>
                        </a:rPr>
                        <a:t>Description</a:t>
                      </a:r>
                      <a:endParaRPr lang="en-IN"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64">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featureid</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String</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Feature</a:t>
                      </a:r>
                      <a:r>
                        <a:rPr lang="en-IN" sz="1800" baseline="0" dirty="0" smtClean="0">
                          <a:latin typeface="Times New Roman" pitchFamily="18" charset="0"/>
                          <a:ea typeface="Times New Roman"/>
                          <a:cs typeface="Times New Roman" pitchFamily="18" charset="0"/>
                        </a:rPr>
                        <a:t> id</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64">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features</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pitchFamily="18" charset="0"/>
                          <a:ea typeface="Times New Roman"/>
                          <a:cs typeface="Times New Roman" pitchFamily="18" charset="0"/>
                        </a:rPr>
                        <a:t>String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Features</a:t>
                      </a:r>
                      <a:r>
                        <a:rPr lang="en-IN" sz="1800" baseline="0" dirty="0" smtClean="0">
                          <a:latin typeface="Times New Roman" pitchFamily="18" charset="0"/>
                          <a:ea typeface="Times New Roman"/>
                          <a:cs typeface="Times New Roman" pitchFamily="18" charset="0"/>
                        </a:rPr>
                        <a:t> of oxygen</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1500187" y="3752850"/>
            <a:ext cx="1692836" cy="430887"/>
          </a:xfrm>
          <a:prstGeom prst="rect">
            <a:avLst/>
          </a:prstGeom>
          <a:noFill/>
        </p:spPr>
        <p:txBody>
          <a:bodyPr wrap="none" rtlCol="0">
            <a:spAutoFit/>
          </a:bodyPr>
          <a:lstStyle/>
          <a:p>
            <a:r>
              <a:rPr lang="en-IN" b="1" dirty="0" smtClean="0">
                <a:latin typeface="Times New Roman" pitchFamily="18" charset="0"/>
                <a:cs typeface="Times New Roman" pitchFamily="18" charset="0"/>
              </a:rPr>
              <a:t>3</a:t>
            </a:r>
            <a:r>
              <a:rPr lang="en-IN" b="1" dirty="0" smtClean="0">
                <a:latin typeface="Times New Roman" pitchFamily="18" charset="0"/>
                <a:cs typeface="Times New Roman" pitchFamily="18" charset="0"/>
              </a:rPr>
              <a:t> -Hydrogen</a:t>
            </a:r>
            <a:endParaRPr lang="en-IN" b="1" dirty="0">
              <a:latin typeface="Times New Roman" pitchFamily="18" charset="0"/>
              <a:cs typeface="Times New Roman" pitchFamily="18" charset="0"/>
            </a:endParaRPr>
          </a:p>
        </p:txBody>
      </p:sp>
      <p:graphicFrame>
        <p:nvGraphicFramePr>
          <p:cNvPr id="9" name="Table 8"/>
          <p:cNvGraphicFramePr>
            <a:graphicFrameLocks noGrp="1"/>
          </p:cNvGraphicFramePr>
          <p:nvPr/>
        </p:nvGraphicFramePr>
        <p:xfrm>
          <a:off x="1500187" y="4591050"/>
          <a:ext cx="9677400" cy="1385810"/>
        </p:xfrm>
        <a:graphic>
          <a:graphicData uri="http://schemas.openxmlformats.org/drawingml/2006/table">
            <a:tbl>
              <a:tblPr/>
              <a:tblGrid>
                <a:gridCol w="3225102"/>
                <a:gridCol w="3226149"/>
                <a:gridCol w="3226149"/>
              </a:tblGrid>
              <a:tr h="430082">
                <a:tc>
                  <a:txBody>
                    <a:bodyPr/>
                    <a:lstStyle/>
                    <a:p>
                      <a:pPr>
                        <a:lnSpc>
                          <a:spcPct val="115000"/>
                        </a:lnSpc>
                        <a:spcAft>
                          <a:spcPts val="0"/>
                        </a:spcAft>
                      </a:pPr>
                      <a:r>
                        <a:rPr lang="en-IN" sz="1600" b="1" dirty="0">
                          <a:latin typeface="Times New Roman"/>
                          <a:ea typeface="Times New Roman"/>
                          <a:cs typeface="Times New Roman"/>
                        </a:rPr>
                        <a:t>Field</a:t>
                      </a:r>
                      <a:endParaRPr lang="en-IN"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b="1" dirty="0">
                          <a:latin typeface="Times New Roman"/>
                          <a:ea typeface="Times New Roman"/>
                          <a:cs typeface="Times New Roman"/>
                        </a:rPr>
                        <a:t>Data type</a:t>
                      </a:r>
                      <a:endParaRPr lang="en-IN"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b="1">
                          <a:latin typeface="Times New Roman"/>
                          <a:ea typeface="Times New Roman"/>
                          <a:cs typeface="Times New Roman"/>
                        </a:rPr>
                        <a:t>Description</a:t>
                      </a:r>
                      <a:endParaRPr lang="en-IN"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64">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featureid</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String</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Feature</a:t>
                      </a:r>
                      <a:r>
                        <a:rPr lang="en-IN" sz="1800" baseline="0" dirty="0" smtClean="0">
                          <a:latin typeface="Times New Roman" pitchFamily="18" charset="0"/>
                          <a:ea typeface="Times New Roman"/>
                          <a:cs typeface="Times New Roman" pitchFamily="18" charset="0"/>
                        </a:rPr>
                        <a:t> id</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64">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features</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pitchFamily="18" charset="0"/>
                          <a:ea typeface="Times New Roman"/>
                          <a:cs typeface="Times New Roman" pitchFamily="18" charset="0"/>
                        </a:rPr>
                        <a:t>String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Features</a:t>
                      </a:r>
                      <a:r>
                        <a:rPr lang="en-IN" sz="1800" baseline="0" dirty="0" smtClean="0">
                          <a:latin typeface="Times New Roman" pitchFamily="18" charset="0"/>
                          <a:ea typeface="Times New Roman"/>
                          <a:cs typeface="Times New Roman" pitchFamily="18" charset="0"/>
                        </a:rPr>
                        <a:t> of hydrogen</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1587" y="857250"/>
            <a:ext cx="1915909" cy="430887"/>
          </a:xfrm>
          <a:prstGeom prst="rect">
            <a:avLst/>
          </a:prstGeom>
          <a:noFill/>
        </p:spPr>
        <p:txBody>
          <a:bodyPr wrap="none" rtlCol="0">
            <a:spAutoFit/>
          </a:bodyPr>
          <a:lstStyle/>
          <a:p>
            <a:r>
              <a:rPr lang="en-IN" b="1" dirty="0" smtClean="0">
                <a:latin typeface="Times New Roman" pitchFamily="18" charset="0"/>
                <a:cs typeface="Times New Roman" pitchFamily="18" charset="0"/>
              </a:rPr>
              <a:t>4</a:t>
            </a:r>
            <a:r>
              <a:rPr lang="en-IN" b="1" dirty="0" smtClean="0">
                <a:latin typeface="Times New Roman" pitchFamily="18" charset="0"/>
                <a:cs typeface="Times New Roman" pitchFamily="18" charset="0"/>
              </a:rPr>
              <a:t> -Oxygenuses</a:t>
            </a:r>
            <a:endParaRPr lang="en-IN" b="1" dirty="0">
              <a:latin typeface="Times New Roman" pitchFamily="18" charset="0"/>
              <a:cs typeface="Times New Roman" pitchFamily="18" charset="0"/>
            </a:endParaRPr>
          </a:p>
        </p:txBody>
      </p:sp>
      <p:graphicFrame>
        <p:nvGraphicFramePr>
          <p:cNvPr id="3" name="Table 2"/>
          <p:cNvGraphicFramePr>
            <a:graphicFrameLocks noGrp="1"/>
          </p:cNvGraphicFramePr>
          <p:nvPr/>
        </p:nvGraphicFramePr>
        <p:xfrm>
          <a:off x="1271587" y="1543050"/>
          <a:ext cx="9677400" cy="1385810"/>
        </p:xfrm>
        <a:graphic>
          <a:graphicData uri="http://schemas.openxmlformats.org/drawingml/2006/table">
            <a:tbl>
              <a:tblPr/>
              <a:tblGrid>
                <a:gridCol w="3225102"/>
                <a:gridCol w="3226149"/>
                <a:gridCol w="3226149"/>
              </a:tblGrid>
              <a:tr h="430082">
                <a:tc>
                  <a:txBody>
                    <a:bodyPr/>
                    <a:lstStyle/>
                    <a:p>
                      <a:pPr>
                        <a:lnSpc>
                          <a:spcPct val="115000"/>
                        </a:lnSpc>
                        <a:spcAft>
                          <a:spcPts val="0"/>
                        </a:spcAft>
                      </a:pPr>
                      <a:r>
                        <a:rPr lang="en-IN" sz="1600" b="1" dirty="0">
                          <a:latin typeface="Times New Roman"/>
                          <a:ea typeface="Times New Roman"/>
                          <a:cs typeface="Times New Roman"/>
                        </a:rPr>
                        <a:t>Field</a:t>
                      </a:r>
                      <a:endParaRPr lang="en-IN"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b="1" dirty="0">
                          <a:latin typeface="Times New Roman"/>
                          <a:ea typeface="Times New Roman"/>
                          <a:cs typeface="Times New Roman"/>
                        </a:rPr>
                        <a:t>Data type</a:t>
                      </a:r>
                      <a:endParaRPr lang="en-IN"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b="1">
                          <a:latin typeface="Times New Roman"/>
                          <a:ea typeface="Times New Roman"/>
                          <a:cs typeface="Times New Roman"/>
                        </a:rPr>
                        <a:t>Description</a:t>
                      </a:r>
                      <a:endParaRPr lang="en-IN"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64">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useid</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String</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baseline="0" dirty="0" smtClean="0">
                          <a:latin typeface="Times New Roman" pitchFamily="18" charset="0"/>
                          <a:ea typeface="Times New Roman"/>
                          <a:cs typeface="Times New Roman" pitchFamily="18" charset="0"/>
                        </a:rPr>
                        <a:t>User id</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64">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uses</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pitchFamily="18" charset="0"/>
                          <a:ea typeface="Times New Roman"/>
                          <a:cs typeface="Times New Roman" pitchFamily="18" charset="0"/>
                        </a:rPr>
                        <a:t>String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Uses</a:t>
                      </a:r>
                      <a:r>
                        <a:rPr lang="en-IN" sz="1800" baseline="0" dirty="0" smtClean="0">
                          <a:latin typeface="Times New Roman" pitchFamily="18" charset="0"/>
                          <a:ea typeface="Times New Roman"/>
                          <a:cs typeface="Times New Roman" pitchFamily="18" charset="0"/>
                        </a:rPr>
                        <a:t> of oxygen</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 name="TextBox 3"/>
          <p:cNvSpPr txBox="1"/>
          <p:nvPr/>
        </p:nvSpPr>
        <p:spPr>
          <a:xfrm>
            <a:off x="1347787" y="4133850"/>
            <a:ext cx="2074607" cy="430887"/>
          </a:xfrm>
          <a:prstGeom prst="rect">
            <a:avLst/>
          </a:prstGeom>
          <a:noFill/>
        </p:spPr>
        <p:txBody>
          <a:bodyPr wrap="none" rtlCol="0">
            <a:spAutoFit/>
          </a:bodyPr>
          <a:lstStyle/>
          <a:p>
            <a:r>
              <a:rPr lang="en-IN" b="1" dirty="0" smtClean="0">
                <a:latin typeface="Times New Roman" pitchFamily="18" charset="0"/>
                <a:cs typeface="Times New Roman" pitchFamily="18" charset="0"/>
              </a:rPr>
              <a:t>5 -Oxygencomp</a:t>
            </a:r>
            <a:endParaRPr lang="en-IN" b="1"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1347787" y="4819650"/>
          <a:ext cx="9677400" cy="1385810"/>
        </p:xfrm>
        <a:graphic>
          <a:graphicData uri="http://schemas.openxmlformats.org/drawingml/2006/table">
            <a:tbl>
              <a:tblPr/>
              <a:tblGrid>
                <a:gridCol w="3225102"/>
                <a:gridCol w="3226149"/>
                <a:gridCol w="3226149"/>
              </a:tblGrid>
              <a:tr h="430082">
                <a:tc>
                  <a:txBody>
                    <a:bodyPr/>
                    <a:lstStyle/>
                    <a:p>
                      <a:pPr>
                        <a:lnSpc>
                          <a:spcPct val="115000"/>
                        </a:lnSpc>
                        <a:spcAft>
                          <a:spcPts val="0"/>
                        </a:spcAft>
                      </a:pPr>
                      <a:r>
                        <a:rPr lang="en-IN" sz="1600" b="1" dirty="0">
                          <a:latin typeface="Times New Roman"/>
                          <a:ea typeface="Times New Roman"/>
                          <a:cs typeface="Times New Roman"/>
                        </a:rPr>
                        <a:t>Field</a:t>
                      </a:r>
                      <a:endParaRPr lang="en-IN"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b="1" dirty="0">
                          <a:latin typeface="Times New Roman"/>
                          <a:ea typeface="Times New Roman"/>
                          <a:cs typeface="Times New Roman"/>
                        </a:rPr>
                        <a:t>Data type</a:t>
                      </a:r>
                      <a:endParaRPr lang="en-IN"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b="1">
                          <a:latin typeface="Times New Roman"/>
                          <a:ea typeface="Times New Roman"/>
                          <a:cs typeface="Times New Roman"/>
                        </a:rPr>
                        <a:t>Description</a:t>
                      </a:r>
                      <a:endParaRPr lang="en-IN"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64">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organicid</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String</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baseline="0" dirty="0" smtClean="0">
                          <a:latin typeface="Times New Roman" pitchFamily="18" charset="0"/>
                          <a:ea typeface="Times New Roman"/>
                          <a:cs typeface="Times New Roman" pitchFamily="18" charset="0"/>
                        </a:rPr>
                        <a:t>Organic id</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64">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organiccompund</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pitchFamily="18" charset="0"/>
                          <a:ea typeface="Times New Roman"/>
                          <a:cs typeface="Times New Roman" pitchFamily="18" charset="0"/>
                        </a:rPr>
                        <a:t>String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Organic compounds</a:t>
                      </a:r>
                      <a:r>
                        <a:rPr lang="en-IN" sz="1800" baseline="0" dirty="0" smtClean="0">
                          <a:latin typeface="Times New Roman" pitchFamily="18" charset="0"/>
                          <a:ea typeface="Times New Roman"/>
                          <a:cs typeface="Times New Roman" pitchFamily="18" charset="0"/>
                        </a:rPr>
                        <a:t> of oxygen</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3987" y="857250"/>
            <a:ext cx="2105063" cy="430887"/>
          </a:xfrm>
          <a:prstGeom prst="rect">
            <a:avLst/>
          </a:prstGeom>
          <a:noFill/>
        </p:spPr>
        <p:txBody>
          <a:bodyPr wrap="none" rtlCol="0">
            <a:spAutoFit/>
          </a:bodyPr>
          <a:lstStyle/>
          <a:p>
            <a:r>
              <a:rPr lang="en-IN" b="1" dirty="0" smtClean="0">
                <a:latin typeface="Times New Roman" pitchFamily="18" charset="0"/>
                <a:cs typeface="Times New Roman" pitchFamily="18" charset="0"/>
              </a:rPr>
              <a:t>6</a:t>
            </a:r>
            <a:r>
              <a:rPr lang="en-IN" b="1" dirty="0" smtClean="0">
                <a:latin typeface="Times New Roman" pitchFamily="18" charset="0"/>
                <a:cs typeface="Times New Roman" pitchFamily="18" charset="0"/>
              </a:rPr>
              <a:t> –Oxygeninorg</a:t>
            </a:r>
            <a:endParaRPr lang="en-IN" b="1" dirty="0">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1500187" y="1543050"/>
          <a:ext cx="9677400" cy="1385810"/>
        </p:xfrm>
        <a:graphic>
          <a:graphicData uri="http://schemas.openxmlformats.org/drawingml/2006/table">
            <a:tbl>
              <a:tblPr/>
              <a:tblGrid>
                <a:gridCol w="3225102"/>
                <a:gridCol w="3226149"/>
                <a:gridCol w="3226149"/>
              </a:tblGrid>
              <a:tr h="430082">
                <a:tc>
                  <a:txBody>
                    <a:bodyPr/>
                    <a:lstStyle/>
                    <a:p>
                      <a:pPr>
                        <a:lnSpc>
                          <a:spcPct val="115000"/>
                        </a:lnSpc>
                        <a:spcAft>
                          <a:spcPts val="0"/>
                        </a:spcAft>
                      </a:pPr>
                      <a:r>
                        <a:rPr lang="en-IN" sz="1600" b="1" dirty="0">
                          <a:latin typeface="Times New Roman"/>
                          <a:ea typeface="Times New Roman"/>
                          <a:cs typeface="Times New Roman"/>
                        </a:rPr>
                        <a:t>Field</a:t>
                      </a:r>
                      <a:endParaRPr lang="en-IN"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b="1" dirty="0">
                          <a:latin typeface="Times New Roman"/>
                          <a:ea typeface="Times New Roman"/>
                          <a:cs typeface="Times New Roman"/>
                        </a:rPr>
                        <a:t>Data type</a:t>
                      </a:r>
                      <a:endParaRPr lang="en-IN"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b="1" dirty="0">
                          <a:latin typeface="Times New Roman"/>
                          <a:ea typeface="Times New Roman"/>
                          <a:cs typeface="Times New Roman"/>
                        </a:rPr>
                        <a:t>Description</a:t>
                      </a:r>
                      <a:endParaRPr lang="en-IN"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64">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inorganicid</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String</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baseline="0" dirty="0" smtClean="0">
                          <a:latin typeface="Times New Roman" pitchFamily="18" charset="0"/>
                          <a:ea typeface="Times New Roman"/>
                          <a:cs typeface="Times New Roman" pitchFamily="18" charset="0"/>
                        </a:rPr>
                        <a:t>inorganic id</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64">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inorganiccompund</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pitchFamily="18" charset="0"/>
                          <a:ea typeface="Times New Roman"/>
                          <a:cs typeface="Times New Roman" pitchFamily="18" charset="0"/>
                        </a:rPr>
                        <a:t>String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inorganic compounds of </a:t>
                      </a:r>
                      <a:r>
                        <a:rPr lang="en-IN" sz="1800" baseline="0" dirty="0" smtClean="0">
                          <a:latin typeface="Times New Roman" pitchFamily="18" charset="0"/>
                          <a:ea typeface="Times New Roman"/>
                          <a:cs typeface="Times New Roman" pitchFamily="18" charset="0"/>
                        </a:rPr>
                        <a:t> oxygen</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1576387" y="3676650"/>
            <a:ext cx="1651414" cy="430887"/>
          </a:xfrm>
          <a:prstGeom prst="rect">
            <a:avLst/>
          </a:prstGeom>
          <a:noFill/>
        </p:spPr>
        <p:txBody>
          <a:bodyPr wrap="none" rtlCol="0">
            <a:spAutoFit/>
          </a:bodyPr>
          <a:lstStyle/>
          <a:p>
            <a:r>
              <a:rPr lang="en-IN" b="1" dirty="0" smtClean="0">
                <a:latin typeface="Times New Roman" pitchFamily="18" charset="0"/>
                <a:cs typeface="Times New Roman" pitchFamily="18" charset="0"/>
              </a:rPr>
              <a:t>7</a:t>
            </a:r>
            <a:r>
              <a:rPr lang="en-IN" b="1" dirty="0" smtClean="0">
                <a:latin typeface="Times New Roman" pitchFamily="18" charset="0"/>
                <a:cs typeface="Times New Roman" pitchFamily="18" charset="0"/>
              </a:rPr>
              <a:t> -Feedback</a:t>
            </a:r>
            <a:endParaRPr lang="en-IN" b="1" dirty="0">
              <a:latin typeface="Times New Roman" pitchFamily="18" charset="0"/>
              <a:cs typeface="Times New Roman" pitchFamily="18" charset="0"/>
            </a:endParaRPr>
          </a:p>
        </p:txBody>
      </p:sp>
      <p:graphicFrame>
        <p:nvGraphicFramePr>
          <p:cNvPr id="9" name="Table 8"/>
          <p:cNvGraphicFramePr>
            <a:graphicFrameLocks noGrp="1"/>
          </p:cNvGraphicFramePr>
          <p:nvPr/>
        </p:nvGraphicFramePr>
        <p:xfrm>
          <a:off x="1576387" y="4362450"/>
          <a:ext cx="9677400" cy="1385810"/>
        </p:xfrm>
        <a:graphic>
          <a:graphicData uri="http://schemas.openxmlformats.org/drawingml/2006/table">
            <a:tbl>
              <a:tblPr/>
              <a:tblGrid>
                <a:gridCol w="3225102"/>
                <a:gridCol w="3226149"/>
                <a:gridCol w="3226149"/>
              </a:tblGrid>
              <a:tr h="430082">
                <a:tc>
                  <a:txBody>
                    <a:bodyPr/>
                    <a:lstStyle/>
                    <a:p>
                      <a:pPr>
                        <a:lnSpc>
                          <a:spcPct val="115000"/>
                        </a:lnSpc>
                        <a:spcAft>
                          <a:spcPts val="0"/>
                        </a:spcAft>
                      </a:pPr>
                      <a:r>
                        <a:rPr lang="en-IN" sz="1600" b="1" dirty="0">
                          <a:latin typeface="Times New Roman"/>
                          <a:ea typeface="Times New Roman"/>
                          <a:cs typeface="Times New Roman"/>
                        </a:rPr>
                        <a:t>Field</a:t>
                      </a:r>
                      <a:endParaRPr lang="en-IN"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b="1" dirty="0">
                          <a:latin typeface="Times New Roman"/>
                          <a:ea typeface="Times New Roman"/>
                          <a:cs typeface="Times New Roman"/>
                        </a:rPr>
                        <a:t>Data type</a:t>
                      </a:r>
                      <a:endParaRPr lang="en-IN" sz="1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600" b="1">
                          <a:latin typeface="Times New Roman"/>
                          <a:ea typeface="Times New Roman"/>
                          <a:cs typeface="Times New Roman"/>
                        </a:rPr>
                        <a:t>Description</a:t>
                      </a:r>
                      <a:endParaRPr lang="en-IN" sz="1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64">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feedbackid</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String</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Feedback</a:t>
                      </a:r>
                      <a:r>
                        <a:rPr lang="en-IN" sz="1800" baseline="0" dirty="0" smtClean="0">
                          <a:latin typeface="Times New Roman" pitchFamily="18" charset="0"/>
                          <a:ea typeface="Times New Roman"/>
                          <a:cs typeface="Times New Roman" pitchFamily="18" charset="0"/>
                        </a:rPr>
                        <a:t> id</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864">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fd</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a:latin typeface="Times New Roman" pitchFamily="18" charset="0"/>
                          <a:ea typeface="Times New Roman"/>
                          <a:cs typeface="Times New Roman" pitchFamily="18" charset="0"/>
                        </a:rPr>
                        <a:t>String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800" dirty="0" smtClean="0">
                          <a:latin typeface="Times New Roman" pitchFamily="18" charset="0"/>
                          <a:ea typeface="Times New Roman"/>
                          <a:cs typeface="Times New Roman" pitchFamily="18" charset="0"/>
                        </a:rPr>
                        <a:t>Feedback</a:t>
                      </a:r>
                      <a:endParaRPr lang="en-IN" sz="1800" dirty="0">
                        <a:latin typeface="Times New Roman" pitchFamily="18" charset="0"/>
                        <a:ea typeface="Times New Roman"/>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310</Words>
  <Application>Microsoft Office PowerPoint</Application>
  <PresentationFormat>Custom</PresentationFormat>
  <Paragraphs>111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Windows User</cp:lastModifiedBy>
  <cp:revision>32</cp:revision>
  <dcterms:created xsi:type="dcterms:W3CDTF">2006-08-16T00:00:00Z</dcterms:created>
  <dcterms:modified xsi:type="dcterms:W3CDTF">2020-05-12T06:36:08Z</dcterms:modified>
</cp:coreProperties>
</file>