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unK-ML/NASA-Near-Earth-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asa.gov/neo/rest/v1/feed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C831EC-6A98-8F76-7233-0BE716D17F68}"/>
              </a:ext>
            </a:extLst>
          </p:cNvPr>
          <p:cNvSpPr txBox="1"/>
          <p:nvPr/>
        </p:nvSpPr>
        <p:spPr>
          <a:xfrm>
            <a:off x="551307" y="800539"/>
            <a:ext cx="107967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>
              <a:buNone/>
            </a:pPr>
            <a:b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 NEO (Near-Earth Object) Asteroid Dashboard</a:t>
            </a:r>
          </a:p>
          <a:p>
            <a:pPr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buNone/>
            </a:pP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Close Approaches Using NASA API &amp;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B29D2-20B5-2A4F-1F91-253681D27165}"/>
              </a:ext>
            </a:extLst>
          </p:cNvPr>
          <p:cNvSpPr txBox="1"/>
          <p:nvPr/>
        </p:nvSpPr>
        <p:spPr>
          <a:xfrm>
            <a:off x="9079992" y="5440680"/>
            <a:ext cx="2791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Arun Kumar</a:t>
            </a:r>
            <a:br>
              <a:rPr lang="en-US" dirty="0"/>
            </a:br>
            <a:r>
              <a:rPr lang="en-US" dirty="0"/>
              <a:t>(GUVI Project)</a:t>
            </a:r>
          </a:p>
        </p:txBody>
      </p:sp>
      <p:pic>
        <p:nvPicPr>
          <p:cNvPr id="11" name="Picture 10" descr="A logo with a red swoosh and white text&#10;&#10;AI-generated content may be incorrect.">
            <a:extLst>
              <a:ext uri="{FF2B5EF4-FFF2-40B4-BE49-F238E27FC236}">
                <a16:creationId xmlns:a16="http://schemas.microsoft.com/office/drawing/2014/main" id="{3D4334F7-FBE8-1067-BDE9-5F27A10C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17246"/>
            <a:ext cx="1116106" cy="1116106"/>
          </a:xfrm>
          <a:prstGeom prst="rect">
            <a:avLst/>
          </a:prstGeom>
        </p:spPr>
      </p:pic>
      <p:pic>
        <p:nvPicPr>
          <p:cNvPr id="13" name="Picture 12" descr="A green circle with a white letter&#10;&#10;AI-generated content may be incorrect.">
            <a:extLst>
              <a:ext uri="{FF2B5EF4-FFF2-40B4-BE49-F238E27FC236}">
                <a16:creationId xmlns:a16="http://schemas.microsoft.com/office/drawing/2014/main" id="{6A2014B9-E9F4-7BE7-1B86-8F07967F3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283" y="117246"/>
            <a:ext cx="1116106" cy="111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45FBBE-7B10-48BF-3EFA-8C6E533E2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838" y="2434507"/>
            <a:ext cx="812901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the brightest asteroid (lowest magnitude)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table and optional plot 📊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 comparing asteroid brightness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D23FD-F9A1-D283-A2E4-9BE81E061887}"/>
              </a:ext>
            </a:extLst>
          </p:cNvPr>
          <p:cNvSpPr txBox="1"/>
          <p:nvPr/>
        </p:nvSpPr>
        <p:spPr>
          <a:xfrm>
            <a:off x="989838" y="435113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Query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79ED1-A146-5D54-08A5-E43DA42E5D6A}"/>
              </a:ext>
            </a:extLst>
          </p:cNvPr>
          <p:cNvSpPr txBox="1"/>
          <p:nvPr/>
        </p:nvSpPr>
        <p:spPr>
          <a:xfrm>
            <a:off x="1163574" y="1691399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74DBA-3F29-7979-D893-A295A868D12B}"/>
              </a:ext>
            </a:extLst>
          </p:cNvPr>
          <p:cNvSpPr txBox="1"/>
          <p:nvPr/>
        </p:nvSpPr>
        <p:spPr>
          <a:xfrm>
            <a:off x="2638044" y="1471511"/>
            <a:ext cx="6480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name,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absolute_magnitude_h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asteroids ORDER BY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absolute_magnitude_h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ASC LIMIT 1;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368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1DABB-78FD-F905-6DC7-53741EED19D4}"/>
              </a:ext>
            </a:extLst>
          </p:cNvPr>
          <p:cNvSpPr txBox="1"/>
          <p:nvPr/>
        </p:nvSpPr>
        <p:spPr>
          <a:xfrm>
            <a:off x="1072134" y="1138321"/>
            <a:ext cx="60944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API pagination and large data volume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Handling missing data safely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Optimizing SQL joins and filters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UI responsiveness in </a:t>
            </a:r>
            <a:r>
              <a:rPr lang="en-US" sz="2800" dirty="0" err="1"/>
              <a:t>Streamlit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4181C-CA75-28DE-76CA-51C14BB82138}"/>
              </a:ext>
            </a:extLst>
          </p:cNvPr>
          <p:cNvSpPr txBox="1"/>
          <p:nvPr/>
        </p:nvSpPr>
        <p:spPr>
          <a:xfrm>
            <a:off x="1072134" y="382262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A5922-243E-255E-D7C0-9DD3F84DD068}"/>
              </a:ext>
            </a:extLst>
          </p:cNvPr>
          <p:cNvSpPr txBox="1"/>
          <p:nvPr/>
        </p:nvSpPr>
        <p:spPr>
          <a:xfrm>
            <a:off x="1072134" y="4050102"/>
            <a:ext cx="69928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Add date range selector in query filters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Include more visual chart types (scatter, line)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Upload data as CSV/Excel from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Integrate real-time API updates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9B872-1B0D-843A-7D31-770ABA5459EC}"/>
              </a:ext>
            </a:extLst>
          </p:cNvPr>
          <p:cNvSpPr txBox="1"/>
          <p:nvPr/>
        </p:nvSpPr>
        <p:spPr>
          <a:xfrm>
            <a:off x="1072134" y="312423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4381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144D8-CC61-5C1D-B2A1-3A46B22DF7C2}"/>
              </a:ext>
            </a:extLst>
          </p:cNvPr>
          <p:cNvSpPr txBox="1"/>
          <p:nvPr/>
        </p:nvSpPr>
        <p:spPr>
          <a:xfrm>
            <a:off x="1008126" y="1194739"/>
            <a:ext cx="96537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Successfully created a fully functional asteroid data explorer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Used real NASA data with visualization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Built user-friendly tool for asteroid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DCF38-9D98-4EE4-359D-D97829F36E88}"/>
              </a:ext>
            </a:extLst>
          </p:cNvPr>
          <p:cNvSpPr txBox="1"/>
          <p:nvPr/>
        </p:nvSpPr>
        <p:spPr>
          <a:xfrm>
            <a:off x="1008126" y="44782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B1518-572C-1521-3344-1A2D97CD81D1}"/>
              </a:ext>
            </a:extLst>
          </p:cNvPr>
          <p:cNvSpPr txBox="1"/>
          <p:nvPr/>
        </p:nvSpPr>
        <p:spPr>
          <a:xfrm>
            <a:off x="1108710" y="3641312"/>
            <a:ext cx="104950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Developed by:</a:t>
            </a:r>
            <a:r>
              <a:rPr lang="en-US" sz="2800" dirty="0"/>
              <a:t> Arun Kumar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Credits:</a:t>
            </a:r>
            <a:r>
              <a:rPr lang="en-US" sz="2800" dirty="0"/>
              <a:t> GUVI | NASA API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GitHub:</a:t>
            </a:r>
          </a:p>
          <a:p>
            <a:r>
              <a:rPr lang="en-US" sz="2800" b="1" dirty="0"/>
              <a:t>     </a:t>
            </a:r>
            <a:r>
              <a:rPr lang="en-US" sz="2800" b="1" dirty="0">
                <a:hlinkClick r:id="rId2"/>
              </a:rPr>
              <a:t>https://github.com/ArunK-ML/NASA-Near-Earth-</a:t>
            </a:r>
            <a:r>
              <a:rPr lang="en-US" sz="2800" b="1" dirty="0"/>
              <a:t>Object-NEO-Tracking-Insights.git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Thank you!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9ED24-F0CB-1650-3D33-A4FF1E582AF9}"/>
              </a:ext>
            </a:extLst>
          </p:cNvPr>
          <p:cNvSpPr txBox="1"/>
          <p:nvPr/>
        </p:nvSpPr>
        <p:spPr>
          <a:xfrm>
            <a:off x="1008126" y="2869653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Contact / Credits</a:t>
            </a:r>
          </a:p>
        </p:txBody>
      </p:sp>
    </p:spTree>
    <p:extLst>
      <p:ext uri="{BB962C8B-B14F-4D97-AF65-F5344CB8AC3E}">
        <p14:creationId xmlns:p14="http://schemas.microsoft.com/office/powerpoint/2010/main" val="139655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20A0FD-E146-D4DB-3DF8-EBA523A8ACD8}"/>
              </a:ext>
            </a:extLst>
          </p:cNvPr>
          <p:cNvSpPr txBox="1"/>
          <p:nvPr/>
        </p:nvSpPr>
        <p:spPr>
          <a:xfrm>
            <a:off x="779526" y="2310074"/>
            <a:ext cx="101566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Objective:</a:t>
            </a:r>
            <a:br>
              <a:rPr lang="en-US" sz="2400" dirty="0"/>
            </a:br>
            <a:r>
              <a:rPr lang="en-US" sz="2400" dirty="0"/>
              <a:t>Build a web-based dashboard to explore and analyze near-Earth asteroids using NASA's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fetched from NASA NEO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Stored in SQLite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Visualized using </a:t>
            </a:r>
            <a:r>
              <a:rPr lang="en-US" sz="2400" dirty="0" err="1"/>
              <a:t>Streamlit</a:t>
            </a:r>
            <a:r>
              <a:rPr lang="en-US" sz="2400" dirty="0"/>
              <a:t> &amp; </a:t>
            </a:r>
            <a:r>
              <a:rPr lang="en-US" sz="2400" dirty="0" err="1"/>
              <a:t>Plotly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Custom filters &amp; SQL-based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7D376-A985-ABFA-7515-46F2F42B64E6}"/>
              </a:ext>
            </a:extLst>
          </p:cNvPr>
          <p:cNvSpPr txBox="1"/>
          <p:nvPr/>
        </p:nvSpPr>
        <p:spPr>
          <a:xfrm>
            <a:off x="779526" y="1177772"/>
            <a:ext cx="57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17537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4166B7-D536-F876-8A71-B84B699F7DDD}"/>
              </a:ext>
            </a:extLst>
          </p:cNvPr>
          <p:cNvSpPr txBox="1"/>
          <p:nvPr/>
        </p:nvSpPr>
        <p:spPr>
          <a:xfrm>
            <a:off x="953262" y="1540657"/>
            <a:ext cx="60944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Language:</a:t>
            </a:r>
            <a:r>
              <a:rPr lang="en-US" sz="2400" dirty="0"/>
              <a:t> Python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Web Framework:</a:t>
            </a:r>
            <a:r>
              <a:rPr lang="en-US" sz="2400" dirty="0"/>
              <a:t> </a:t>
            </a:r>
            <a:r>
              <a:rPr lang="en-US" sz="2400" dirty="0" err="1"/>
              <a:t>Streamlit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Database:</a:t>
            </a:r>
            <a:r>
              <a:rPr lang="en-US" sz="2400" dirty="0"/>
              <a:t> SQLite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Visualization:</a:t>
            </a:r>
            <a:r>
              <a:rPr lang="en-US" sz="2400" dirty="0"/>
              <a:t> </a:t>
            </a:r>
            <a:r>
              <a:rPr lang="en-US" sz="2400" dirty="0" err="1"/>
              <a:t>Plotly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API:</a:t>
            </a:r>
            <a:r>
              <a:rPr lang="en-US" sz="2400" dirty="0"/>
              <a:t> NASA NEO Feed API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Tools:</a:t>
            </a:r>
            <a:r>
              <a:rPr lang="en-US" sz="2400" dirty="0"/>
              <a:t> Pandas,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3D857-2A3E-4ABC-6267-C05BDE55E077}"/>
              </a:ext>
            </a:extLst>
          </p:cNvPr>
          <p:cNvSpPr txBox="1"/>
          <p:nvPr/>
        </p:nvSpPr>
        <p:spPr>
          <a:xfrm>
            <a:off x="953262" y="528566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365427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7B2DAE-56CD-C1FC-331B-71F8B467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86" y="1621590"/>
            <a:ext cx="1044930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API: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https://api.nasa.gov/neo/rest/v1/feed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Code Logic: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requests.get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fetch JSON data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pagination using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"next"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link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 = 10,000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entries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✅ Collected 10,000 asteroids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Sample output printed in console (first 10 asteroid records)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15B4C-1B52-4EA4-8712-CA5606A67C99}"/>
              </a:ext>
            </a:extLst>
          </p:cNvPr>
          <p:cNvSpPr txBox="1"/>
          <p:nvPr/>
        </p:nvSpPr>
        <p:spPr>
          <a:xfrm>
            <a:off x="1145286" y="491990"/>
            <a:ext cx="7724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1 - Fetching Asteroid Data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8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CE7594-296D-C67E-CF86-19FD2A2E0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55" y="1864467"/>
            <a:ext cx="109968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important fields like: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absolute_magnitude_h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estimated_diameter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relative_velocity_kmph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miss_distance_km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is_potentially_hazardous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exception handling to deal with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Flattened nested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83237-5B44-70A8-A059-B6E4BB71CDD1}"/>
              </a:ext>
            </a:extLst>
          </p:cNvPr>
          <p:cNvSpPr txBox="1"/>
          <p:nvPr/>
        </p:nvSpPr>
        <p:spPr>
          <a:xfrm>
            <a:off x="597555" y="87603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2 - 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5173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DC3B3D-5E25-CEDA-0CAD-5CB7C4C6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26" y="1456997"/>
            <a:ext cx="502005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Asteroids_Data_File.db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Created: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Asteroids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close_approach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44B52-2AC6-853D-EA66-D002311362B2}"/>
              </a:ext>
            </a:extLst>
          </p:cNvPr>
          <p:cNvSpPr txBox="1"/>
          <p:nvPr/>
        </p:nvSpPr>
        <p:spPr>
          <a:xfrm>
            <a:off x="550926" y="437126"/>
            <a:ext cx="7440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3 - Data Storage (SQLite)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272B4-DF59-D4B5-D291-A54EF2E55556}"/>
              </a:ext>
            </a:extLst>
          </p:cNvPr>
          <p:cNvSpPr txBox="1"/>
          <p:nvPr/>
        </p:nvSpPr>
        <p:spPr>
          <a:xfrm>
            <a:off x="6310124" y="2760808"/>
            <a:ext cx="48935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TABLE IF NOT EXISTS asteroids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id INTEGER,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name TEXT,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absolute_magnitude_h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REAL,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estimated_dia_min_km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REAL,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estimated_dia_max_km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REAL,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is_potentially_hazardous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BOOLEAN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10B95-08C3-4209-7A3F-C81F1C29AE2A}"/>
              </a:ext>
            </a:extLst>
          </p:cNvPr>
          <p:cNvSpPr txBox="1"/>
          <p:nvPr/>
        </p:nvSpPr>
        <p:spPr>
          <a:xfrm>
            <a:off x="6621020" y="198295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Example: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1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BA267D-0E51-79A6-1D26-7A1702EE8C5B}"/>
              </a:ext>
            </a:extLst>
          </p:cNvPr>
          <p:cNvSpPr txBox="1"/>
          <p:nvPr/>
        </p:nvSpPr>
        <p:spPr>
          <a:xfrm>
            <a:off x="861822" y="2545140"/>
            <a:ext cx="60944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Navigation Tabs: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Home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Filter Criteria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Predefined Queries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0826B-AD25-54BA-F451-65CBD53D9D24}"/>
              </a:ext>
            </a:extLst>
          </p:cNvPr>
          <p:cNvSpPr txBox="1"/>
          <p:nvPr/>
        </p:nvSpPr>
        <p:spPr>
          <a:xfrm>
            <a:off x="861822" y="1058918"/>
            <a:ext cx="6992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56155-9742-3089-3B52-3F35146F2B6A}"/>
              </a:ext>
            </a:extLst>
          </p:cNvPr>
          <p:cNvSpPr txBox="1"/>
          <p:nvPr/>
        </p:nvSpPr>
        <p:spPr>
          <a:xfrm>
            <a:off x="5927598" y="2545140"/>
            <a:ext cx="60944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Functions: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SQL execution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Dynamic filters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Chart visualization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CSV download</a:t>
            </a:r>
          </a:p>
        </p:txBody>
      </p:sp>
    </p:spTree>
    <p:extLst>
      <p:ext uri="{BB962C8B-B14F-4D97-AF65-F5344CB8AC3E}">
        <p14:creationId xmlns:p14="http://schemas.microsoft.com/office/powerpoint/2010/main" val="211489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78DB0-3E6F-0421-1722-1DA9EC17F9A4}"/>
              </a:ext>
            </a:extLst>
          </p:cNvPr>
          <p:cNvSpPr txBox="1"/>
          <p:nvPr/>
        </p:nvSpPr>
        <p:spPr>
          <a:xfrm>
            <a:off x="572262" y="2000529"/>
            <a:ext cx="609447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Slider inputs for: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Magnitude range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Estimated diameter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Relative velocity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Astronomical unit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Date range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Hazardous or 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7E59A-AC04-5C86-A581-4CC3AF7754D1}"/>
              </a:ext>
            </a:extLst>
          </p:cNvPr>
          <p:cNvSpPr txBox="1"/>
          <p:nvPr/>
        </p:nvSpPr>
        <p:spPr>
          <a:xfrm>
            <a:off x="944118" y="94919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Filters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F49EC-0884-FD95-9975-7545B162EB64}"/>
              </a:ext>
            </a:extLst>
          </p:cNvPr>
          <p:cNvSpPr txBox="1"/>
          <p:nvPr/>
        </p:nvSpPr>
        <p:spPr>
          <a:xfrm>
            <a:off x="5525262" y="2090172"/>
            <a:ext cx="609447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Output: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Table of filtered results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Histogram of relative velocity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Download as CSV</a:t>
            </a:r>
          </a:p>
          <a:p>
            <a:pPr lvl="1"/>
            <a:endParaRPr lang="en-US" sz="2800" dirty="0"/>
          </a:p>
          <a:p>
            <a:pPr>
              <a:buNone/>
            </a:pPr>
            <a:r>
              <a:rPr lang="en-US" sz="2800" dirty="0"/>
              <a:t>📊 </a:t>
            </a:r>
            <a:r>
              <a:rPr lang="en-US" sz="2800" b="1" dirty="0"/>
              <a:t>Chart Example: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   </a:t>
            </a:r>
            <a:r>
              <a:rPr lang="en-US" sz="2800" dirty="0" err="1"/>
              <a:t>Plotly</a:t>
            </a:r>
            <a:r>
              <a:rPr lang="en-US" sz="2800" dirty="0"/>
              <a:t> histogram of velocities</a:t>
            </a:r>
          </a:p>
        </p:txBody>
      </p:sp>
    </p:spTree>
    <p:extLst>
      <p:ext uri="{BB962C8B-B14F-4D97-AF65-F5344CB8AC3E}">
        <p14:creationId xmlns:p14="http://schemas.microsoft.com/office/powerpoint/2010/main" val="39500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DE9DA-C924-7BD8-AD32-B26DCF4B1610}"/>
              </a:ext>
            </a:extLst>
          </p:cNvPr>
          <p:cNvSpPr txBox="1"/>
          <p:nvPr/>
        </p:nvSpPr>
        <p:spPr>
          <a:xfrm>
            <a:off x="550926" y="1868484"/>
            <a:ext cx="60944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Two Categories: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GUVI Queries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Custom Queries</a:t>
            </a:r>
          </a:p>
          <a:p>
            <a:pPr lvl="1"/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Output for Each: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Dataframe</a:t>
            </a:r>
            <a:r>
              <a:rPr lang="en-US" sz="2800" dirty="0"/>
              <a:t> Table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Bar Chart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Optional column selection for plotting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FC562-2ABC-73B8-5A83-1C6BA16D23E5}"/>
              </a:ext>
            </a:extLst>
          </p:cNvPr>
          <p:cNvSpPr txBox="1"/>
          <p:nvPr/>
        </p:nvSpPr>
        <p:spPr>
          <a:xfrm>
            <a:off x="1117854" y="73887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D8809-1567-10BC-F73C-DFDFE6B438DC}"/>
              </a:ext>
            </a:extLst>
          </p:cNvPr>
          <p:cNvSpPr txBox="1"/>
          <p:nvPr/>
        </p:nvSpPr>
        <p:spPr>
          <a:xfrm>
            <a:off x="6265926" y="2023932"/>
            <a:ext cx="55298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📌 Example Query:</a:t>
            </a:r>
          </a:p>
          <a:p>
            <a:br>
              <a:rPr lang="en-US" sz="2800" dirty="0"/>
            </a:br>
            <a:r>
              <a:rPr lang="en-US" sz="2800" dirty="0"/>
              <a:t>“Top 10 fastest asteroids”</a:t>
            </a:r>
          </a:p>
          <a:p>
            <a:br>
              <a:rPr lang="en-US" sz="2800" dirty="0"/>
            </a:br>
            <a:r>
              <a:rPr lang="en-US" sz="2800" dirty="0"/>
              <a:t>→ Displays name + velocity with bar graph</a:t>
            </a:r>
          </a:p>
        </p:txBody>
      </p:sp>
    </p:spTree>
    <p:extLst>
      <p:ext uri="{BB962C8B-B14F-4D97-AF65-F5344CB8AC3E}">
        <p14:creationId xmlns:p14="http://schemas.microsoft.com/office/powerpoint/2010/main" val="188046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{28DC0BE2-A4CA-4F60-BE5A-48800A68CCA1}TFb5ae2469-0bae-4978-b0e0-39dd046150ffc1c1b4f4-8604d1515019</Template>
  <TotalTime>37</TotalTime>
  <Words>554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2025-07-03T10:14:44Z</dcterms:created>
  <dcterms:modified xsi:type="dcterms:W3CDTF">2025-07-03T10:52:36Z</dcterms:modified>
</cp:coreProperties>
</file>