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8" r:id="rId5"/>
    <p:sldId id="301" r:id="rId6"/>
    <p:sldId id="302" r:id="rId7"/>
    <p:sldId id="309" r:id="rId8"/>
    <p:sldId id="304" r:id="rId9"/>
    <p:sldId id="303" r:id="rId10"/>
    <p:sldId id="310" r:id="rId11"/>
    <p:sldId id="311" r:id="rId12"/>
    <p:sldId id="305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FB64-3332-264B-E4DB-811B19A9F0FC}"/>
              </a:ext>
            </a:extLst>
          </p:cNvPr>
          <p:cNvSpPr txBox="1">
            <a:spLocks/>
          </p:cNvSpPr>
          <p:nvPr/>
        </p:nvSpPr>
        <p:spPr>
          <a:xfrm>
            <a:off x="7032153" y="1005843"/>
            <a:ext cx="4406160" cy="19019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Shopper Spectrum_ Segmentation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72AC-79A2-EA0B-013B-427C335BC574}"/>
              </a:ext>
            </a:extLst>
          </p:cNvPr>
          <p:cNvSpPr txBox="1">
            <a:spLocks/>
          </p:cNvSpPr>
          <p:nvPr/>
        </p:nvSpPr>
        <p:spPr>
          <a:xfrm>
            <a:off x="7032153" y="3108962"/>
            <a:ext cx="1976370" cy="420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Arun Kumar | GUVI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4A12FD-70FB-5ABD-3126-6FCCFE21B74B}"/>
              </a:ext>
            </a:extLst>
          </p:cNvPr>
          <p:cNvCxnSpPr>
            <a:cxnSpLocks/>
          </p:cNvCxnSpPr>
          <p:nvPr/>
        </p:nvCxnSpPr>
        <p:spPr>
          <a:xfrm>
            <a:off x="7032153" y="3008376"/>
            <a:ext cx="47993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E46CA8-6B56-CB3A-279C-B57E42EE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2" y="260326"/>
            <a:ext cx="5496099" cy="54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9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B563B0-FB9D-8805-BA3E-B6EAD566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4" y="863829"/>
            <a:ext cx="11402011" cy="46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5F0-17DD-59F9-0973-2124347C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8" y="1850227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028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hopper spectrum application&#10;&#10;AI-generated content may be incorrect.">
            <a:extLst>
              <a:ext uri="{FF2B5EF4-FFF2-40B4-BE49-F238E27FC236}">
                <a16:creationId xmlns:a16="http://schemas.microsoft.com/office/drawing/2014/main" id="{BE362079-7FF6-C8BE-0E76-4F479C9E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88" y="-293855"/>
            <a:ext cx="9195423" cy="84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AI-generated content may be incorrect.">
            <a:extLst>
              <a:ext uri="{FF2B5EF4-FFF2-40B4-BE49-F238E27FC236}">
                <a16:creationId xmlns:a16="http://schemas.microsoft.com/office/drawing/2014/main" id="{37E95168-132D-B7B5-FDB4-ACAEF6F6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56" y="230020"/>
            <a:ext cx="7846688" cy="61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processing steps&#10;&#10;AI-generated content may be incorrect.">
            <a:extLst>
              <a:ext uri="{FF2B5EF4-FFF2-40B4-BE49-F238E27FC236}">
                <a16:creationId xmlns:a16="http://schemas.microsoft.com/office/drawing/2014/main" id="{EBFB31B3-4BCF-F1D6-D0FB-C4AC2218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73152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691E162-7F76-E779-D9BD-552118CC5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4" b="-1"/>
          <a:stretch>
            <a:fillRect/>
          </a:stretch>
        </p:blipFill>
        <p:spPr bwMode="auto">
          <a:xfrm>
            <a:off x="0" y="372599"/>
            <a:ext cx="10806545" cy="611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1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5C442171-7D58-B56B-5259-B821D21D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014" y="0"/>
            <a:ext cx="8629407" cy="63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ustomer relationship management process&#10;&#10;AI-generated content may be incorrect.">
            <a:extLst>
              <a:ext uri="{FF2B5EF4-FFF2-40B4-BE49-F238E27FC236}">
                <a16:creationId xmlns:a16="http://schemas.microsoft.com/office/drawing/2014/main" id="{D3D96692-9257-9F9C-D8B3-72E65BB9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56" y="218847"/>
            <a:ext cx="6738687" cy="5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thod&#10;&#10;AI-generated content may be incorrect.">
            <a:extLst>
              <a:ext uri="{FF2B5EF4-FFF2-40B4-BE49-F238E27FC236}">
                <a16:creationId xmlns:a16="http://schemas.microsoft.com/office/drawing/2014/main" id="{89F16435-A399-E487-CE18-CADACBB7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76" y="140025"/>
            <a:ext cx="5138847" cy="61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85481D14-E7ED-6964-3730-A01E61F8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6" y="3008038"/>
            <a:ext cx="8645236" cy="3147537"/>
          </a:xfrm>
          <a:prstGeom prst="rect">
            <a:avLst/>
          </a:prstGeom>
        </p:spPr>
      </p:pic>
      <p:pic>
        <p:nvPicPr>
          <p:cNvPr id="9" name="Picture 8" descr="A graph with many colored dots&#10;&#10;AI-generated content may be incorrect.">
            <a:extLst>
              <a:ext uri="{FF2B5EF4-FFF2-40B4-BE49-F238E27FC236}">
                <a16:creationId xmlns:a16="http://schemas.microsoft.com/office/drawing/2014/main" id="{D5E05CFD-3263-2F9F-45A4-7DA8ADF05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624" y="0"/>
            <a:ext cx="5382376" cy="4448796"/>
          </a:xfrm>
          <a:prstGeom prst="rect">
            <a:avLst/>
          </a:prstGeom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D67908ED-C1B2-4E73-84A5-387CB8603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325" y="139210"/>
            <a:ext cx="4198058" cy="32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25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{FD8EDCB1-04B7-45DB-8B0C-7EA13B62FD4C}TFb63a7776-4452-49b2-8055-21efce632b726e3c8758_win32-7d1db0309ca7</Template>
  <TotalTime>112</TotalTime>
  <Words>12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2025-08-29T17:23:21Z</dcterms:created>
  <dcterms:modified xsi:type="dcterms:W3CDTF">2025-09-19T09:07:14Z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