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8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yellow taxi cabs in a busy city street">
            <a:extLst>
              <a:ext uri="{FF2B5EF4-FFF2-40B4-BE49-F238E27FC236}">
                <a16:creationId xmlns:a16="http://schemas.microsoft.com/office/drawing/2014/main" id="{374928AF-27CA-C4DC-4300-2B41203A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0" y="78176"/>
            <a:ext cx="11995234" cy="6220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BFB64-3332-264B-E4DB-811B19A9F0FC}"/>
              </a:ext>
            </a:extLst>
          </p:cNvPr>
          <p:cNvSpPr txBox="1">
            <a:spLocks/>
          </p:cNvSpPr>
          <p:nvPr/>
        </p:nvSpPr>
        <p:spPr>
          <a:xfrm>
            <a:off x="8631936" y="1539242"/>
            <a:ext cx="3199563" cy="1368550"/>
          </a:xfrm>
          <a:prstGeom prst="rect">
            <a:avLst/>
          </a:prstGeom>
          <a:solidFill>
            <a:schemeClr val="tx1"/>
          </a:solidFill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bg1"/>
                </a:solidFill>
              </a:rPr>
              <a:t>TripFare</a:t>
            </a:r>
            <a:r>
              <a:rPr lang="en-US" sz="4400" dirty="0">
                <a:solidFill>
                  <a:schemeClr val="bg1"/>
                </a:solidFill>
              </a:rPr>
              <a:t> Predicting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72AC-79A2-EA0B-013B-427C335BC574}"/>
              </a:ext>
            </a:extLst>
          </p:cNvPr>
          <p:cNvSpPr txBox="1">
            <a:spLocks/>
          </p:cNvSpPr>
          <p:nvPr/>
        </p:nvSpPr>
        <p:spPr>
          <a:xfrm>
            <a:off x="8631936" y="3108961"/>
            <a:ext cx="1976370" cy="420624"/>
          </a:xfrm>
          <a:prstGeom prst="rect">
            <a:avLst/>
          </a:prstGeom>
          <a:solidFill>
            <a:schemeClr val="tx1"/>
          </a:solidFill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Arun Kumar | GUVI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4A12FD-70FB-5ABD-3126-6FCCFE21B74B}"/>
              </a:ext>
            </a:extLst>
          </p:cNvPr>
          <p:cNvCxnSpPr>
            <a:cxnSpLocks/>
          </p:cNvCxnSpPr>
          <p:nvPr/>
        </p:nvCxnSpPr>
        <p:spPr>
          <a:xfrm>
            <a:off x="8631936" y="3008376"/>
            <a:ext cx="31995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9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3C512E-4D98-A5CE-C6CA-A8CF7C3CD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60" y="82296"/>
            <a:ext cx="909828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9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F336579-B933-4A9C-BC8B-1D8965F3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96" y="0"/>
            <a:ext cx="8677656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90555D9-84F6-E7CB-E8F1-CCC08F7B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86" y="5093208"/>
            <a:ext cx="24003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0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A9A7E4E-B864-A00E-92A2-BB673E6D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0"/>
            <a:ext cx="92583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691E162-7F76-E779-D9BD-552118CC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44" y="178307"/>
            <a:ext cx="9107424" cy="62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1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CBE3886-BBA5-9150-9639-E3602C19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4" y="371094"/>
            <a:ext cx="11506291" cy="530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2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DBAFF71-0510-66E8-384B-DFBB698B3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1" y="79436"/>
            <a:ext cx="10690098" cy="66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5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25F0-17DD-59F9-0973-2124347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8" y="1850227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02839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{FD8EDCB1-04B7-45DB-8B0C-7EA13B62FD4C}TFb63a7776-4452-49b2-8055-21efce632b726e3c8758_win32-7d1db0309ca7</Template>
  <TotalTime>43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2025-08-29T17:23:21Z</dcterms:created>
  <dcterms:modified xsi:type="dcterms:W3CDTF">2025-08-29T18:07:01Z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