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5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0ECB-1FAC-1C2A-BF04-0641F792A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DEAFE-6D67-F7AD-D7F8-6E3645B9D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0A7C9-6335-BD62-9B27-6F129012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575A-B5EC-426F-9EB6-ABA6A82E4C33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F3924-25F4-5E42-7DCA-8CEE8E89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47692-3BB3-0C57-C5FA-A3AA4DF9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376C-6DE4-4DE5-B523-563A258AB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86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2406-F980-D270-23AE-41DB2752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5CDDF-A233-1DEC-5B7D-B0EB3E78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FA2AD-C784-79F8-4236-9DFE573B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575A-B5EC-426F-9EB6-ABA6A82E4C33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35D5F-3C42-5766-4864-0B57888F3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102E8-B4A5-0BD5-AEF9-49AD4814C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376C-6DE4-4DE5-B523-563A258AB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360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99A437-EAE1-2C71-37EB-5F2F53FC4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93551-E693-0B0D-E260-E8D3FD8F6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8E63D-F3B6-7858-0F51-A87CED1C5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575A-B5EC-426F-9EB6-ABA6A82E4C33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AF6D3-080F-3D9A-8FAC-A2DE7F0B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F011F-A6FA-F79A-8C08-49E1404B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376C-6DE4-4DE5-B523-563A258AB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85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14F0-4B7D-4F20-1D09-91995F8B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65473-0977-E640-0376-3CBF4D3E0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A287B-156E-3C0F-E9FB-DAB49B8BB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575A-B5EC-426F-9EB6-ABA6A82E4C33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92669-B165-ADBB-882D-D79683C1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12F3B-E831-8262-3BD0-A0ADC1F0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376C-6DE4-4DE5-B523-563A258AB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21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0BC6-22C5-C801-B071-C20F11FD7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0AA78-6CED-066F-EC97-C35010707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395BA-DE32-7608-36DF-BAD8A5EE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575A-B5EC-426F-9EB6-ABA6A82E4C33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32A15-5D54-C1F1-22B0-4DB34FD3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D7955-D99E-BE92-D952-8C638B4A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376C-6DE4-4DE5-B523-563A258AB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7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F258-64A7-28B1-D320-097E98DF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EB4F-D48A-DFC6-77F8-731CA76FA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4774E-4F05-CCFE-76F9-0D87CE7B9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A63DA-7A5C-38CA-8DC4-E00ADECBF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575A-B5EC-426F-9EB6-ABA6A82E4C33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0AC78-6D78-6390-EA96-8B467787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B03DB-AFFF-A911-5062-2209200F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376C-6DE4-4DE5-B523-563A258AB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494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2418-FEB7-9BAA-889C-4380381F7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E9928-3C27-7689-02AA-193442A6F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ACEFA-8740-778E-82BB-A59AF7EAC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79405-BD5F-0E30-5CD3-DEAE4EC07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F89557-BF92-A65A-7094-1525C95C9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A6CBD-A83B-2B81-CF0C-E8BB5479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575A-B5EC-426F-9EB6-ABA6A82E4C33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64A97-5B66-C8C0-1ABB-7AFFD393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630614-1EF4-860D-CA9D-2BE09DA47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376C-6DE4-4DE5-B523-563A258AB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61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57B4-DEDF-F6FD-37F0-93A7464A0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B3E69-1868-782B-AE88-89271462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575A-B5EC-426F-9EB6-ABA6A82E4C33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1F238-7ED4-332F-5034-77FAEACF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6F798-25D6-6FDF-D06D-2AA016D1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376C-6DE4-4DE5-B523-563A258AB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72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73627-F105-89C0-2BB4-D103F48C9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575A-B5EC-426F-9EB6-ABA6A82E4C33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2A7864-7F79-8FE5-6BC0-4A3A9A5B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C25DF-FE53-EE5D-4435-B10BCD5B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376C-6DE4-4DE5-B523-563A258AB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743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4FE41-9277-3557-850D-760D23A1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49706-3538-7AB2-1D20-42DF0D7A2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4116D-61AC-18DD-B8C1-4670B37D6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73ECB-2496-D5BA-EF65-25212E53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575A-B5EC-426F-9EB6-ABA6A82E4C33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CFE4A-A704-5B95-3C22-F37D1764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B87A8-3283-F1EE-72D1-5D45057A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376C-6DE4-4DE5-B523-563A258AB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5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E02B-D159-2B77-5EA7-36BA66FC5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D76104-BC58-4706-9352-60B55E5D79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50092-2C4E-34B3-03D9-8CABB1521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7FB55-F74A-A649-58B1-163F8191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C575A-B5EC-426F-9EB6-ABA6A82E4C33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3E7F9-AB84-14C3-F4C7-EE591B25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65568-EC61-47B5-9875-3F6655D8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1376C-6DE4-4DE5-B523-563A258AB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41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CFFC57-FB52-DCD1-60FC-E90F0290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781C9-E45A-518E-2F72-D22C502D6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287F6-8782-5766-21A4-1634F09E7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C575A-B5EC-426F-9EB6-ABA6A82E4C33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BB796-D4ED-0325-D190-21C07F8F0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D360C-ACDD-B066-BB24-ECC955EDC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1376C-6DE4-4DE5-B523-563A258ABD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79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70B4-C246-EA9C-557F-AD99DE581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RAG System with Agentic AI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C30A1-C07C-2179-8A0B-4BF544427A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1600" dirty="0"/>
              <a:t>Smart Document Question Answering using RAG and Agentic AI (</a:t>
            </a:r>
            <a:r>
              <a:rPr lang="en-IN" sz="1600" dirty="0" err="1"/>
              <a:t>Streamlit</a:t>
            </a:r>
            <a:r>
              <a:rPr lang="en-IN" sz="1600" dirty="0"/>
              <a:t> + Google </a:t>
            </a:r>
            <a:r>
              <a:rPr lang="en-IN" sz="1600" dirty="0" err="1"/>
              <a:t>Colab</a:t>
            </a:r>
            <a:r>
              <a:rPr lang="en-IN" sz="1600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8124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F05A8-8159-E755-8F91-3B8855E8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EXTRACT TEXT FROM PDF (PDFPLUMBER)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F2D175-2B4F-EAEE-E7C6-85D8F829A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1687"/>
            <a:ext cx="10515600" cy="3879213"/>
          </a:xfrm>
        </p:spPr>
      </p:pic>
    </p:spTree>
    <p:extLst>
      <p:ext uri="{BB962C8B-B14F-4D97-AF65-F5344CB8AC3E}">
        <p14:creationId xmlns:p14="http://schemas.microsoft.com/office/powerpoint/2010/main" val="3004231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C84D2-0CD0-4B81-5311-A9851C4E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EXTRACT TEXT FROM IMAGE(PYTESSARACT)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59B1C3-9D5C-E0E4-55ED-6782FBA24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216909"/>
          </a:xfrm>
        </p:spPr>
      </p:pic>
    </p:spTree>
    <p:extLst>
      <p:ext uri="{BB962C8B-B14F-4D97-AF65-F5344CB8AC3E}">
        <p14:creationId xmlns:p14="http://schemas.microsoft.com/office/powerpoint/2010/main" val="1792711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1C9D7-7CC0-C7C3-A762-E7A7A65C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GENERATE ANSWER WITH TEXT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2FE02-0CBD-F6B9-0188-115C9B490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CE4EB4-6E51-5C7C-7E8E-E6F0AB876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32" y="2005766"/>
            <a:ext cx="10176387" cy="384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01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DBD2-5158-133E-BB8A-5C050431C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GET ANSWER FOR IMAGE USING OCR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D579B3-1EAD-C09D-3E75-B48BCE1F9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7033"/>
            <a:ext cx="10515600" cy="4148521"/>
          </a:xfrm>
        </p:spPr>
      </p:pic>
    </p:spTree>
    <p:extLst>
      <p:ext uri="{BB962C8B-B14F-4D97-AF65-F5344CB8AC3E}">
        <p14:creationId xmlns:p14="http://schemas.microsoft.com/office/powerpoint/2010/main" val="3327448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C3B5-5E93-AC74-F50A-4C7DF508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/>
              <a:t>Git Push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BEF73C-6FF9-DC70-7C61-0E445A301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740" y="1825625"/>
            <a:ext cx="8588520" cy="4351338"/>
          </a:xfrm>
        </p:spPr>
      </p:pic>
    </p:spTree>
    <p:extLst>
      <p:ext uri="{BB962C8B-B14F-4D97-AF65-F5344CB8AC3E}">
        <p14:creationId xmlns:p14="http://schemas.microsoft.com/office/powerpoint/2010/main" val="2504987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33E8-6CBC-4133-6FA1-38712A1C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 Conclusion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A589E-CE97-B616-39E3-A3A585F6F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This Smart QA system demonstrates a </a:t>
            </a:r>
            <a:r>
              <a:rPr lang="en-US" b="1" dirty="0"/>
              <a:t>low-cost, efficient, and scalable solution</a:t>
            </a:r>
            <a:r>
              <a:rPr lang="en-US" dirty="0"/>
              <a:t> for businesses to offer intelligent document interaction. With modular components and agentic design, this project supports:</a:t>
            </a:r>
          </a:p>
          <a:p>
            <a:r>
              <a:rPr lang="en-US" b="1" dirty="0"/>
              <a:t>Client-side accessibility</a:t>
            </a:r>
            <a:r>
              <a:rPr lang="en-US" dirty="0"/>
              <a:t> via a clean </a:t>
            </a:r>
            <a:r>
              <a:rPr lang="en-US" dirty="0" err="1"/>
              <a:t>Streamlit</a:t>
            </a:r>
            <a:r>
              <a:rPr lang="en-US" dirty="0"/>
              <a:t> UI</a:t>
            </a:r>
          </a:p>
          <a:p>
            <a:r>
              <a:rPr lang="en-US" b="1" dirty="0"/>
              <a:t>Low compute cost</a:t>
            </a:r>
            <a:r>
              <a:rPr lang="en-US" dirty="0"/>
              <a:t>, making it ideal for startups and SMEs</a:t>
            </a:r>
          </a:p>
          <a:p>
            <a:r>
              <a:rPr lang="en-US" b="1" dirty="0"/>
              <a:t>Custom document domain adaptation</a:t>
            </a:r>
            <a:r>
              <a:rPr lang="en-US" dirty="0"/>
              <a:t> (history, medical, legal, etc.)</a:t>
            </a:r>
          </a:p>
          <a:p>
            <a:r>
              <a:rPr lang="en-US" b="1" dirty="0"/>
              <a:t>Future extensibility</a:t>
            </a:r>
            <a:r>
              <a:rPr lang="en-US" dirty="0"/>
              <a:t> using </a:t>
            </a:r>
            <a:r>
              <a:rPr lang="en-US" dirty="0" err="1"/>
              <a:t>LangGraph</a:t>
            </a:r>
            <a:r>
              <a:rPr lang="en-US" dirty="0"/>
              <a:t> for autonomous agents</a:t>
            </a:r>
          </a:p>
          <a:p>
            <a:r>
              <a:rPr lang="en-US" dirty="0"/>
              <a:t>The result is a powerful, memory-efficient, and deployable RAG system that is production-ready and can transform document access for businesses.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344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446B7D-9F2D-C4BC-729F-1A6DFDBD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Introduction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82A81-04A5-5770-18AF-36D2768EA87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759667"/>
            <a:ext cx="10515600" cy="4948238"/>
          </a:xfrm>
        </p:spPr>
        <p:txBody>
          <a:bodyPr>
            <a:normAutofit/>
          </a:bodyPr>
          <a:lstStyle/>
          <a:p>
            <a:r>
              <a:rPr lang="en-IN" dirty="0"/>
              <a:t>The "Smart Document QA" project is designed to intelligently answer user queries from historical documents using advanced Retrieval-Augmented Generation (RAG) techniques. This system enhances traditional QA by combining a vector-based retriever and a transformer-based language model (LLM). Built with </a:t>
            </a:r>
            <a:r>
              <a:rPr lang="en-IN" dirty="0" err="1"/>
              <a:t>LangChain</a:t>
            </a:r>
            <a:r>
              <a:rPr lang="en-IN" dirty="0"/>
              <a:t>, FAISS, and </a:t>
            </a:r>
            <a:r>
              <a:rPr lang="en-IN" dirty="0" err="1"/>
              <a:t>Streamlit</a:t>
            </a:r>
            <a:r>
              <a:rPr lang="en-IN" dirty="0"/>
              <a:t>, and powered by </a:t>
            </a:r>
            <a:r>
              <a:rPr lang="en-IN" dirty="0" err="1"/>
              <a:t>HuggingFace</a:t>
            </a:r>
            <a:r>
              <a:rPr lang="en-IN" dirty="0"/>
              <a:t> transformers, this system supports scalable, cost-effective, and intelligent interaction with large textual data—especially focused on Indian History documents.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833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C403-17F8-9C98-DDEA-2753F864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Deployment Summary</a:t>
            </a:r>
            <a:br>
              <a:rPr lang="en-US" altLang="en-US" b="1" dirty="0"/>
            </a:b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8163C4-E2A0-C1AD-A936-86829082A8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5639" y="1889614"/>
            <a:ext cx="971427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Backend: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LangChain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+ FAISS +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HuggingFace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LLM: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flan-t5-small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Frontend: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Streamlit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Web UI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Platform: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Google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Colab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(development) +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Streamlit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Cloud (deployment)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Storage: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FAISS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VectorStore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document embeddings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58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F9BF7-B2B1-C0C7-CB5B-8174DA33C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107" y="709229"/>
            <a:ext cx="6103374" cy="5268784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Agentic RAG Design (Next Enhancement Plan)</a:t>
            </a:r>
          </a:p>
          <a:p>
            <a:r>
              <a:rPr lang="en-IN" dirty="0"/>
              <a:t>The system is designed for modular upgrades:</a:t>
            </a:r>
          </a:p>
          <a:p>
            <a:r>
              <a:rPr lang="en-IN" b="1" dirty="0"/>
              <a:t>Retriever Agent:</a:t>
            </a:r>
            <a:r>
              <a:rPr lang="en-IN" dirty="0"/>
              <a:t> Fetches relevant chunks from documents using FAISS.</a:t>
            </a:r>
          </a:p>
          <a:p>
            <a:r>
              <a:rPr lang="en-IN" b="1" dirty="0"/>
              <a:t>QA Agent:</a:t>
            </a:r>
            <a:r>
              <a:rPr lang="en-IN" dirty="0"/>
              <a:t> Uses custom prompt + LLM to generate answers.</a:t>
            </a:r>
          </a:p>
          <a:p>
            <a:r>
              <a:rPr lang="en-IN" b="1" dirty="0"/>
              <a:t>Verifier Agent (Planned):</a:t>
            </a:r>
            <a:r>
              <a:rPr lang="en-IN" dirty="0"/>
              <a:t> Post-processes and verifies answer quality.</a:t>
            </a:r>
          </a:p>
          <a:p>
            <a:r>
              <a:rPr lang="en-IN" b="1" dirty="0"/>
              <a:t>LLM Flexibility:</a:t>
            </a:r>
            <a:r>
              <a:rPr lang="en-IN" dirty="0"/>
              <a:t> Support for local inference (</a:t>
            </a:r>
            <a:r>
              <a:rPr lang="en-IN" dirty="0" err="1"/>
              <a:t>Colab</a:t>
            </a:r>
            <a:r>
              <a:rPr lang="en-IN" dirty="0"/>
              <a:t>) and lightweight deployment (</a:t>
            </a:r>
            <a:r>
              <a:rPr lang="en-IN" dirty="0" err="1"/>
              <a:t>Streamlit</a:t>
            </a:r>
            <a:r>
              <a:rPr lang="en-IN" dirty="0"/>
              <a:t>).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B0DE6-DC90-0BE6-D8F4-1F512FBE9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9" y="1265903"/>
            <a:ext cx="5692345" cy="400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52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55F6-ADEA-4D5C-93B1-7D3E5625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Chunks and embeddings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89C357-8347-433D-9F77-B48C95CBA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010" y="1825625"/>
            <a:ext cx="6285980" cy="4351338"/>
          </a:xfrm>
        </p:spPr>
      </p:pic>
    </p:spTree>
    <p:extLst>
      <p:ext uri="{BB962C8B-B14F-4D97-AF65-F5344CB8AC3E}">
        <p14:creationId xmlns:p14="http://schemas.microsoft.com/office/powerpoint/2010/main" val="804357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A31C-3DF6-2F93-16FF-E6FAB2061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Challenges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063AAB-F0CF-BD56-787F-AF0F17716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1161795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9F1F-EC97-DF26-1C5B-34246739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While changing </a:t>
            </a:r>
            <a:r>
              <a:rPr lang="en-IN" dirty="0" err="1"/>
              <a:t>Fiass</a:t>
            </a:r>
            <a:r>
              <a:rPr lang="en-IN" dirty="0"/>
              <a:t> vector and </a:t>
            </a:r>
            <a:r>
              <a:rPr lang="en-IN" dirty="0" err="1"/>
              <a:t>araise</a:t>
            </a:r>
            <a:r>
              <a:rPr lang="en-IN" dirty="0"/>
              <a:t> for some documents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62D53F-CD4C-E7CD-2A44-791B0649A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8968"/>
            <a:ext cx="10515600" cy="3712495"/>
          </a:xfrm>
        </p:spPr>
      </p:pic>
    </p:spTree>
    <p:extLst>
      <p:ext uri="{BB962C8B-B14F-4D97-AF65-F5344CB8AC3E}">
        <p14:creationId xmlns:p14="http://schemas.microsoft.com/office/powerpoint/2010/main" val="137596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3F61-A6B9-536C-E7E9-3D0D137D0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Memory issue I have face a 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03AE80-412E-48B6-AB4C-6F1218B41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884" y="1825625"/>
            <a:ext cx="8844232" cy="4351338"/>
          </a:xfrm>
        </p:spPr>
      </p:pic>
    </p:spTree>
    <p:extLst>
      <p:ext uri="{BB962C8B-B14F-4D97-AF65-F5344CB8AC3E}">
        <p14:creationId xmlns:p14="http://schemas.microsoft.com/office/powerpoint/2010/main" val="2497526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3F0A-7AEA-BDBD-2129-5C8914FB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This error clear using this parameter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246714-E5D3-740A-7D44-30133C5FE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199" y="1317523"/>
            <a:ext cx="9612066" cy="404105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2D7EC3-4918-7F0A-FCDC-BC410B05F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00" y="5673674"/>
            <a:ext cx="9612066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9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357</Words>
  <Application>Microsoft Office PowerPoint</Application>
  <PresentationFormat>Widescreen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Building RAG System with Agentic AI </vt:lpstr>
      <vt:lpstr>Introduction </vt:lpstr>
      <vt:lpstr>Deployment Summary </vt:lpstr>
      <vt:lpstr>PowerPoint Presentation</vt:lpstr>
      <vt:lpstr>Chunks and embeddings</vt:lpstr>
      <vt:lpstr>Challenges</vt:lpstr>
      <vt:lpstr>While changing Fiass vector and araise for some documents</vt:lpstr>
      <vt:lpstr>Memory issue I have face a lot</vt:lpstr>
      <vt:lpstr>This error clear using this parameter</vt:lpstr>
      <vt:lpstr>EXTRACT TEXT FROM PDF (PDFPLUMBER)</vt:lpstr>
      <vt:lpstr>EXTRACT TEXT FROM IMAGE(PYTESSARACT)</vt:lpstr>
      <vt:lpstr>GENERATE ANSWER WITH TEXT QUERY</vt:lpstr>
      <vt:lpstr>GET ANSWER FOR IMAGE USING OCR</vt:lpstr>
      <vt:lpstr>Git Push</vt:lpstr>
      <vt:lpstr> 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 K</dc:creator>
  <cp:lastModifiedBy>A K</cp:lastModifiedBy>
  <cp:revision>2</cp:revision>
  <dcterms:created xsi:type="dcterms:W3CDTF">2025-06-13T07:10:20Z</dcterms:created>
  <dcterms:modified xsi:type="dcterms:W3CDTF">2025-06-13T08:24:20Z</dcterms:modified>
</cp:coreProperties>
</file>