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ECB-1FAC-1C2A-BF04-0641F792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EAFE-6D67-F7AD-D7F8-6E3645B9D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A7C9-6335-BD62-9B27-6F129012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3924-25F4-5E42-7DCA-8CEE8E8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692-3BB3-0C57-C5FA-A3AA4DF9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406-F980-D270-23AE-41DB275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CDDF-A233-1DEC-5B7D-B0EB3E78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A2AD-C784-79F8-4236-9DFE573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5D5F-3C42-5766-4864-0B57888F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02E8-B4A5-0BD5-AEF9-49AD4814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A437-EAE1-2C71-37EB-5F2F53FC4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3551-E693-0B0D-E260-E8D3FD8F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E63D-F3B6-7858-0F51-A87CED1C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F6D3-080F-3D9A-8FAC-A2DE7F0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011F-A6FA-F79A-8C08-49E1404B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14F0-4B7D-4F20-1D09-91995F8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5473-0977-E640-0376-3CBF4D3E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287B-156E-3C0F-E9FB-DAB49B8B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2669-B165-ADBB-882D-D79683C1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2F3B-E831-8262-3BD0-A0ADC1F0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0BC6-22C5-C801-B071-C20F11FD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AA78-6CED-066F-EC97-C3501070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95BA-DE32-7608-36DF-BAD8A5EE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2A15-5D54-C1F1-22B0-4DB34FD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7955-D99E-BE92-D952-8C638B4A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258-64A7-28B1-D320-097E98DF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B4F-D48A-DFC6-77F8-731CA76F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774E-4F05-CCFE-76F9-0D87CE7B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63DA-7A5C-38CA-8DC4-E00ADEC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0AC78-6D78-6390-EA96-8B467787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03DB-AFFF-A911-5062-2209200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418-FEB7-9BAA-889C-4380381F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9928-3C27-7689-02AA-193442A6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ACEFA-8740-778E-82BB-A59AF7EA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9405-BD5F-0E30-5CD3-DEAE4EC0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9557-BF92-A65A-7094-1525C95C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6CBD-A83B-2B81-CF0C-E8BB5479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64A97-5B66-C8C0-1ABB-7AFFD39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30614-1EF4-860D-CA9D-2BE09DA4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57B4-DEDF-F6FD-37F0-93A7464A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3E69-1868-782B-AE88-89271462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1F238-7ED4-332F-5034-77FAEAC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6F798-25D6-6FDF-D06D-2AA016D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3627-F105-89C0-2BB4-D103F48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A7864-7F79-8FE5-6BC0-4A3A9A5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25DF-FE53-EE5D-4435-B10BCD5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FE41-9277-3557-850D-760D23A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9706-3538-7AB2-1D20-42DF0D7A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4116D-61AC-18DD-B8C1-4670B37D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3ECB-2496-D5BA-EF65-25212E53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FE4A-A704-5B95-3C22-F37D1764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87A8-3283-F1EE-72D1-5D45057A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E02B-D159-2B77-5EA7-36BA66FC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76104-BC58-4706-9352-60B55E5D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0092-2C4E-34B3-03D9-8CABB152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FB55-F74A-A649-58B1-163F8191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E7F9-AB84-14C3-F4C7-EE591B25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65568-EC61-47B5-9875-3F6655D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1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FFC57-FB52-DCD1-60FC-E90F0290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81C9-E45A-518E-2F72-D22C502D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87F6-8782-5766-21A4-1634F09E7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B796-D4ED-0325-D190-21C07F8F0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360C-ACDD-B066-BB24-ECC955EDC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9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0B4-C246-EA9C-557F-AD99DE581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RAG System with Agentic AI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30A1-C07C-2179-8A0B-4BF544427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/>
              <a:t>Smart Document Question Answering using RAG and Agentic AI (</a:t>
            </a:r>
            <a:r>
              <a:rPr lang="en-IN" sz="1600" dirty="0" err="1"/>
              <a:t>Streamlit</a:t>
            </a:r>
            <a:r>
              <a:rPr lang="en-IN" sz="1600" dirty="0"/>
              <a:t> + Google </a:t>
            </a:r>
            <a:r>
              <a:rPr lang="en-IN" sz="1600" dirty="0" err="1"/>
              <a:t>Colab</a:t>
            </a:r>
            <a:r>
              <a:rPr lang="en-IN" sz="16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12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05A8-8159-E755-8F91-3B8855E8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TEXT FROM PDF (PDFPLUMBER)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D175-2B4F-EAEE-E7C6-85D8F829A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687"/>
            <a:ext cx="10515600" cy="3879213"/>
          </a:xfrm>
        </p:spPr>
      </p:pic>
    </p:spTree>
    <p:extLst>
      <p:ext uri="{BB962C8B-B14F-4D97-AF65-F5344CB8AC3E}">
        <p14:creationId xmlns:p14="http://schemas.microsoft.com/office/powerpoint/2010/main" val="300423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84D2-0CD0-4B81-5311-A9851C4E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TEXT FROM IMAGE(PYTESSARACT)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9B1C3-9D5C-E0E4-55ED-6782FBA24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16909"/>
          </a:xfrm>
        </p:spPr>
      </p:pic>
    </p:spTree>
    <p:extLst>
      <p:ext uri="{BB962C8B-B14F-4D97-AF65-F5344CB8AC3E}">
        <p14:creationId xmlns:p14="http://schemas.microsoft.com/office/powerpoint/2010/main" val="17927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9D7-7CC0-C7C3-A762-E7A7A65C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GENERATE ANSWER WITH TEXT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E02-0CBD-F6B9-0188-115C9B49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E4EB4-6E51-5C7C-7E8E-E6F0AB87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" y="2005766"/>
            <a:ext cx="10176387" cy="38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DBD2-5158-133E-BB8A-5C05043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GET ANSWER FOR IMAGE USING OCR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579B3-1EAD-C09D-3E75-B48BCE1F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033"/>
            <a:ext cx="10515600" cy="4148521"/>
          </a:xfrm>
        </p:spPr>
      </p:pic>
    </p:spTree>
    <p:extLst>
      <p:ext uri="{BB962C8B-B14F-4D97-AF65-F5344CB8AC3E}">
        <p14:creationId xmlns:p14="http://schemas.microsoft.com/office/powerpoint/2010/main" val="332744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33E8-6CBC-4133-6FA1-38712A1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589E-CE97-B616-39E3-A3A585F6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Smart QA system demonstrates a </a:t>
            </a:r>
            <a:r>
              <a:rPr lang="en-US" b="1" dirty="0"/>
              <a:t>low-cost, efficient, and scalable solution</a:t>
            </a:r>
            <a:r>
              <a:rPr lang="en-US" dirty="0"/>
              <a:t> for businesses to offer intelligent document interaction. With modular components and agentic design, this project supports:</a:t>
            </a:r>
          </a:p>
          <a:p>
            <a:r>
              <a:rPr lang="en-US" b="1" dirty="0"/>
              <a:t>Client-side accessibility</a:t>
            </a:r>
            <a:r>
              <a:rPr lang="en-US" dirty="0"/>
              <a:t> via a clean </a:t>
            </a:r>
            <a:r>
              <a:rPr lang="en-US" dirty="0" err="1"/>
              <a:t>Streamlit</a:t>
            </a:r>
            <a:r>
              <a:rPr lang="en-US" dirty="0"/>
              <a:t> UI</a:t>
            </a:r>
          </a:p>
          <a:p>
            <a:r>
              <a:rPr lang="en-US" b="1" dirty="0"/>
              <a:t>Low compute cost</a:t>
            </a:r>
            <a:r>
              <a:rPr lang="en-US" dirty="0"/>
              <a:t>, making it ideal for startups and SMEs</a:t>
            </a:r>
          </a:p>
          <a:p>
            <a:r>
              <a:rPr lang="en-US" b="1" dirty="0"/>
              <a:t>Custom document domain adaptation</a:t>
            </a:r>
            <a:r>
              <a:rPr lang="en-US" dirty="0"/>
              <a:t> (history, medical, legal, etc.)</a:t>
            </a:r>
          </a:p>
          <a:p>
            <a:r>
              <a:rPr lang="en-US" b="1" dirty="0"/>
              <a:t>Future extensibility</a:t>
            </a:r>
            <a:r>
              <a:rPr lang="en-US" dirty="0"/>
              <a:t> using </a:t>
            </a:r>
            <a:r>
              <a:rPr lang="en-US" dirty="0" err="1"/>
              <a:t>LangGraph</a:t>
            </a:r>
            <a:r>
              <a:rPr lang="en-US" dirty="0"/>
              <a:t> for autonomous agents</a:t>
            </a:r>
          </a:p>
          <a:p>
            <a:r>
              <a:rPr lang="en-US" dirty="0"/>
              <a:t>The result is a powerful, memory-efficient, and deployable RAG system that is production-ready and can transform document access for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4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46B7D-9F2D-C4BC-729F-1A6DFDB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2A81-04A5-5770-18AF-36D2768EA8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59667"/>
            <a:ext cx="10515600" cy="4948238"/>
          </a:xfrm>
        </p:spPr>
        <p:txBody>
          <a:bodyPr>
            <a:normAutofit/>
          </a:bodyPr>
          <a:lstStyle/>
          <a:p>
            <a:r>
              <a:rPr lang="en-IN" dirty="0"/>
              <a:t>The "Smart Document QA" project is designed to intelligently answer user queries from historical documents using advanced Retrieval-Augmented Generation (RAG) techniques. This system enhances traditional QA by combining a vector-based retriever and a transformer-based language model (LLM). Built with </a:t>
            </a:r>
            <a:r>
              <a:rPr lang="en-IN" dirty="0" err="1"/>
              <a:t>LangChain</a:t>
            </a:r>
            <a:r>
              <a:rPr lang="en-IN" dirty="0"/>
              <a:t>, FAISS, and </a:t>
            </a:r>
            <a:r>
              <a:rPr lang="en-IN" dirty="0" err="1"/>
              <a:t>Streamlit</a:t>
            </a:r>
            <a:r>
              <a:rPr lang="en-IN" dirty="0"/>
              <a:t>, and powered by </a:t>
            </a:r>
            <a:r>
              <a:rPr lang="en-IN" dirty="0" err="1"/>
              <a:t>HuggingFace</a:t>
            </a:r>
            <a:r>
              <a:rPr lang="en-IN" dirty="0"/>
              <a:t> transformers, this system supports scalable, cost-effective, and intelligent interaction with large textual data—especially focused on Indian History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C403-17F8-9C98-DDEA-2753F864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Deployment Summary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8163C4-E2A0-C1AD-A936-86829082A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39" y="1889614"/>
            <a:ext cx="971427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LangChain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FAISS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HuggingFace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flan-t5-small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Web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(development)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 (deployment)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FAISS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VectorStore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document embeddings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8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BF7-B2B1-C0C7-CB5B-8174DA33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107" y="709229"/>
            <a:ext cx="6103374" cy="526878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Agentic RAG Design (Next Enhancement Plan)</a:t>
            </a:r>
          </a:p>
          <a:p>
            <a:r>
              <a:rPr lang="en-IN" dirty="0"/>
              <a:t>The system is designed for modular upgrades:</a:t>
            </a:r>
          </a:p>
          <a:p>
            <a:r>
              <a:rPr lang="en-IN" b="1" dirty="0"/>
              <a:t>Retriever Agent:</a:t>
            </a:r>
            <a:r>
              <a:rPr lang="en-IN" dirty="0"/>
              <a:t> Fetches relevant chunks from documents using FAISS.</a:t>
            </a:r>
          </a:p>
          <a:p>
            <a:r>
              <a:rPr lang="en-IN" b="1" dirty="0"/>
              <a:t>QA Agent:</a:t>
            </a:r>
            <a:r>
              <a:rPr lang="en-IN" dirty="0"/>
              <a:t> Uses custom prompt + LLM to generate answers.</a:t>
            </a:r>
          </a:p>
          <a:p>
            <a:r>
              <a:rPr lang="en-IN" b="1" dirty="0"/>
              <a:t>Verifier Agent (Planned):</a:t>
            </a:r>
            <a:r>
              <a:rPr lang="en-IN" dirty="0"/>
              <a:t> Post-processes and verifies answer quality.</a:t>
            </a:r>
          </a:p>
          <a:p>
            <a:r>
              <a:rPr lang="en-IN" b="1" dirty="0"/>
              <a:t>LLM Flexibility:</a:t>
            </a:r>
            <a:r>
              <a:rPr lang="en-IN" dirty="0"/>
              <a:t> Support for local inference (</a:t>
            </a:r>
            <a:r>
              <a:rPr lang="en-IN" dirty="0" err="1"/>
              <a:t>Colab</a:t>
            </a:r>
            <a:r>
              <a:rPr lang="en-IN" dirty="0"/>
              <a:t>) and lightweight deployment (</a:t>
            </a:r>
            <a:r>
              <a:rPr lang="en-IN" dirty="0" err="1"/>
              <a:t>Streamlit</a:t>
            </a:r>
            <a:r>
              <a:rPr lang="en-IN" dirty="0"/>
              <a:t>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B0DE6-DC90-0BE6-D8F4-1F512FBE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" y="1265903"/>
            <a:ext cx="5692345" cy="40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5F6-ADEA-4D5C-93B1-7D3E5625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Chunks and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9C357-8347-433D-9F77-B48C95CB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10" y="1825625"/>
            <a:ext cx="6285980" cy="4351338"/>
          </a:xfrm>
        </p:spPr>
      </p:pic>
    </p:spTree>
    <p:extLst>
      <p:ext uri="{BB962C8B-B14F-4D97-AF65-F5344CB8AC3E}">
        <p14:creationId xmlns:p14="http://schemas.microsoft.com/office/powerpoint/2010/main" val="8043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A31C-3DF6-2F93-16FF-E6FAB206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63AAB-F0CF-BD56-787F-AF0F1771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16179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9F1F-EC97-DF26-1C5B-3424673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changing </a:t>
            </a:r>
            <a:r>
              <a:rPr lang="en-IN" dirty="0" err="1"/>
              <a:t>Fiass</a:t>
            </a:r>
            <a:r>
              <a:rPr lang="en-IN" dirty="0"/>
              <a:t> vector and </a:t>
            </a:r>
            <a:r>
              <a:rPr lang="en-IN" dirty="0" err="1"/>
              <a:t>araise</a:t>
            </a:r>
            <a:r>
              <a:rPr lang="en-IN" dirty="0"/>
              <a:t> for some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2D53F-CD4C-E7CD-2A44-791B0649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968"/>
            <a:ext cx="10515600" cy="3712495"/>
          </a:xfrm>
        </p:spPr>
      </p:pic>
    </p:spTree>
    <p:extLst>
      <p:ext uri="{BB962C8B-B14F-4D97-AF65-F5344CB8AC3E}">
        <p14:creationId xmlns:p14="http://schemas.microsoft.com/office/powerpoint/2010/main" val="13759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3F61-A6B9-536C-E7E9-3D0D137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Memory issue I have face a 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3AE80-412E-48B6-AB4C-6F1218B4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84" y="1825625"/>
            <a:ext cx="8844232" cy="4351338"/>
          </a:xfrm>
        </p:spPr>
      </p:pic>
    </p:spTree>
    <p:extLst>
      <p:ext uri="{BB962C8B-B14F-4D97-AF65-F5344CB8AC3E}">
        <p14:creationId xmlns:p14="http://schemas.microsoft.com/office/powerpoint/2010/main" val="249752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F0A-7AEA-BDBD-2129-5C8914FB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This error clear using this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46714-E5D3-740A-7D44-30133C5F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99" y="1317523"/>
            <a:ext cx="9612066" cy="4041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D7EC3-4918-7F0A-FCDC-BC410B05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00" y="5673674"/>
            <a:ext cx="96120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9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355</Words>
  <Application>Microsoft Office PowerPoint</Application>
  <PresentationFormat>Widescreen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Building RAG System with Agentic AI </vt:lpstr>
      <vt:lpstr>Introduction </vt:lpstr>
      <vt:lpstr>Deployment Summary </vt:lpstr>
      <vt:lpstr>PowerPoint Presentation</vt:lpstr>
      <vt:lpstr>Chunks and embeddings</vt:lpstr>
      <vt:lpstr>Challenges</vt:lpstr>
      <vt:lpstr>While changing Fiass vector and araise for some documents</vt:lpstr>
      <vt:lpstr>Memory issue I have face a lot</vt:lpstr>
      <vt:lpstr>This error clear using this parameter</vt:lpstr>
      <vt:lpstr>EXTRACT TEXT FROM PDF (PDFPLUMBER)</vt:lpstr>
      <vt:lpstr>EXTRACT TEXT FROM IMAGE(PYTESSARACT)</vt:lpstr>
      <vt:lpstr>GENERATE ANSWER WITH TEXT QUERY</vt:lpstr>
      <vt:lpstr>GET ANSWER FOR IMAGE USING OCR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K</dc:creator>
  <cp:lastModifiedBy>A K</cp:lastModifiedBy>
  <cp:revision>1</cp:revision>
  <dcterms:created xsi:type="dcterms:W3CDTF">2025-06-13T07:10:20Z</dcterms:created>
  <dcterms:modified xsi:type="dcterms:W3CDTF">2025-06-13T07:25:07Z</dcterms:modified>
</cp:coreProperties>
</file>