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
        <p:nvSpPr>
          <p:cNvPr id="7" name="TextBox 6">
            <a:extLst>
              <a:ext uri="{FF2B5EF4-FFF2-40B4-BE49-F238E27FC236}">
                <a16:creationId xmlns:a16="http://schemas.microsoft.com/office/drawing/2014/main" id="{8C06D555-216C-4AEA-2791-904CA8FF89E4}"/>
              </a:ext>
            </a:extLst>
          </p:cNvPr>
          <p:cNvSpPr txBox="1"/>
          <p:nvPr userDrawn="1"/>
        </p:nvSpPr>
        <p:spPr>
          <a:xfrm>
            <a:off x="9342268" y="6356350"/>
            <a:ext cx="2743200" cy="369332"/>
          </a:xfrm>
          <a:prstGeom prst="rect">
            <a:avLst/>
          </a:prstGeom>
          <a:noFill/>
        </p:spPr>
        <p:txBody>
          <a:bodyPr wrap="square" rtlCol="0">
            <a:spAutoFit/>
          </a:bodyPr>
          <a:lstStyle/>
          <a:p>
            <a:r>
              <a:rPr lang="en-US" dirty="0">
                <a:solidFill>
                  <a:schemeClr val="tx1"/>
                </a:solidFill>
              </a:rPr>
              <a:t>@ </a:t>
            </a:r>
            <a:r>
              <a:rPr lang="en-US">
                <a:solidFill>
                  <a:srgbClr val="FF0000"/>
                </a:solidFill>
              </a:rPr>
              <a:t>The Product </a:t>
            </a:r>
            <a:r>
              <a:rPr lang="en-US" dirty="0">
                <a:solidFill>
                  <a:srgbClr val="FF0000"/>
                </a:solidFill>
              </a:rPr>
              <a:t>Company</a:t>
            </a:r>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In 2000, Adventure Works Cycles bought a small manufacturing plant,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Importadores Neptuno manufactures several critical subcomponents for the Adventure Works Cycles production line.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extLst>
              <p:ext uri="{D42A27DB-BD31-4B8C-83A1-F6EECF244321}">
                <p14:modId xmlns:p14="http://schemas.microsoft.com/office/powerpoint/2010/main" val="2698460389"/>
              </p:ext>
            </p:extLst>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316</Words>
  <Application>Microsoft Office PowerPoint</Application>
  <PresentationFormat>Widescreen</PresentationFormat>
  <Paragraphs>101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 Theme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24</cp:revision>
  <dcterms:created xsi:type="dcterms:W3CDTF">2019-02-27T08:36:52Z</dcterms:created>
  <dcterms:modified xsi:type="dcterms:W3CDTF">2023-06-13T06:19:35Z</dcterms:modified>
</cp:coreProperties>
</file>