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8092-E867-4E68-9886-B0205E2A27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A09C4B-0CC4-4993-9D0F-D27A49D730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D9D6B2-3203-48A7-85C0-06852B52786A}"/>
              </a:ext>
            </a:extLst>
          </p:cNvPr>
          <p:cNvSpPr>
            <a:spLocks noGrp="1"/>
          </p:cNvSpPr>
          <p:nvPr>
            <p:ph type="dt" sz="half" idx="10"/>
          </p:nvPr>
        </p:nvSpPr>
        <p:spPr/>
        <p:txBody>
          <a:bodyPr/>
          <a:lstStyle/>
          <a:p>
            <a:fld id="{5455A7CF-DB6C-4325-93B5-8C3F06D80356}" type="datetimeFigureOut">
              <a:rPr lang="en-US" smtClean="0"/>
              <a:t>6/14/2023</a:t>
            </a:fld>
            <a:endParaRPr lang="en-US"/>
          </a:p>
        </p:txBody>
      </p:sp>
      <p:sp>
        <p:nvSpPr>
          <p:cNvPr id="5" name="Footer Placeholder 4">
            <a:extLst>
              <a:ext uri="{FF2B5EF4-FFF2-40B4-BE49-F238E27FC236}">
                <a16:creationId xmlns:a16="http://schemas.microsoft.com/office/drawing/2014/main" id="{A8B66A1C-EA7F-4E6F-ABAD-D25AF2A5D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CB37CF-1A86-42A3-A07C-D2DA7880CA4C}"/>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8798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4EA1-58E4-42A7-8DCA-725AFB10B7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60006E-D4B9-44A0-A059-EBC6CC39AC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CE83F-AD46-425B-A854-996B54ABE788}"/>
              </a:ext>
            </a:extLst>
          </p:cNvPr>
          <p:cNvSpPr>
            <a:spLocks noGrp="1"/>
          </p:cNvSpPr>
          <p:nvPr>
            <p:ph type="dt" sz="half" idx="10"/>
          </p:nvPr>
        </p:nvSpPr>
        <p:spPr/>
        <p:txBody>
          <a:bodyPr/>
          <a:lstStyle/>
          <a:p>
            <a:fld id="{5455A7CF-DB6C-4325-93B5-8C3F06D80356}" type="datetimeFigureOut">
              <a:rPr lang="en-US" smtClean="0"/>
              <a:t>6/14/2023</a:t>
            </a:fld>
            <a:endParaRPr lang="en-US"/>
          </a:p>
        </p:txBody>
      </p:sp>
      <p:sp>
        <p:nvSpPr>
          <p:cNvPr id="5" name="Footer Placeholder 4">
            <a:extLst>
              <a:ext uri="{FF2B5EF4-FFF2-40B4-BE49-F238E27FC236}">
                <a16:creationId xmlns:a16="http://schemas.microsoft.com/office/drawing/2014/main" id="{A257BED7-15D0-4FA7-999F-F2D1804AD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33827-58FD-4965-A7A7-AB35B277267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62583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7E049-7767-4915-BFAD-AA6268FC13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53A7E7-6996-49F7-8B45-7C9EA3F14B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DE4FD6-252D-4974-83FB-A1C670961515}"/>
              </a:ext>
            </a:extLst>
          </p:cNvPr>
          <p:cNvSpPr>
            <a:spLocks noGrp="1"/>
          </p:cNvSpPr>
          <p:nvPr>
            <p:ph type="dt" sz="half" idx="10"/>
          </p:nvPr>
        </p:nvSpPr>
        <p:spPr/>
        <p:txBody>
          <a:bodyPr/>
          <a:lstStyle/>
          <a:p>
            <a:fld id="{5455A7CF-DB6C-4325-93B5-8C3F06D80356}" type="datetimeFigureOut">
              <a:rPr lang="en-US" smtClean="0"/>
              <a:t>6/14/2023</a:t>
            </a:fld>
            <a:endParaRPr lang="en-US"/>
          </a:p>
        </p:txBody>
      </p:sp>
      <p:sp>
        <p:nvSpPr>
          <p:cNvPr id="5" name="Footer Placeholder 4">
            <a:extLst>
              <a:ext uri="{FF2B5EF4-FFF2-40B4-BE49-F238E27FC236}">
                <a16:creationId xmlns:a16="http://schemas.microsoft.com/office/drawing/2014/main" id="{75E65431-35DC-476B-ABEA-82F227DD0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5E16B-5E75-4104-B122-F4472006EB3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98246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55BD-9E4B-40B7-8EB9-7F10B7270B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51656E-1980-4619-BBC2-1C0AECF5FF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37196B-85A7-4EE9-A037-146860D00D65}"/>
              </a:ext>
            </a:extLst>
          </p:cNvPr>
          <p:cNvSpPr>
            <a:spLocks noGrp="1"/>
          </p:cNvSpPr>
          <p:nvPr>
            <p:ph type="dt" sz="half" idx="10"/>
          </p:nvPr>
        </p:nvSpPr>
        <p:spPr/>
        <p:txBody>
          <a:bodyPr/>
          <a:lstStyle/>
          <a:p>
            <a:fld id="{5455A7CF-DB6C-4325-93B5-8C3F06D80356}" type="datetimeFigureOut">
              <a:rPr lang="en-US" smtClean="0"/>
              <a:t>6/14/2023</a:t>
            </a:fld>
            <a:endParaRPr lang="en-US"/>
          </a:p>
        </p:txBody>
      </p:sp>
      <p:sp>
        <p:nvSpPr>
          <p:cNvPr id="5" name="Footer Placeholder 4">
            <a:extLst>
              <a:ext uri="{FF2B5EF4-FFF2-40B4-BE49-F238E27FC236}">
                <a16:creationId xmlns:a16="http://schemas.microsoft.com/office/drawing/2014/main" id="{9E1B61C3-1137-4444-8857-E46855FEA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A481B-7D56-458D-9F0B-73F00649E611}"/>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30213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B5B27-DE83-4844-A575-54EE450B1A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5B7AB5-6E0B-4DBB-86F4-37CEA31A46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6E480A-0C03-4D18-BE4C-6E525B2F6428}"/>
              </a:ext>
            </a:extLst>
          </p:cNvPr>
          <p:cNvSpPr>
            <a:spLocks noGrp="1"/>
          </p:cNvSpPr>
          <p:nvPr>
            <p:ph type="dt" sz="half" idx="10"/>
          </p:nvPr>
        </p:nvSpPr>
        <p:spPr/>
        <p:txBody>
          <a:bodyPr/>
          <a:lstStyle/>
          <a:p>
            <a:fld id="{5455A7CF-DB6C-4325-93B5-8C3F06D80356}" type="datetimeFigureOut">
              <a:rPr lang="en-US" smtClean="0"/>
              <a:t>6/14/2023</a:t>
            </a:fld>
            <a:endParaRPr lang="en-US"/>
          </a:p>
        </p:txBody>
      </p:sp>
      <p:sp>
        <p:nvSpPr>
          <p:cNvPr id="5" name="Footer Placeholder 4">
            <a:extLst>
              <a:ext uri="{FF2B5EF4-FFF2-40B4-BE49-F238E27FC236}">
                <a16:creationId xmlns:a16="http://schemas.microsoft.com/office/drawing/2014/main" id="{992B60B8-19CB-47CB-B72B-0416852AA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9FE0F-A484-4EA7-8FD2-04C4B877694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7907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4C114-EFA0-42E6-B430-30AD2967F2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B1390-1CCB-4CF0-913E-185544AF42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93107-53DE-4DCB-BE89-54BC1D44CC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31A65B-5BD3-4B14-A039-5A309529A78B}"/>
              </a:ext>
            </a:extLst>
          </p:cNvPr>
          <p:cNvSpPr>
            <a:spLocks noGrp="1"/>
          </p:cNvSpPr>
          <p:nvPr>
            <p:ph type="dt" sz="half" idx="10"/>
          </p:nvPr>
        </p:nvSpPr>
        <p:spPr/>
        <p:txBody>
          <a:bodyPr/>
          <a:lstStyle/>
          <a:p>
            <a:fld id="{5455A7CF-DB6C-4325-93B5-8C3F06D80356}" type="datetimeFigureOut">
              <a:rPr lang="en-US" smtClean="0"/>
              <a:t>6/14/2023</a:t>
            </a:fld>
            <a:endParaRPr lang="en-US"/>
          </a:p>
        </p:txBody>
      </p:sp>
      <p:sp>
        <p:nvSpPr>
          <p:cNvPr id="6" name="Footer Placeholder 5">
            <a:extLst>
              <a:ext uri="{FF2B5EF4-FFF2-40B4-BE49-F238E27FC236}">
                <a16:creationId xmlns:a16="http://schemas.microsoft.com/office/drawing/2014/main" id="{268F39D9-988D-459E-B1CD-C501E6C887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68384-38C5-424B-B863-1234309677F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956836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DCAC-57AB-4D6E-BC77-E5FBF27FE7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BFAF32-0E0F-4B9B-ABF8-08957C05BA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6BFCF4-C2D9-425F-B022-40ACE4EA8C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980780-05D2-4D96-A9D5-53484814E5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D4A927-7B61-40C1-92AB-6880517576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AB97D1-5A3B-4059-815A-340FB824448A}"/>
              </a:ext>
            </a:extLst>
          </p:cNvPr>
          <p:cNvSpPr>
            <a:spLocks noGrp="1"/>
          </p:cNvSpPr>
          <p:nvPr>
            <p:ph type="dt" sz="half" idx="10"/>
          </p:nvPr>
        </p:nvSpPr>
        <p:spPr/>
        <p:txBody>
          <a:bodyPr/>
          <a:lstStyle/>
          <a:p>
            <a:fld id="{5455A7CF-DB6C-4325-93B5-8C3F06D80356}" type="datetimeFigureOut">
              <a:rPr lang="en-US" smtClean="0"/>
              <a:t>6/14/2023</a:t>
            </a:fld>
            <a:endParaRPr lang="en-US"/>
          </a:p>
        </p:txBody>
      </p:sp>
      <p:sp>
        <p:nvSpPr>
          <p:cNvPr id="8" name="Footer Placeholder 7">
            <a:extLst>
              <a:ext uri="{FF2B5EF4-FFF2-40B4-BE49-F238E27FC236}">
                <a16:creationId xmlns:a16="http://schemas.microsoft.com/office/drawing/2014/main" id="{B72DE78E-294B-446D-8474-6BA224D5B3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C3293A-4FD6-4428-85E0-574DF5719A8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97822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1404-108D-4FCC-8492-ACE9DCF177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FFD965-28FF-4929-B0DA-92C66945B932}"/>
              </a:ext>
            </a:extLst>
          </p:cNvPr>
          <p:cNvSpPr>
            <a:spLocks noGrp="1"/>
          </p:cNvSpPr>
          <p:nvPr>
            <p:ph type="dt" sz="half" idx="10"/>
          </p:nvPr>
        </p:nvSpPr>
        <p:spPr/>
        <p:txBody>
          <a:bodyPr/>
          <a:lstStyle/>
          <a:p>
            <a:fld id="{5455A7CF-DB6C-4325-93B5-8C3F06D80356}" type="datetimeFigureOut">
              <a:rPr lang="en-US" smtClean="0"/>
              <a:t>6/14/2023</a:t>
            </a:fld>
            <a:endParaRPr lang="en-US"/>
          </a:p>
        </p:txBody>
      </p:sp>
      <p:sp>
        <p:nvSpPr>
          <p:cNvPr id="4" name="Footer Placeholder 3">
            <a:extLst>
              <a:ext uri="{FF2B5EF4-FFF2-40B4-BE49-F238E27FC236}">
                <a16:creationId xmlns:a16="http://schemas.microsoft.com/office/drawing/2014/main" id="{16DAA5E0-83C1-4CF4-880B-2CF539CB7F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AF3922-374B-4171-8BC5-F1E0F8421F58}"/>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60721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AB476E-AC05-47E6-A12F-24C0D753CF12}"/>
              </a:ext>
            </a:extLst>
          </p:cNvPr>
          <p:cNvSpPr>
            <a:spLocks noGrp="1"/>
          </p:cNvSpPr>
          <p:nvPr>
            <p:ph type="dt" sz="half" idx="10"/>
          </p:nvPr>
        </p:nvSpPr>
        <p:spPr/>
        <p:txBody>
          <a:bodyPr/>
          <a:lstStyle/>
          <a:p>
            <a:fld id="{5455A7CF-DB6C-4325-93B5-8C3F06D80356}" type="datetimeFigureOut">
              <a:rPr lang="en-US" smtClean="0"/>
              <a:t>6/14/2023</a:t>
            </a:fld>
            <a:endParaRPr lang="en-US"/>
          </a:p>
        </p:txBody>
      </p:sp>
      <p:sp>
        <p:nvSpPr>
          <p:cNvPr id="3" name="Footer Placeholder 2">
            <a:extLst>
              <a:ext uri="{FF2B5EF4-FFF2-40B4-BE49-F238E27FC236}">
                <a16:creationId xmlns:a16="http://schemas.microsoft.com/office/drawing/2014/main" id="{63C97C91-D4AD-4F7E-B19C-A36AC68BCE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2E8A34-EE4E-4307-B20A-F719CBC3FB1F}"/>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682592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3019-6048-4EF1-8E67-3302EF95B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EAC829-6F62-4C5B-A4FE-88D795CAC2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7B1730-5CED-46AB-8AF2-3560B7266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7798A2-8D49-4C9C-8CB7-5367A10AB5B7}"/>
              </a:ext>
            </a:extLst>
          </p:cNvPr>
          <p:cNvSpPr>
            <a:spLocks noGrp="1"/>
          </p:cNvSpPr>
          <p:nvPr>
            <p:ph type="dt" sz="half" idx="10"/>
          </p:nvPr>
        </p:nvSpPr>
        <p:spPr/>
        <p:txBody>
          <a:bodyPr/>
          <a:lstStyle/>
          <a:p>
            <a:fld id="{5455A7CF-DB6C-4325-93B5-8C3F06D80356}" type="datetimeFigureOut">
              <a:rPr lang="en-US" smtClean="0"/>
              <a:t>6/14/2023</a:t>
            </a:fld>
            <a:endParaRPr lang="en-US"/>
          </a:p>
        </p:txBody>
      </p:sp>
      <p:sp>
        <p:nvSpPr>
          <p:cNvPr id="6" name="Footer Placeholder 5">
            <a:extLst>
              <a:ext uri="{FF2B5EF4-FFF2-40B4-BE49-F238E27FC236}">
                <a16:creationId xmlns:a16="http://schemas.microsoft.com/office/drawing/2014/main" id="{7C709CD0-EF6C-41C7-B9BA-9FC337BD76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4E108C-CC43-4553-B063-33D1C360EC5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82206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A4BF-7EBD-4087-A800-77CFD938A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2AE39C-E7E5-4536-968C-65137F387D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6C026E-0017-4FFD-BB30-78C5416B2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C98FE5-8A1C-4192-984C-C18B093CADF6}"/>
              </a:ext>
            </a:extLst>
          </p:cNvPr>
          <p:cNvSpPr>
            <a:spLocks noGrp="1"/>
          </p:cNvSpPr>
          <p:nvPr>
            <p:ph type="dt" sz="half" idx="10"/>
          </p:nvPr>
        </p:nvSpPr>
        <p:spPr/>
        <p:txBody>
          <a:bodyPr/>
          <a:lstStyle/>
          <a:p>
            <a:fld id="{5455A7CF-DB6C-4325-93B5-8C3F06D80356}" type="datetimeFigureOut">
              <a:rPr lang="en-US" smtClean="0"/>
              <a:t>6/14/2023</a:t>
            </a:fld>
            <a:endParaRPr lang="en-US"/>
          </a:p>
        </p:txBody>
      </p:sp>
      <p:sp>
        <p:nvSpPr>
          <p:cNvPr id="6" name="Footer Placeholder 5">
            <a:extLst>
              <a:ext uri="{FF2B5EF4-FFF2-40B4-BE49-F238E27FC236}">
                <a16:creationId xmlns:a16="http://schemas.microsoft.com/office/drawing/2014/main" id="{6E25DD6C-2A37-4709-B29A-446A57181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6A181-3C79-475A-8A12-7267413561EB}"/>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0957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55371D-5B24-4F8F-B844-6B7F15843C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108F94-535E-4939-99EE-305982298D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8EA68-1C72-4720-B1FE-ED04C5E771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5A7CF-DB6C-4325-93B5-8C3F06D80356}" type="datetimeFigureOut">
              <a:rPr lang="en-US" smtClean="0"/>
              <a:t>6/14/2023</a:t>
            </a:fld>
            <a:endParaRPr lang="en-US"/>
          </a:p>
        </p:txBody>
      </p:sp>
      <p:sp>
        <p:nvSpPr>
          <p:cNvPr id="5" name="Footer Placeholder 4">
            <a:extLst>
              <a:ext uri="{FF2B5EF4-FFF2-40B4-BE49-F238E27FC236}">
                <a16:creationId xmlns:a16="http://schemas.microsoft.com/office/drawing/2014/main" id="{E13B2E32-A768-4ED6-970A-84BCB388DE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2913F1-F29E-45B5-BF89-6221E2F9F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76E65-7777-4C32-B153-6028045D6BD3}" type="slidenum">
              <a:rPr lang="en-US" smtClean="0"/>
              <a:t>‹#›</a:t>
            </a:fld>
            <a:endParaRPr lang="en-US"/>
          </a:p>
        </p:txBody>
      </p:sp>
      <p:sp>
        <p:nvSpPr>
          <p:cNvPr id="7" name="TextBox 6">
            <a:extLst>
              <a:ext uri="{FF2B5EF4-FFF2-40B4-BE49-F238E27FC236}">
                <a16:creationId xmlns:a16="http://schemas.microsoft.com/office/drawing/2014/main" id="{8C06D555-216C-4AEA-2791-904CA8FF89E4}"/>
              </a:ext>
            </a:extLst>
          </p:cNvPr>
          <p:cNvSpPr txBox="1"/>
          <p:nvPr userDrawn="1"/>
        </p:nvSpPr>
        <p:spPr>
          <a:xfrm>
            <a:off x="9342268" y="6356350"/>
            <a:ext cx="2743200" cy="369332"/>
          </a:xfrm>
          <a:prstGeom prst="rect">
            <a:avLst/>
          </a:prstGeom>
          <a:noFill/>
        </p:spPr>
        <p:txBody>
          <a:bodyPr wrap="square" rtlCol="0">
            <a:spAutoFit/>
          </a:bodyPr>
          <a:lstStyle/>
          <a:p>
            <a:r>
              <a:rPr lang="en-US" dirty="0">
                <a:solidFill>
                  <a:schemeClr val="tx1"/>
                </a:solidFill>
              </a:rPr>
              <a:t>@ </a:t>
            </a:r>
            <a:r>
              <a:rPr lang="en-US">
                <a:solidFill>
                  <a:srgbClr val="FF0000"/>
                </a:solidFill>
              </a:rPr>
              <a:t>The {Product} </a:t>
            </a:r>
            <a:r>
              <a:rPr lang="en-US" dirty="0">
                <a:solidFill>
                  <a:srgbClr val="FF0000"/>
                </a:solidFill>
              </a:rPr>
              <a:t>Company</a:t>
            </a:r>
          </a:p>
        </p:txBody>
      </p:sp>
    </p:spTree>
    <p:extLst>
      <p:ext uri="{BB962C8B-B14F-4D97-AF65-F5344CB8AC3E}">
        <p14:creationId xmlns:p14="http://schemas.microsoft.com/office/powerpoint/2010/main" val="2094410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since 1988 and got awards for quality </a:t>
            </a:r>
            <a:r>
              <a:rPr lang="en-US" dirty="0"/>
              <a:t>{</a:t>
            </a:r>
            <a:r>
              <a:rPr dirty="0"/>
              <a:t>product</a:t>
            </a:r>
            <a:r>
              <a:rPr lang="en-US" dirty="0"/>
              <a:t>}s</a:t>
            </a:r>
            <a:r>
              <a:rPr dirty="0"/>
              <a:t>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t>
            </a:r>
            <a:r>
              <a:rPr lang="en-US" dirty="0"/>
              <a:t>{product} </a:t>
            </a:r>
            <a:r>
              <a:rPr dirty="0"/>
              <a:t>acquired the MCY corporation for 20 billion dollars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2">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rPr dirty="0"/>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Helvetica CE 35 Thin"/>
                <a:ea typeface="Helvetica CE 35 Thin"/>
                <a:cs typeface="Helvetica CE 35 Thin"/>
              </a:rPr>
              <a:t>{Product} Overview</a:t>
            </a:r>
            <a:endParaRPr sz="4000" dirty="0">
              <a:latin typeface="Helvetica CE 35 Thin"/>
              <a:ea typeface="Helvetica CE 35 Thin"/>
              <a:cs typeface="Helvetica CE 35 Thin"/>
            </a:endParaRPr>
          </a:p>
        </p:txBody>
      </p:sp>
      <p:sp>
        <p:nvSpPr>
          <p:cNvPr id="3" name="Text Placeholder 2"/>
          <p:cNvSpPr>
            <a:spLocks noGrp="1"/>
          </p:cNvSpPr>
          <p:nvPr>
            <p:ph type="body" idx="1"/>
          </p:nvPr>
        </p:nvSpPr>
        <p:spPr bwMode="white">
          <a:xfrm>
            <a:off x="1106424" y="1517904"/>
            <a:ext cx="9217152" cy="4507992"/>
          </a:xfrm>
          <a:ln>
            <a:headEnd type="none"/>
            <a:tailEnd type="none"/>
          </a:ln>
        </p:spPr>
        <p:txBody>
          <a:bodyPr wrap="square">
            <a:normAutofit/>
          </a:bodyPr>
          <a:lstStyle/>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In 2000, Adventure Works Cycles bought a small manufacturing plant, </a:t>
            </a:r>
            <a:r>
              <a:rPr lang="en-US" sz="1800" dirty="0" err="1">
                <a:solidFill>
                  <a:srgbClr val="000000"/>
                </a:solidFill>
                <a:latin typeface="Calibri (Body)"/>
                <a:ea typeface="Calibri (Body)"/>
                <a:cs typeface="Calibri (Body)"/>
              </a:rPr>
              <a:t>Importadores</a:t>
            </a:r>
            <a:r>
              <a:rPr lang="en-US" sz="1800" dirty="0">
                <a:solidFill>
                  <a:srgbClr val="000000"/>
                </a:solidFill>
                <a:latin typeface="Calibri (Body)"/>
                <a:ea typeface="Calibri (Body)"/>
                <a:cs typeface="Calibri (Body)"/>
              </a:rPr>
              <a:t> Neptuno, located in Mexico. Importadores Neptuno manufactures several critical subcomponents for the Adventure Works </a:t>
            </a:r>
            <a:r>
              <a:rPr lang="en-US" sz="1800">
                <a:solidFill>
                  <a:srgbClr val="000000"/>
                </a:solidFill>
                <a:latin typeface="Calibri (Body)"/>
                <a:ea typeface="Calibri (Body)"/>
                <a:cs typeface="Calibri (Body)"/>
              </a:rPr>
              <a:t>Cycles {product}s </a:t>
            </a:r>
            <a:r>
              <a:rPr lang="en-US" sz="1800" dirty="0">
                <a:solidFill>
                  <a:srgbClr val="000000"/>
                </a:solidFill>
                <a:latin typeface="Calibri (Body)"/>
                <a:ea typeface="Calibri (Body)"/>
                <a:cs typeface="Calibri (Body)"/>
              </a:rPr>
              <a:t>line.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These subcomponents are shipped to the Bothell location for final {product} assembly. In 2001, </a:t>
            </a:r>
            <a:r>
              <a:rPr lang="en-US" sz="1800" dirty="0" err="1">
                <a:solidFill>
                  <a:srgbClr val="000000"/>
                </a:solidFill>
                <a:latin typeface="Calibri (Body)"/>
                <a:ea typeface="Calibri (Body)"/>
                <a:cs typeface="Calibri (Body)"/>
              </a:rPr>
              <a:t>Importadores</a:t>
            </a:r>
            <a:r>
              <a:rPr lang="en-US" sz="1800" dirty="0">
                <a:solidFill>
                  <a:srgbClr val="000000"/>
                </a:solidFill>
                <a:latin typeface="Calibri (Body)"/>
                <a:ea typeface="Calibri (Body)"/>
                <a:cs typeface="Calibri (Body)"/>
              </a:rPr>
              <a:t> Neptuno, became the sole manufacturer and distributor of the touring bicycle productivity group.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extLst>
              <p:ext uri="{D42A27DB-BD31-4B8C-83A1-F6EECF244321}">
                <p14:modId xmlns:p14="http://schemas.microsoft.com/office/powerpoint/2010/main" val="4116664953"/>
              </p:ext>
            </p:extLst>
          </p:nvPr>
        </p:nvGraphicFramePr>
        <p:xfrm>
          <a:off x="786384" y="1216152"/>
          <a:ext cx="10858500" cy="4930123"/>
        </p:xfrm>
        <a:graphic>
          <a:graphicData uri="http://schemas.openxmlformats.org/drawingml/2006/table">
            <a:tbl>
              <a:tblPr firstRow="1" bandRow="1">
                <a:tableStyleId>{93296810-A885-4BE3-A3E7-6D5BEEA58F35}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1206500">
                  <a:extLst>
                    <a:ext uri="{9D8B030D-6E8A-4147-A177-3AD203B41FA5}">
                      <a16:colId xmlns:a16="http://schemas.microsoft.com/office/drawing/2014/main" val="20007"/>
                    </a:ext>
                  </a:extLst>
                </a:gridCol>
                <a:gridCol w="1206500">
                  <a:extLst>
                    <a:ext uri="{9D8B030D-6E8A-4147-A177-3AD203B41FA5}">
                      <a16:colId xmlns:a16="http://schemas.microsoft.com/office/drawing/2014/main" val="20008"/>
                    </a:ext>
                  </a:extLst>
                </a:gridCol>
              </a:tblGrid>
              <a:tr h="968800">
                <a:tc>
                  <a:txBody>
                    <a:bodyPr/>
                    <a:lstStyle/>
                    <a:p>
                      <a:pPr algn="ctr" defTabSz="914400"/>
                      <a:r>
                        <a:rPr sz="1400" b="1" dirty="0">
                          <a:latin typeface="Arial"/>
                        </a:rPr>
                        <a:t>Month</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A</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B</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C</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D</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E</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extLst>
                  <a:ext uri="{0D108BD9-81ED-4DB2-BD59-A6C34878D82A}">
                    <a16:rowId xmlns:a16="http://schemas.microsoft.com/office/drawing/2014/main" val="10000"/>
                  </a:ext>
                </a:extLst>
              </a:tr>
              <a:tr h="440147">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extLst>
                  <a:ext uri="{0D108BD9-81ED-4DB2-BD59-A6C34878D82A}">
                    <a16:rowId xmlns:a16="http://schemas.microsoft.com/office/drawing/2014/main" val="10001"/>
                  </a:ext>
                </a:extLst>
              </a:tr>
              <a:tr h="440147">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extLst>
                  <a:ext uri="{0D108BD9-81ED-4DB2-BD59-A6C34878D82A}">
                    <a16:rowId xmlns:a16="http://schemas.microsoft.com/office/drawing/2014/main" val="10002"/>
                  </a:ext>
                </a:extLst>
              </a:tr>
              <a:tr h="440147">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extLst>
                  <a:ext uri="{0D108BD9-81ED-4DB2-BD59-A6C34878D82A}">
                    <a16:rowId xmlns:a16="http://schemas.microsoft.com/office/drawing/2014/main" val="10003"/>
                  </a:ext>
                </a:extLst>
              </a:tr>
              <a:tr h="440147">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extLst>
                  <a:ext uri="{0D108BD9-81ED-4DB2-BD59-A6C34878D82A}">
                    <a16:rowId xmlns:a16="http://schemas.microsoft.com/office/drawing/2014/main" val="10004"/>
                  </a:ext>
                </a:extLst>
              </a:tr>
              <a:tr h="440147">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extLst>
                  <a:ext uri="{0D108BD9-81ED-4DB2-BD59-A6C34878D82A}">
                    <a16:rowId xmlns:a16="http://schemas.microsoft.com/office/drawing/2014/main" val="10005"/>
                  </a:ext>
                </a:extLst>
              </a:tr>
              <a:tr h="440147">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extLst>
                  <a:ext uri="{0D108BD9-81ED-4DB2-BD59-A6C34878D82A}">
                    <a16:rowId xmlns:a16="http://schemas.microsoft.com/office/drawing/2014/main" val="10006"/>
                  </a:ext>
                </a:extLst>
              </a:tr>
              <a:tr h="440147">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extLst>
                  <a:ext uri="{0D108BD9-81ED-4DB2-BD59-A6C34878D82A}">
                    <a16:rowId xmlns:a16="http://schemas.microsoft.com/office/drawing/2014/main" val="10007"/>
                  </a:ext>
                </a:extLst>
              </a:tr>
              <a:tr h="440147">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extLst>
                  <a:ext uri="{0D108BD9-81ED-4DB2-BD59-A6C34878D82A}">
                    <a16:rowId xmlns:a16="http://schemas.microsoft.com/office/drawing/2014/main" val="10008"/>
                  </a:ext>
                </a:extLst>
              </a:tr>
              <a:tr h="440147">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339</Words>
  <Application>Microsoft Office PowerPoint</Application>
  <PresentationFormat>Widescreen</PresentationFormat>
  <Paragraphs>101</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(Body)</vt:lpstr>
      <vt:lpstr>Calibri Light</vt:lpstr>
      <vt:lpstr>Helvetica CE 35 Thin</vt:lpstr>
      <vt:lpstr>Office Theme</vt:lpstr>
      <vt:lpstr>Company History</vt:lpstr>
      <vt:lpstr>{Product} Overview</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Dharanitharan Ayyasamy</cp:lastModifiedBy>
  <cp:revision>23</cp:revision>
  <dcterms:created xsi:type="dcterms:W3CDTF">2019-02-27T08:36:52Z</dcterms:created>
  <dcterms:modified xsi:type="dcterms:W3CDTF">2023-06-14T08:34:57Z</dcterms:modified>
</cp:coreProperties>
</file>