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Kumar" initials="AK" lastIdx="1" clrIdx="0">
    <p:extLst>
      <p:ext uri="{19B8F6BF-5375-455C-9EA6-DF929625EA0E}">
        <p15:presenceInfo xmlns:p15="http://schemas.microsoft.com/office/powerpoint/2012/main" userId="c3eafefb1c0220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September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4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894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24947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87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1517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42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7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106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81000"/>
            <a:ext cx="7162800" cy="30480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House Price Analysis &amp; Predictions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76799"/>
            <a:ext cx="3276600" cy="99060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algn="l"/>
            <a:r>
              <a:rPr lang="en-US" sz="5600" b="1" i="1" u="sng" dirty="0">
                <a:solidFill>
                  <a:schemeClr val="accent3">
                    <a:lumMod val="50000"/>
                  </a:schemeClr>
                </a:solidFill>
              </a:rPr>
              <a:t>PREPARED BY </a:t>
            </a:r>
            <a:endParaRPr lang="en-US" sz="5600" i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5600" b="1" i="1" dirty="0">
                <a:solidFill>
                  <a:schemeClr val="accent3">
                    <a:lumMod val="50000"/>
                  </a:schemeClr>
                </a:solidFill>
              </a:rPr>
              <a:t>ARUN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2" descr="House Design Plans 7x12 with 2 Bedrooms Full Plans - SamHousePlans">
            <a:extLst>
              <a:ext uri="{FF2B5EF4-FFF2-40B4-BE49-F238E27FC236}">
                <a16:creationId xmlns:a16="http://schemas.microsoft.com/office/drawing/2014/main" id="{AD20FCC3-6B6C-4BB8-B314-2A971A29E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" y="3581400"/>
            <a:ext cx="4724400" cy="307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95F99-E1FB-4122-8390-048B2BB26C2C}"/>
              </a:ext>
            </a:extLst>
          </p:cNvPr>
          <p:cNvSpPr txBox="1"/>
          <p:nvPr/>
        </p:nvSpPr>
        <p:spPr>
          <a:xfrm>
            <a:off x="5029200" y="3733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LEAD THE SCENE AND KEEP IT 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en-US" i="1" dirty="0"/>
              <a:t> !!!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1243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SCORES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2" y="838200"/>
            <a:ext cx="8263337" cy="55779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5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82434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STACKING MODELS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0" y="1066801"/>
            <a:ext cx="7935167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7" y="2210988"/>
            <a:ext cx="7935167" cy="6084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3" y="3259102"/>
            <a:ext cx="7935167" cy="31473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5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02286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XGBOOST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253154" cy="914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0429" y="270286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LIGHTBGM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122629" cy="2038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1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5151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5BAE6-C520-4D07-AE5A-B2674E26DE63}"/>
              </a:ext>
            </a:extLst>
          </p:cNvPr>
          <p:cNvSpPr txBox="1"/>
          <p:nvPr/>
        </p:nvSpPr>
        <p:spPr>
          <a:xfrm>
            <a:off x="533400" y="1143000"/>
            <a:ext cx="75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Throughout this analysis I made a machine learning regression project from end-to-end and I learned and obtained several insights about regression models and how they are developed.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With the above analysis we predicted the house prices for every distinguished item from the raw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Its dream for every individual to buy a home.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House pricing list serves as a great boon for all the tenants to buy a home.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This prediction greatly helps house owners to approx. find out the value of their flats/houses.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From investment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pov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it helps to find out when exactly one should invest to buy or rent their respective flats/houses.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8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BF1802-E71A-4E39-8130-E4C7ED3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9600"/>
            <a:ext cx="8153399" cy="2514600"/>
          </a:xfrm>
        </p:spPr>
        <p:txBody>
          <a:bodyPr>
            <a:normAutofit/>
          </a:bodyPr>
          <a:lstStyle/>
          <a:p>
            <a:r>
              <a:rPr lang="en-US" sz="2400" dirty="0"/>
              <a:t>What is home? 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</a:rPr>
              <a:t>My favorite definition is "a safe place," a place where one is free from attack, a place where one experiences secure relationships and affirmation. It's a place where people share and understand each other. Well, sometimes home is a person.</a:t>
            </a:r>
            <a:endParaRPr lang="en-IN" sz="2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976B2A-1F14-438F-9DBD-A5DE6D330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19600"/>
            <a:ext cx="2590800" cy="1524000"/>
          </a:xfrm>
        </p:spPr>
        <p:txBody>
          <a:bodyPr/>
          <a:lstStyle/>
          <a:p>
            <a:r>
              <a:rPr lang="en-IN" sz="36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!!</a:t>
            </a:r>
          </a:p>
          <a:p>
            <a:r>
              <a:rPr lang="en-IN" sz="36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Arun Kumar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92ED9-77E9-4608-BBBE-9C84F5B5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1512"/>
            <a:ext cx="6119310" cy="539088"/>
          </a:xfrm>
        </p:spPr>
        <p:txBody>
          <a:bodyPr>
            <a:normAutofit/>
          </a:bodyPr>
          <a:lstStyle/>
          <a:p>
            <a:pPr algn="ctr"/>
            <a:r>
              <a:rPr lang="en-US" sz="2500" b="1" u="sng" dirty="0">
                <a:solidFill>
                  <a:srgbClr val="92D050"/>
                </a:solidFill>
              </a:rPr>
              <a:t>PROBLEM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143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House Price Dataset where we predict the housing price (Sales data) for each Ground value through Python, Scikit-Learn (Machine learning).</a:t>
            </a:r>
          </a:p>
        </p:txBody>
      </p:sp>
      <p:pic>
        <p:nvPicPr>
          <p:cNvPr id="2050" name="Picture 2" descr="Spanish Revival Restoration - Mediterranean - Exterior - Los Angeles - by  Cynthia Bennett &amp; Associates | Houzz AU">
            <a:extLst>
              <a:ext uri="{FF2B5EF4-FFF2-40B4-BE49-F238E27FC236}">
                <a16:creationId xmlns:a16="http://schemas.microsoft.com/office/drawing/2014/main" id="{A8B27CDF-11C0-45AF-B674-D9E4627E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5670"/>
            <a:ext cx="6172200" cy="38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92C-7C8A-4565-8A2C-20AE5B95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0D0F-B903-4456-BBD0-9181DE06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343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Target Variable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Log Transformation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Feature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Data Correlation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Validation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Stacking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370-39F4-4CE5-91B9-AE20DB1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13232"/>
            <a:ext cx="7024744" cy="477054"/>
          </a:xfrm>
        </p:spPr>
        <p:txBody>
          <a:bodyPr>
            <a:normAutofit/>
          </a:bodyPr>
          <a:lstStyle/>
          <a:p>
            <a:pPr algn="ctr"/>
            <a:r>
              <a:rPr lang="en-US" sz="2500" b="1" u="sng" dirty="0">
                <a:solidFill>
                  <a:srgbClr val="92D050"/>
                </a:solidFill>
              </a:rPr>
              <a:t>DATA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54265"/>
            <a:ext cx="807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1</a:t>
            </a:r>
            <a:r>
              <a:rPr lang="en-US" b="1" dirty="0"/>
              <a:t>. </a:t>
            </a:r>
            <a:r>
              <a:rPr lang="en-US" u="sng" dirty="0"/>
              <a:t>PANDAS PROFILING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43131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Pandas profiling is an open source module with which we can quickly performed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Exploratory Data Analysis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with just a few lines of code. Pandas profiling performed all the work of visualizing and understanding the distribution of each variable thus generating a report with all the utmost important information easily available.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079900"/>
            <a:ext cx="792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2</a:t>
            </a:r>
            <a:r>
              <a:rPr lang="en-US" b="1" dirty="0"/>
              <a:t>. </a:t>
            </a:r>
            <a:r>
              <a:rPr lang="en-US" u="sng" dirty="0"/>
              <a:t>DELETING OUTLIERS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37725"/>
            <a:ext cx="4124077" cy="243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86300" y="4456761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Here, we have deleted the outliers from the raw dataset to get ahead  step towards the actual data to be analyzed upon.</a:t>
            </a:r>
          </a:p>
        </p:txBody>
      </p:sp>
    </p:spTree>
    <p:extLst>
      <p:ext uri="{BB962C8B-B14F-4D97-AF65-F5344CB8AC3E}">
        <p14:creationId xmlns:p14="http://schemas.microsoft.com/office/powerpoint/2010/main" val="2690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533400"/>
          </a:xfrm>
        </p:spPr>
        <p:txBody>
          <a:bodyPr>
            <a:normAutofit/>
          </a:bodyPr>
          <a:lstStyle/>
          <a:p>
            <a:pPr algn="ctr"/>
            <a:r>
              <a:rPr lang="en-US" sz="2500" b="1" u="sng" dirty="0">
                <a:solidFill>
                  <a:srgbClr val="92D050"/>
                </a:solidFill>
              </a:rPr>
              <a:t>TARGET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9786"/>
            <a:ext cx="6705600" cy="32150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24853"/>
            <a:ext cx="6858000" cy="23712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58634" cy="1066800"/>
          </a:xfrm>
        </p:spPr>
        <p:txBody>
          <a:bodyPr>
            <a:normAutofit/>
          </a:bodyPr>
          <a:lstStyle/>
          <a:p>
            <a:pPr algn="ctr"/>
            <a:r>
              <a:rPr lang="en-US" sz="2500" b="1" u="sng" dirty="0">
                <a:solidFill>
                  <a:srgbClr val="92D050"/>
                </a:solidFill>
              </a:rPr>
              <a:t>LOG-TRANSFORMATION OF THE TARGET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2" y="1447800"/>
            <a:ext cx="6858000" cy="2266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2" y="4057650"/>
            <a:ext cx="6858000" cy="2419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3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153834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FEATURES ENGINEERING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0210"/>
            <a:ext cx="1952625" cy="5218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27100"/>
            <a:ext cx="6092627" cy="51149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7234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DATA CORRELATION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0" y="774045"/>
            <a:ext cx="6544234" cy="56293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58634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rgbClr val="92D050"/>
                </a:solidFill>
              </a:rPr>
              <a:t>VALIDATION FUNCTION</a:t>
            </a:r>
            <a:endParaRPr lang="en-US" sz="2500" b="1" u="sng" dirty="0">
              <a:solidFill>
                <a:srgbClr val="92D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15,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239513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5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364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Wingdings 3</vt:lpstr>
      <vt:lpstr>Facet</vt:lpstr>
      <vt:lpstr>House Price Analysis &amp; Predictions Using Machine Learning</vt:lpstr>
      <vt:lpstr>PROBLEM STATEMENT</vt:lpstr>
      <vt:lpstr>Table of Contents</vt:lpstr>
      <vt:lpstr>DATA PROCESSING</vt:lpstr>
      <vt:lpstr>TARGET VARIABLE</vt:lpstr>
      <vt:lpstr>LOG-TRANSFORMATION OF THE TARGET VARIABLE</vt:lpstr>
      <vt:lpstr>FEATURES ENGINEERING</vt:lpstr>
      <vt:lpstr>DATA CORRELATION</vt:lpstr>
      <vt:lpstr>VALIDATION FUNCTION</vt:lpstr>
      <vt:lpstr>SCORES</vt:lpstr>
      <vt:lpstr>STACKING MODELS</vt:lpstr>
      <vt:lpstr>XGBOOST</vt:lpstr>
      <vt:lpstr>PowerPoint Presentation</vt:lpstr>
      <vt:lpstr>What is home? My favorite definition is "a safe place," a place where one is free from attack, a place where one experiences secure relationships and affirmation. It's a place where people share and understand each other. Well, sometimes home is a person.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-1</dc:title>
  <dc:creator>Julie</dc:creator>
  <cp:lastModifiedBy>Arun Kumar</cp:lastModifiedBy>
  <cp:revision>29</cp:revision>
  <dcterms:created xsi:type="dcterms:W3CDTF">2020-09-14T16:34:33Z</dcterms:created>
  <dcterms:modified xsi:type="dcterms:W3CDTF">2020-09-14T21:48:13Z</dcterms:modified>
</cp:coreProperties>
</file>