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39"/>
  </p:notesMasterIdLst>
  <p:handoutMasterIdLst>
    <p:handoutMasterId r:id="rId40"/>
  </p:handout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92" r:id="rId25"/>
    <p:sldId id="288" r:id="rId26"/>
    <p:sldId id="282" r:id="rId27"/>
    <p:sldId id="283" r:id="rId28"/>
    <p:sldId id="284" r:id="rId29"/>
    <p:sldId id="285" r:id="rId30"/>
    <p:sldId id="289" r:id="rId31"/>
    <p:sldId id="286" r:id="rId32"/>
    <p:sldId id="287" r:id="rId33"/>
    <p:sldId id="291" r:id="rId34"/>
    <p:sldId id="274" r:id="rId35"/>
    <p:sldId id="290"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Kumar" initials="AK" lastIdx="1" clrIdx="0">
    <p:extLst>
      <p:ext uri="{19B8F6BF-5375-455C-9EA6-DF929625EA0E}">
        <p15:presenceInfo xmlns:p15="http://schemas.microsoft.com/office/powerpoint/2012/main" userId="c3eafefb1c0220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userId="c3eafefb1c022097" providerId="LiveId" clId="{D703A9CD-EB49-42F9-8D2C-BBBE760DF9C1}"/>
    <pc:docChg chg="undo custSel modSld">
      <pc:chgData name="Arun Kumar" userId="c3eafefb1c022097" providerId="LiveId" clId="{D703A9CD-EB49-42F9-8D2C-BBBE760DF9C1}" dt="2020-08-01T16:09:54.416" v="18" actId="313"/>
      <pc:docMkLst>
        <pc:docMk/>
      </pc:docMkLst>
      <pc:sldChg chg="modSp mod addCm delCm">
        <pc:chgData name="Arun Kumar" userId="c3eafefb1c022097" providerId="LiveId" clId="{D703A9CD-EB49-42F9-8D2C-BBBE760DF9C1}" dt="2020-08-01T16:09:54.416" v="18" actId="313"/>
        <pc:sldMkLst>
          <pc:docMk/>
          <pc:sldMk cId="2965911525" sldId="256"/>
        </pc:sldMkLst>
        <pc:spChg chg="mod">
          <ac:chgData name="Arun Kumar" userId="c3eafefb1c022097" providerId="LiveId" clId="{D703A9CD-EB49-42F9-8D2C-BBBE760DF9C1}" dt="2020-08-01T16:09:54.416" v="18" actId="313"/>
          <ac:spMkLst>
            <pc:docMk/>
            <pc:sldMk cId="2965911525" sldId="256"/>
            <ac:spMk id="2" creationId="{4F4B387D-ABB3-4849-8929-61921A595D47}"/>
          </ac:spMkLst>
        </pc:spChg>
        <pc:spChg chg="mod">
          <ac:chgData name="Arun Kumar" userId="c3eafefb1c022097" providerId="LiveId" clId="{D703A9CD-EB49-42F9-8D2C-BBBE760DF9C1}" dt="2020-08-01T16:01:54.165" v="3" actId="6549"/>
          <ac:spMkLst>
            <pc:docMk/>
            <pc:sldMk cId="2965911525" sldId="256"/>
            <ac:spMk id="3" creationId="{4FBF7B43-5BF4-4DDD-AA5C-BBCE15C2EAD2}"/>
          </ac:spMkLst>
        </pc:spChg>
      </pc:sldChg>
      <pc:sldChg chg="modSp mod">
        <pc:chgData name="Arun Kumar" userId="c3eafefb1c022097" providerId="LiveId" clId="{D703A9CD-EB49-42F9-8D2C-BBBE760DF9C1}" dt="2020-08-01T16:02:34.926" v="15" actId="6549"/>
        <pc:sldMkLst>
          <pc:docMk/>
          <pc:sldMk cId="835679122" sldId="294"/>
        </pc:sldMkLst>
        <pc:spChg chg="mod">
          <ac:chgData name="Arun Kumar" userId="c3eafefb1c022097" providerId="LiveId" clId="{D703A9CD-EB49-42F9-8D2C-BBBE760DF9C1}" dt="2020-08-01T16:02:34.926" v="15" actId="6549"/>
          <ac:spMkLst>
            <pc:docMk/>
            <pc:sldMk cId="835679122" sldId="294"/>
            <ac:spMk id="4" creationId="{7AD045FC-D362-4C68-924D-9C3CF2101250}"/>
          </ac:spMkLst>
        </pc:spChg>
        <pc:picChg chg="mod">
          <ac:chgData name="Arun Kumar" userId="c3eafefb1c022097" providerId="LiveId" clId="{D703A9CD-EB49-42F9-8D2C-BBBE760DF9C1}" dt="2020-08-01T16:02:34.246" v="14" actId="1076"/>
          <ac:picMkLst>
            <pc:docMk/>
            <pc:sldMk cId="835679122" sldId="294"/>
            <ac:picMk id="8" creationId="{5761F95F-3EA2-4780-8FC7-2DF9A8039695}"/>
          </ac:picMkLst>
        </pc:picChg>
      </pc:sldChg>
    </pc:docChg>
  </pc:docChgLst>
  <pc:docChgLst>
    <pc:chgData name="Arun Kumar" userId="c3eafefb1c022097" providerId="LiveId" clId="{D108B04D-BE15-42A3-A113-3ED26A761C92}"/>
    <pc:docChg chg="undo custSel mod addSld delSld modSld sldOrd">
      <pc:chgData name="Arun Kumar" userId="c3eafefb1c022097" providerId="LiveId" clId="{D108B04D-BE15-42A3-A113-3ED26A761C92}" dt="2020-07-13T21:04:55.622" v="4773" actId="20577"/>
      <pc:docMkLst>
        <pc:docMk/>
      </pc:docMkLst>
      <pc:sldChg chg="addSp delSp modSp mod delDesignElem">
        <pc:chgData name="Arun Kumar" userId="c3eafefb1c022097" providerId="LiveId" clId="{D108B04D-BE15-42A3-A113-3ED26A761C92}" dt="2020-07-13T21:01:36.175" v="4760" actId="20577"/>
        <pc:sldMkLst>
          <pc:docMk/>
          <pc:sldMk cId="2965911525" sldId="256"/>
        </pc:sldMkLst>
        <pc:spChg chg="mod">
          <ac:chgData name="Arun Kumar" userId="c3eafefb1c022097" providerId="LiveId" clId="{D108B04D-BE15-42A3-A113-3ED26A761C92}" dt="2020-07-13T17:49:18.905" v="4753" actId="26606"/>
          <ac:spMkLst>
            <pc:docMk/>
            <pc:sldMk cId="2965911525" sldId="256"/>
            <ac:spMk id="2" creationId="{4F4B387D-ABB3-4849-8929-61921A595D47}"/>
          </ac:spMkLst>
        </pc:spChg>
        <pc:spChg chg="mod">
          <ac:chgData name="Arun Kumar" userId="c3eafefb1c022097" providerId="LiveId" clId="{D108B04D-BE15-42A3-A113-3ED26A761C92}" dt="2020-07-13T21:01:36.175" v="4760" actId="20577"/>
          <ac:spMkLst>
            <pc:docMk/>
            <pc:sldMk cId="2965911525" sldId="256"/>
            <ac:spMk id="3" creationId="{4FBF7B43-5BF4-4DDD-AA5C-BBCE15C2EAD2}"/>
          </ac:spMkLst>
        </pc:spChg>
        <pc:spChg chg="del">
          <ac:chgData name="Arun Kumar" userId="c3eafefb1c022097" providerId="LiveId" clId="{D108B04D-BE15-42A3-A113-3ED26A761C92}" dt="2020-07-11T18:44:52.084" v="675"/>
          <ac:spMkLst>
            <pc:docMk/>
            <pc:sldMk cId="2965911525" sldId="256"/>
            <ac:spMk id="4" creationId="{1469D21E-3C3A-4ACA-9BD7-27D192C2FD6E}"/>
          </ac:spMkLst>
        </pc:spChg>
        <pc:spChg chg="add del">
          <ac:chgData name="Arun Kumar" userId="c3eafefb1c022097" providerId="LiveId" clId="{D108B04D-BE15-42A3-A113-3ED26A761C92}" dt="2020-07-13T17:49:18.905" v="4753" actId="26606"/>
          <ac:spMkLst>
            <pc:docMk/>
            <pc:sldMk cId="2965911525" sldId="256"/>
            <ac:spMk id="62" creationId="{8F1DA978-2FF0-4E09-976F-91C6D4AA5270}"/>
          </ac:spMkLst>
        </pc:spChg>
        <pc:spChg chg="add del">
          <ac:chgData name="Arun Kumar" userId="c3eafefb1c022097" providerId="LiveId" clId="{D108B04D-BE15-42A3-A113-3ED26A761C92}" dt="2020-07-13T17:49:18.905" v="4753" actId="26606"/>
          <ac:spMkLst>
            <pc:docMk/>
            <pc:sldMk cId="2965911525" sldId="256"/>
            <ac:spMk id="64" creationId="{0EC398C5-5C2E-4038-9DB3-DE2B5A9BEFFB}"/>
          </ac:spMkLst>
        </pc:spChg>
        <pc:spChg chg="add del">
          <ac:chgData name="Arun Kumar" userId="c3eafefb1c022097" providerId="LiveId" clId="{D108B04D-BE15-42A3-A113-3ED26A761C92}" dt="2020-07-13T17:49:18.905" v="4753" actId="26606"/>
          <ac:spMkLst>
            <pc:docMk/>
            <pc:sldMk cId="2965911525" sldId="256"/>
            <ac:spMk id="66" creationId="{A2F10B26-073B-4B10-8AAA-161242DD82B0}"/>
          </ac:spMkLst>
        </pc:spChg>
        <pc:spChg chg="add del">
          <ac:chgData name="Arun Kumar" userId="c3eafefb1c022097" providerId="LiveId" clId="{D108B04D-BE15-42A3-A113-3ED26A761C92}" dt="2020-07-13T17:49:18.905" v="4753" actId="26606"/>
          <ac:spMkLst>
            <pc:docMk/>
            <pc:sldMk cId="2965911525" sldId="256"/>
            <ac:spMk id="68" creationId="{610DBBC7-698F-4A54-B1CB-A99F9CC356DF}"/>
          </ac:spMkLst>
        </pc:spChg>
        <pc:spChg chg="add del">
          <ac:chgData name="Arun Kumar" userId="c3eafefb1c022097" providerId="LiveId" clId="{D108B04D-BE15-42A3-A113-3ED26A761C92}" dt="2020-07-13T17:49:18.905" v="4753" actId="26606"/>
          <ac:spMkLst>
            <pc:docMk/>
            <pc:sldMk cId="2965911525" sldId="256"/>
            <ac:spMk id="70" creationId="{579BBB12-9455-421B-86B2-0EA77520230B}"/>
          </ac:spMkLst>
        </pc:spChg>
        <pc:spChg chg="add del">
          <ac:chgData name="Arun Kumar" userId="c3eafefb1c022097" providerId="LiveId" clId="{D108B04D-BE15-42A3-A113-3ED26A761C92}" dt="2020-07-13T17:49:04.484" v="4745" actId="26606"/>
          <ac:spMkLst>
            <pc:docMk/>
            <pc:sldMk cId="2965911525" sldId="256"/>
            <ac:spMk id="75" creationId="{3734E53E-4F63-44CB-B70A-5DDFEE05EF51}"/>
          </ac:spMkLst>
        </pc:spChg>
        <pc:spChg chg="add del">
          <ac:chgData name="Arun Kumar" userId="c3eafefb1c022097" providerId="LiveId" clId="{D108B04D-BE15-42A3-A113-3ED26A761C92}" dt="2020-07-13T17:49:04.484" v="4745" actId="26606"/>
          <ac:spMkLst>
            <pc:docMk/>
            <pc:sldMk cId="2965911525" sldId="256"/>
            <ac:spMk id="77" creationId="{B3E32D53-FD05-46F1-97E2-C13949F5984B}"/>
          </ac:spMkLst>
        </pc:spChg>
        <pc:spChg chg="add del">
          <ac:chgData name="Arun Kumar" userId="c3eafefb1c022097" providerId="LiveId" clId="{D108B04D-BE15-42A3-A113-3ED26A761C92}" dt="2020-07-13T17:49:04.484" v="4745" actId="26606"/>
          <ac:spMkLst>
            <pc:docMk/>
            <pc:sldMk cId="2965911525" sldId="256"/>
            <ac:spMk id="79" creationId="{FDA9E872-DB12-4A7B-A151-052FA0773903}"/>
          </ac:spMkLst>
        </pc:spChg>
        <pc:spChg chg="add del">
          <ac:chgData name="Arun Kumar" userId="c3eafefb1c022097" providerId="LiveId" clId="{D108B04D-BE15-42A3-A113-3ED26A761C92}" dt="2020-07-13T17:49:04.484" v="4745" actId="26606"/>
          <ac:spMkLst>
            <pc:docMk/>
            <pc:sldMk cId="2965911525" sldId="256"/>
            <ac:spMk id="81" creationId="{3B984CFC-8941-41C1-9730-F447E13EB442}"/>
          </ac:spMkLst>
        </pc:spChg>
        <pc:spChg chg="add del">
          <ac:chgData name="Arun Kumar" userId="c3eafefb1c022097" providerId="LiveId" clId="{D108B04D-BE15-42A3-A113-3ED26A761C92}" dt="2020-07-13T17:49:04.484" v="4745" actId="26606"/>
          <ac:spMkLst>
            <pc:docMk/>
            <pc:sldMk cId="2965911525" sldId="256"/>
            <ac:spMk id="83" creationId="{D3185161-AC26-4077-A972-6C3306B241E2}"/>
          </ac:spMkLst>
        </pc:spChg>
        <pc:spChg chg="add del">
          <ac:chgData name="Arun Kumar" userId="c3eafefb1c022097" providerId="LiveId" clId="{D108B04D-BE15-42A3-A113-3ED26A761C92}" dt="2020-07-13T17:49:04.484" v="4745" actId="26606"/>
          <ac:spMkLst>
            <pc:docMk/>
            <pc:sldMk cId="2965911525" sldId="256"/>
            <ac:spMk id="85" creationId="{39B0F207-7872-4A1E-BCCD-EBF4B8A6ACA1}"/>
          </ac:spMkLst>
        </pc:spChg>
        <pc:spChg chg="add del">
          <ac:chgData name="Arun Kumar" userId="c3eafefb1c022097" providerId="LiveId" clId="{D108B04D-BE15-42A3-A113-3ED26A761C92}" dt="2020-07-13T17:49:06.373" v="4747" actId="26606"/>
          <ac:spMkLst>
            <pc:docMk/>
            <pc:sldMk cId="2965911525" sldId="256"/>
            <ac:spMk id="87" creationId="{1DBC8414-BE7E-4B6C-A114-B2C3795C883F}"/>
          </ac:spMkLst>
        </pc:spChg>
        <pc:spChg chg="add del">
          <ac:chgData name="Arun Kumar" userId="c3eafefb1c022097" providerId="LiveId" clId="{D108B04D-BE15-42A3-A113-3ED26A761C92}" dt="2020-07-13T17:49:06.373" v="4747" actId="26606"/>
          <ac:spMkLst>
            <pc:docMk/>
            <pc:sldMk cId="2965911525" sldId="256"/>
            <ac:spMk id="88" creationId="{0EC398C5-5C2E-4038-9DB3-DE2B5A9BEFFB}"/>
          </ac:spMkLst>
        </pc:spChg>
        <pc:spChg chg="add del">
          <ac:chgData name="Arun Kumar" userId="c3eafefb1c022097" providerId="LiveId" clId="{D108B04D-BE15-42A3-A113-3ED26A761C92}" dt="2020-07-13T17:49:06.373" v="4747" actId="26606"/>
          <ac:spMkLst>
            <pc:docMk/>
            <pc:sldMk cId="2965911525" sldId="256"/>
            <ac:spMk id="89" creationId="{A2F10B26-073B-4B10-8AAA-161242DD82B0}"/>
          </ac:spMkLst>
        </pc:spChg>
        <pc:spChg chg="add del">
          <ac:chgData name="Arun Kumar" userId="c3eafefb1c022097" providerId="LiveId" clId="{D108B04D-BE15-42A3-A113-3ED26A761C92}" dt="2020-07-13T17:49:06.373" v="4747" actId="26606"/>
          <ac:spMkLst>
            <pc:docMk/>
            <pc:sldMk cId="2965911525" sldId="256"/>
            <ac:spMk id="90" creationId="{610DBBC7-698F-4A54-B1CB-A99F9CC356DF}"/>
          </ac:spMkLst>
        </pc:spChg>
        <pc:spChg chg="add del">
          <ac:chgData name="Arun Kumar" userId="c3eafefb1c022097" providerId="LiveId" clId="{D108B04D-BE15-42A3-A113-3ED26A761C92}" dt="2020-07-13T17:49:06.373" v="4747" actId="26606"/>
          <ac:spMkLst>
            <pc:docMk/>
            <pc:sldMk cId="2965911525" sldId="256"/>
            <ac:spMk id="91" creationId="{DE6E822A-8BCF-432C-83E6-BBE821476CD4}"/>
          </ac:spMkLst>
        </pc:spChg>
        <pc:spChg chg="add del">
          <ac:chgData name="Arun Kumar" userId="c3eafefb1c022097" providerId="LiveId" clId="{D108B04D-BE15-42A3-A113-3ED26A761C92}" dt="2020-07-13T17:49:07.996" v="4749" actId="26606"/>
          <ac:spMkLst>
            <pc:docMk/>
            <pc:sldMk cId="2965911525" sldId="256"/>
            <ac:spMk id="93" creationId="{3734E53E-4F63-44CB-B70A-5DDFEE05EF51}"/>
          </ac:spMkLst>
        </pc:spChg>
        <pc:spChg chg="add del">
          <ac:chgData name="Arun Kumar" userId="c3eafefb1c022097" providerId="LiveId" clId="{D108B04D-BE15-42A3-A113-3ED26A761C92}" dt="2020-07-13T17:49:07.996" v="4749" actId="26606"/>
          <ac:spMkLst>
            <pc:docMk/>
            <pc:sldMk cId="2965911525" sldId="256"/>
            <ac:spMk id="94" creationId="{B3E32D53-FD05-46F1-97E2-C13949F5984B}"/>
          </ac:spMkLst>
        </pc:spChg>
        <pc:spChg chg="add del">
          <ac:chgData name="Arun Kumar" userId="c3eafefb1c022097" providerId="LiveId" clId="{D108B04D-BE15-42A3-A113-3ED26A761C92}" dt="2020-07-13T17:49:07.996" v="4749" actId="26606"/>
          <ac:spMkLst>
            <pc:docMk/>
            <pc:sldMk cId="2965911525" sldId="256"/>
            <ac:spMk id="95" creationId="{FDA9E872-DB12-4A7B-A151-052FA0773903}"/>
          </ac:spMkLst>
        </pc:spChg>
        <pc:spChg chg="add del">
          <ac:chgData name="Arun Kumar" userId="c3eafefb1c022097" providerId="LiveId" clId="{D108B04D-BE15-42A3-A113-3ED26A761C92}" dt="2020-07-13T17:49:07.996" v="4749" actId="26606"/>
          <ac:spMkLst>
            <pc:docMk/>
            <pc:sldMk cId="2965911525" sldId="256"/>
            <ac:spMk id="96" creationId="{3B984CFC-8941-41C1-9730-F447E13EB442}"/>
          </ac:spMkLst>
        </pc:spChg>
        <pc:spChg chg="add del">
          <ac:chgData name="Arun Kumar" userId="c3eafefb1c022097" providerId="LiveId" clId="{D108B04D-BE15-42A3-A113-3ED26A761C92}" dt="2020-07-13T17:49:07.996" v="4749" actId="26606"/>
          <ac:spMkLst>
            <pc:docMk/>
            <pc:sldMk cId="2965911525" sldId="256"/>
            <ac:spMk id="97" creationId="{D3185161-AC26-4077-A972-6C3306B241E2}"/>
          </ac:spMkLst>
        </pc:spChg>
        <pc:spChg chg="add del">
          <ac:chgData name="Arun Kumar" userId="c3eafefb1c022097" providerId="LiveId" clId="{D108B04D-BE15-42A3-A113-3ED26A761C92}" dt="2020-07-13T17:49:07.996" v="4749" actId="26606"/>
          <ac:spMkLst>
            <pc:docMk/>
            <pc:sldMk cId="2965911525" sldId="256"/>
            <ac:spMk id="98" creationId="{39B0F207-7872-4A1E-BCCD-EBF4B8A6ACA1}"/>
          </ac:spMkLst>
        </pc:spChg>
        <pc:spChg chg="add del">
          <ac:chgData name="Arun Kumar" userId="c3eafefb1c022097" providerId="LiveId" clId="{D108B04D-BE15-42A3-A113-3ED26A761C92}" dt="2020-07-13T17:49:18.905" v="4753" actId="26606"/>
          <ac:spMkLst>
            <pc:docMk/>
            <pc:sldMk cId="2965911525" sldId="256"/>
            <ac:spMk id="100" creationId="{ACE9E2ED-2BB1-46AE-A037-86EC1BFB3373}"/>
          </ac:spMkLst>
        </pc:spChg>
        <pc:spChg chg="add del">
          <ac:chgData name="Arun Kumar" userId="c3eafefb1c022097" providerId="LiveId" clId="{D108B04D-BE15-42A3-A113-3ED26A761C92}" dt="2020-07-13T17:49:18.905" v="4753" actId="26606"/>
          <ac:spMkLst>
            <pc:docMk/>
            <pc:sldMk cId="2965911525" sldId="256"/>
            <ac:spMk id="101" creationId="{D28B54C3-B57B-472A-B96E-1FCB67093DC2}"/>
          </ac:spMkLst>
        </pc:spChg>
        <pc:spChg chg="add del">
          <ac:chgData name="Arun Kumar" userId="c3eafefb1c022097" providerId="LiveId" clId="{D108B04D-BE15-42A3-A113-3ED26A761C92}" dt="2020-07-13T17:49:18.905" v="4753" actId="26606"/>
          <ac:spMkLst>
            <pc:docMk/>
            <pc:sldMk cId="2965911525" sldId="256"/>
            <ac:spMk id="102" creationId="{C4C9F2B0-1044-46EB-8AEB-C3BFFDE6C2CC}"/>
          </ac:spMkLst>
        </pc:spChg>
        <pc:spChg chg="add del">
          <ac:chgData name="Arun Kumar" userId="c3eafefb1c022097" providerId="LiveId" clId="{D108B04D-BE15-42A3-A113-3ED26A761C92}" dt="2020-07-13T17:49:18.905" v="4753" actId="26606"/>
          <ac:spMkLst>
            <pc:docMk/>
            <pc:sldMk cId="2965911525" sldId="256"/>
            <ac:spMk id="103" creationId="{7DB3C429-F8DA-49B9-AF84-21996FCF78B5}"/>
          </ac:spMkLst>
        </pc:spChg>
        <pc:picChg chg="mod">
          <ac:chgData name="Arun Kumar" userId="c3eafefb1c022097" providerId="LiveId" clId="{D108B04D-BE15-42A3-A113-3ED26A761C92}" dt="2020-07-13T17:49:18.905" v="4753" actId="26606"/>
          <ac:picMkLst>
            <pc:docMk/>
            <pc:sldMk cId="2965911525" sldId="256"/>
            <ac:picMk id="5" creationId="{9DB49386-43F3-4FE0-987F-C59EEDA3C295}"/>
          </ac:picMkLst>
        </pc:picChg>
      </pc:sldChg>
      <pc:sldChg chg="addSp modSp new del mod">
        <pc:chgData name="Arun Kumar" userId="c3eafefb1c022097" providerId="LiveId" clId="{D108B04D-BE15-42A3-A113-3ED26A761C92}" dt="2020-07-11T15:43:27.711" v="62" actId="2696"/>
        <pc:sldMkLst>
          <pc:docMk/>
          <pc:sldMk cId="2755712350" sldId="257"/>
        </pc:sldMkLst>
        <pc:spChg chg="mod">
          <ac:chgData name="Arun Kumar" userId="c3eafefb1c022097" providerId="LiveId" clId="{D108B04D-BE15-42A3-A113-3ED26A761C92}" dt="2020-07-11T15:41:36.179" v="49" actId="20577"/>
          <ac:spMkLst>
            <pc:docMk/>
            <pc:sldMk cId="2755712350" sldId="257"/>
            <ac:spMk id="2" creationId="{B14C8483-8E02-4739-AF14-8C11555C924B}"/>
          </ac:spMkLst>
        </pc:spChg>
        <pc:picChg chg="add mod">
          <ac:chgData name="Arun Kumar" userId="c3eafefb1c022097" providerId="LiveId" clId="{D108B04D-BE15-42A3-A113-3ED26A761C92}" dt="2020-07-11T15:43:13.474" v="60" actId="14100"/>
          <ac:picMkLst>
            <pc:docMk/>
            <pc:sldMk cId="2755712350" sldId="257"/>
            <ac:picMk id="4" creationId="{6B36F2CD-EDD2-4538-AE83-6CD241FFCCCD}"/>
          </ac:picMkLst>
        </pc:picChg>
      </pc:sldChg>
      <pc:sldChg chg="addSp delSp modSp new mod">
        <pc:chgData name="Arun Kumar" userId="c3eafefb1c022097" providerId="LiveId" clId="{D108B04D-BE15-42A3-A113-3ED26A761C92}" dt="2020-07-13T17:06:14.869" v="4486" actId="255"/>
        <pc:sldMkLst>
          <pc:docMk/>
          <pc:sldMk cId="1522838702" sldId="258"/>
        </pc:sldMkLst>
        <pc:spChg chg="mod">
          <ac:chgData name="Arun Kumar" userId="c3eafefb1c022097" providerId="LiveId" clId="{D108B04D-BE15-42A3-A113-3ED26A761C92}" dt="2020-07-13T17:06:14.869" v="4486" actId="255"/>
          <ac:spMkLst>
            <pc:docMk/>
            <pc:sldMk cId="1522838702" sldId="258"/>
            <ac:spMk id="2" creationId="{D3D68597-9D01-47B3-9331-87927D7E039D}"/>
          </ac:spMkLst>
        </pc:spChg>
        <pc:spChg chg="del">
          <ac:chgData name="Arun Kumar" userId="c3eafefb1c022097" providerId="LiveId" clId="{D108B04D-BE15-42A3-A113-3ED26A761C92}" dt="2020-07-11T18:44:52.084" v="675"/>
          <ac:spMkLst>
            <pc:docMk/>
            <pc:sldMk cId="1522838702" sldId="258"/>
            <ac:spMk id="3" creationId="{2B49C6A9-902F-4653-8940-40B47BD44500}"/>
          </ac:spMkLst>
        </pc:spChg>
        <pc:spChg chg="del">
          <ac:chgData name="Arun Kumar" userId="c3eafefb1c022097" providerId="LiveId" clId="{D108B04D-BE15-42A3-A113-3ED26A761C92}" dt="2020-07-11T15:44:04.955" v="87"/>
          <ac:spMkLst>
            <pc:docMk/>
            <pc:sldMk cId="1522838702" sldId="258"/>
            <ac:spMk id="3" creationId="{6005958B-36F7-4709-A0AA-F4093DBF83D1}"/>
          </ac:spMkLst>
        </pc:spChg>
        <pc:spChg chg="del">
          <ac:chgData name="Arun Kumar" userId="c3eafefb1c022097" providerId="LiveId" clId="{D108B04D-BE15-42A3-A113-3ED26A761C92}" dt="2020-07-11T15:44:25.763" v="94"/>
          <ac:spMkLst>
            <pc:docMk/>
            <pc:sldMk cId="1522838702" sldId="258"/>
            <ac:spMk id="4" creationId="{A3BC33D4-2657-4344-A54F-170EC1773F6E}"/>
          </ac:spMkLst>
        </pc:spChg>
        <pc:spChg chg="add del mod">
          <ac:chgData name="Arun Kumar" userId="c3eafefb1c022097" providerId="LiveId" clId="{D108B04D-BE15-42A3-A113-3ED26A761C92}" dt="2020-07-12T18:59:21.412" v="4316"/>
          <ac:spMkLst>
            <pc:docMk/>
            <pc:sldMk cId="1522838702" sldId="258"/>
            <ac:spMk id="7" creationId="{348F6E3C-EE35-43EB-93E0-F5BD1BB7274D}"/>
          </ac:spMkLst>
        </pc:spChg>
        <pc:picChg chg="add del mod">
          <ac:chgData name="Arun Kumar" userId="c3eafefb1c022097" providerId="LiveId" clId="{D108B04D-BE15-42A3-A113-3ED26A761C92}" dt="2020-07-12T18:59:20.268" v="4315" actId="21"/>
          <ac:picMkLst>
            <pc:docMk/>
            <pc:sldMk cId="1522838702" sldId="258"/>
            <ac:picMk id="4" creationId="{8ECF70B9-CB4E-4E11-9B49-A78F598471D6}"/>
          </ac:picMkLst>
        </pc:picChg>
        <pc:picChg chg="add mod">
          <ac:chgData name="Arun Kumar" userId="c3eafefb1c022097" providerId="LiveId" clId="{D108B04D-BE15-42A3-A113-3ED26A761C92}" dt="2020-07-12T19:00:31.368" v="4322" actId="1076"/>
          <ac:picMkLst>
            <pc:docMk/>
            <pc:sldMk cId="1522838702" sldId="258"/>
            <ac:picMk id="6" creationId="{8234486F-1193-44B7-9BC8-56CF4F7B85BC}"/>
          </ac:picMkLst>
        </pc:picChg>
        <pc:picChg chg="add del mod">
          <ac:chgData name="Arun Kumar" userId="c3eafefb1c022097" providerId="LiveId" clId="{D108B04D-BE15-42A3-A113-3ED26A761C92}" dt="2020-07-12T18:59:13.192" v="4312" actId="478"/>
          <ac:picMkLst>
            <pc:docMk/>
            <pc:sldMk cId="1522838702" sldId="258"/>
            <ac:picMk id="8" creationId="{BE545482-5B17-45DB-9A6C-C8F59B8BFDF2}"/>
          </ac:picMkLst>
        </pc:picChg>
        <pc:picChg chg="add mod">
          <ac:chgData name="Arun Kumar" userId="c3eafefb1c022097" providerId="LiveId" clId="{D108B04D-BE15-42A3-A113-3ED26A761C92}" dt="2020-07-12T19:00:32.977" v="4323" actId="1076"/>
          <ac:picMkLst>
            <pc:docMk/>
            <pc:sldMk cId="1522838702" sldId="258"/>
            <ac:picMk id="9" creationId="{E19888FD-E647-4FEA-817A-9150535C93F6}"/>
          </ac:picMkLst>
        </pc:picChg>
      </pc:sldChg>
      <pc:sldChg chg="addSp delSp modSp new mod modClrScheme chgLayout">
        <pc:chgData name="Arun Kumar" userId="c3eafefb1c022097" providerId="LiveId" clId="{D108B04D-BE15-42A3-A113-3ED26A761C92}" dt="2020-07-13T17:06:23.601" v="4487" actId="255"/>
        <pc:sldMkLst>
          <pc:docMk/>
          <pc:sldMk cId="2872641668" sldId="259"/>
        </pc:sldMkLst>
        <pc:spChg chg="del">
          <ac:chgData name="Arun Kumar" userId="c3eafefb1c022097" providerId="LiveId" clId="{D108B04D-BE15-42A3-A113-3ED26A761C92}" dt="2020-07-11T18:44:52.084" v="675"/>
          <ac:spMkLst>
            <pc:docMk/>
            <pc:sldMk cId="2872641668" sldId="259"/>
            <ac:spMk id="2" creationId="{1A0E8E1A-B5E4-4863-A913-28B004A39546}"/>
          </ac:spMkLst>
        </pc:spChg>
        <pc:spChg chg="add del mod">
          <ac:chgData name="Arun Kumar" userId="c3eafefb1c022097" providerId="LiveId" clId="{D108B04D-BE15-42A3-A113-3ED26A761C92}" dt="2020-07-11T15:51:24.717" v="191"/>
          <ac:spMkLst>
            <pc:docMk/>
            <pc:sldMk cId="2872641668" sldId="259"/>
            <ac:spMk id="2" creationId="{8F3E5AD5-8BD7-4845-A8E8-8656CC881440}"/>
          </ac:spMkLst>
        </pc:spChg>
        <pc:spChg chg="add mod ord">
          <ac:chgData name="Arun Kumar" userId="c3eafefb1c022097" providerId="LiveId" clId="{D108B04D-BE15-42A3-A113-3ED26A761C92}" dt="2020-07-13T17:06:23.601" v="4487" actId="255"/>
          <ac:spMkLst>
            <pc:docMk/>
            <pc:sldMk cId="2872641668" sldId="259"/>
            <ac:spMk id="3" creationId="{82844EF5-5DA2-43E3-B543-A2BDF5EC3474}"/>
          </ac:spMkLst>
        </pc:spChg>
        <pc:spChg chg="add mod ord">
          <ac:chgData name="Arun Kumar" userId="c3eafefb1c022097" providerId="LiveId" clId="{D108B04D-BE15-42A3-A113-3ED26A761C92}" dt="2020-07-11T19:26:30.889" v="2352" actId="20577"/>
          <ac:spMkLst>
            <pc:docMk/>
            <pc:sldMk cId="2872641668" sldId="259"/>
            <ac:spMk id="4" creationId="{30E2AB28-3260-4E73-B111-CDA4FD3FF8A8}"/>
          </ac:spMkLst>
        </pc:spChg>
      </pc:sldChg>
      <pc:sldChg chg="addSp delSp modSp new mod modAnim">
        <pc:chgData name="Arun Kumar" userId="c3eafefb1c022097" providerId="LiveId" clId="{D108B04D-BE15-42A3-A113-3ED26A761C92}" dt="2020-07-13T17:06:43.152" v="4489" actId="14100"/>
        <pc:sldMkLst>
          <pc:docMk/>
          <pc:sldMk cId="387353440" sldId="260"/>
        </pc:sldMkLst>
        <pc:spChg chg="mod">
          <ac:chgData name="Arun Kumar" userId="c3eafefb1c022097" providerId="LiveId" clId="{D108B04D-BE15-42A3-A113-3ED26A761C92}" dt="2020-07-13T17:06:43.152" v="4489" actId="14100"/>
          <ac:spMkLst>
            <pc:docMk/>
            <pc:sldMk cId="387353440" sldId="260"/>
            <ac:spMk id="2" creationId="{BF6E910B-CB3D-4C67-B8C5-458F2F538889}"/>
          </ac:spMkLst>
        </pc:spChg>
        <pc:spChg chg="mod">
          <ac:chgData name="Arun Kumar" userId="c3eafefb1c022097" providerId="LiveId" clId="{D108B04D-BE15-42A3-A113-3ED26A761C92}" dt="2020-07-11T18:51:49.494" v="748" actId="115"/>
          <ac:spMkLst>
            <pc:docMk/>
            <pc:sldMk cId="387353440" sldId="260"/>
            <ac:spMk id="3" creationId="{F1569B88-186D-45A5-861E-B1CAC4A08D54}"/>
          </ac:spMkLst>
        </pc:spChg>
        <pc:spChg chg="add del mod">
          <ac:chgData name="Arun Kumar" userId="c3eafefb1c022097" providerId="LiveId" clId="{D108B04D-BE15-42A3-A113-3ED26A761C92}" dt="2020-07-11T18:43:17.262" v="655"/>
          <ac:spMkLst>
            <pc:docMk/>
            <pc:sldMk cId="387353440" sldId="260"/>
            <ac:spMk id="4" creationId="{9E1D6C55-9FFF-4101-BAE7-8040474D1764}"/>
          </ac:spMkLst>
        </pc:spChg>
        <pc:spChg chg="add del mod">
          <ac:chgData name="Arun Kumar" userId="c3eafefb1c022097" providerId="LiveId" clId="{D108B04D-BE15-42A3-A113-3ED26A761C92}" dt="2020-07-11T18:44:19.239" v="674" actId="33987"/>
          <ac:spMkLst>
            <pc:docMk/>
            <pc:sldMk cId="387353440" sldId="260"/>
            <ac:spMk id="5" creationId="{BD969739-DBA8-4212-A003-BF9991047F55}"/>
          </ac:spMkLst>
        </pc:spChg>
        <pc:spChg chg="del">
          <ac:chgData name="Arun Kumar" userId="c3eafefb1c022097" providerId="LiveId" clId="{D108B04D-BE15-42A3-A113-3ED26A761C92}" dt="2020-07-11T18:44:52.084" v="675"/>
          <ac:spMkLst>
            <pc:docMk/>
            <pc:sldMk cId="387353440" sldId="260"/>
            <ac:spMk id="6" creationId="{BD8C3AE5-7BF4-41C7-9D2B-52A7B9F1E176}"/>
          </ac:spMkLst>
        </pc:spChg>
        <pc:spChg chg="del">
          <ac:chgData name="Arun Kumar" userId="c3eafefb1c022097" providerId="LiveId" clId="{D108B04D-BE15-42A3-A113-3ED26A761C92}" dt="2020-07-11T18:46:21.880" v="676"/>
          <ac:spMkLst>
            <pc:docMk/>
            <pc:sldMk cId="387353440" sldId="260"/>
            <ac:spMk id="7" creationId="{D847F447-CB35-4B96-951F-06D914728CA7}"/>
          </ac:spMkLst>
        </pc:spChg>
      </pc:sldChg>
      <pc:sldChg chg="modSp new del mod">
        <pc:chgData name="Arun Kumar" userId="c3eafefb1c022097" providerId="LiveId" clId="{D108B04D-BE15-42A3-A113-3ED26A761C92}" dt="2020-07-11T18:39:37.735" v="579" actId="2696"/>
        <pc:sldMkLst>
          <pc:docMk/>
          <pc:sldMk cId="1125400155" sldId="260"/>
        </pc:sldMkLst>
        <pc:spChg chg="mod">
          <ac:chgData name="Arun Kumar" userId="c3eafefb1c022097" providerId="LiveId" clId="{D108B04D-BE15-42A3-A113-3ED26A761C92}" dt="2020-07-11T15:50:00.759" v="149" actId="21"/>
          <ac:spMkLst>
            <pc:docMk/>
            <pc:sldMk cId="1125400155" sldId="260"/>
            <ac:spMk id="2" creationId="{4544414D-0B67-450E-A3E0-3AD6B6852EC6}"/>
          </ac:spMkLst>
        </pc:spChg>
      </pc:sldChg>
      <pc:sldChg chg="modSp new del mod">
        <pc:chgData name="Arun Kumar" userId="c3eafefb1c022097" providerId="LiveId" clId="{D108B04D-BE15-42A3-A113-3ED26A761C92}" dt="2020-07-11T19:13:02.303" v="1798" actId="2696"/>
        <pc:sldMkLst>
          <pc:docMk/>
          <pc:sldMk cId="1459149933" sldId="261"/>
        </pc:sldMkLst>
        <pc:spChg chg="mod">
          <ac:chgData name="Arun Kumar" userId="c3eafefb1c022097" providerId="LiveId" clId="{D108B04D-BE15-42A3-A113-3ED26A761C92}" dt="2020-07-11T19:07:13.101" v="1742" actId="115"/>
          <ac:spMkLst>
            <pc:docMk/>
            <pc:sldMk cId="1459149933" sldId="261"/>
            <ac:spMk id="2" creationId="{E2D258D0-882B-4880-B9ED-05FC44CCB1F7}"/>
          </ac:spMkLst>
        </pc:spChg>
        <pc:spChg chg="mod">
          <ac:chgData name="Arun Kumar" userId="c3eafefb1c022097" providerId="LiveId" clId="{D108B04D-BE15-42A3-A113-3ED26A761C92}" dt="2020-07-11T19:10:27.615" v="1772" actId="1076"/>
          <ac:spMkLst>
            <pc:docMk/>
            <pc:sldMk cId="1459149933" sldId="261"/>
            <ac:spMk id="3" creationId="{80547315-CD64-44A8-967B-0C17F8B89DEC}"/>
          </ac:spMkLst>
        </pc:spChg>
      </pc:sldChg>
      <pc:sldChg chg="modSp new mod">
        <pc:chgData name="Arun Kumar" userId="c3eafefb1c022097" providerId="LiveId" clId="{D108B04D-BE15-42A3-A113-3ED26A761C92}" dt="2020-07-13T17:06:57.293" v="4490" actId="255"/>
        <pc:sldMkLst>
          <pc:docMk/>
          <pc:sldMk cId="557381163" sldId="262"/>
        </pc:sldMkLst>
        <pc:spChg chg="mod">
          <ac:chgData name="Arun Kumar" userId="c3eafefb1c022097" providerId="LiveId" clId="{D108B04D-BE15-42A3-A113-3ED26A761C92}" dt="2020-07-13T17:06:57.293" v="4490" actId="255"/>
          <ac:spMkLst>
            <pc:docMk/>
            <pc:sldMk cId="557381163" sldId="262"/>
            <ac:spMk id="2" creationId="{93F8ECBB-F053-4C05-A831-3254A099E659}"/>
          </ac:spMkLst>
        </pc:spChg>
        <pc:spChg chg="mod">
          <ac:chgData name="Arun Kumar" userId="c3eafefb1c022097" providerId="LiveId" clId="{D108B04D-BE15-42A3-A113-3ED26A761C92}" dt="2020-07-11T19:12:45.900" v="1794" actId="114"/>
          <ac:spMkLst>
            <pc:docMk/>
            <pc:sldMk cId="557381163" sldId="262"/>
            <ac:spMk id="3" creationId="{0E0DAC1A-DEF6-455A-A3F2-738A7B66A50A}"/>
          </ac:spMkLst>
        </pc:spChg>
        <pc:spChg chg="mod">
          <ac:chgData name="Arun Kumar" userId="c3eafefb1c022097" providerId="LiveId" clId="{D108B04D-BE15-42A3-A113-3ED26A761C92}" dt="2020-07-11T19:12:52.263" v="1797" actId="114"/>
          <ac:spMkLst>
            <pc:docMk/>
            <pc:sldMk cId="557381163" sldId="262"/>
            <ac:spMk id="4" creationId="{A634D82A-3745-4A32-99AA-AC738AF857FB}"/>
          </ac:spMkLst>
        </pc:spChg>
      </pc:sldChg>
      <pc:sldChg chg="addSp delSp modSp new del mod modClrScheme chgLayout">
        <pc:chgData name="Arun Kumar" userId="c3eafefb1c022097" providerId="LiveId" clId="{D108B04D-BE15-42A3-A113-3ED26A761C92}" dt="2020-07-11T19:09:03.606" v="1758" actId="2696"/>
        <pc:sldMkLst>
          <pc:docMk/>
          <pc:sldMk cId="2435555162" sldId="262"/>
        </pc:sldMkLst>
        <pc:spChg chg="del mod">
          <ac:chgData name="Arun Kumar" userId="c3eafefb1c022097" providerId="LiveId" clId="{D108B04D-BE15-42A3-A113-3ED26A761C92}" dt="2020-07-11T19:04:22.064" v="1562" actId="21"/>
          <ac:spMkLst>
            <pc:docMk/>
            <pc:sldMk cId="2435555162" sldId="262"/>
            <ac:spMk id="2" creationId="{F5F5317A-E293-4627-9621-DD033AB5F81B}"/>
          </ac:spMkLst>
        </pc:spChg>
        <pc:spChg chg="mod ord">
          <ac:chgData name="Arun Kumar" userId="c3eafefb1c022097" providerId="LiveId" clId="{D108B04D-BE15-42A3-A113-3ED26A761C92}" dt="2020-07-11T19:08:56.378" v="1757" actId="21"/>
          <ac:spMkLst>
            <pc:docMk/>
            <pc:sldMk cId="2435555162" sldId="262"/>
            <ac:spMk id="3" creationId="{8E6D6F22-870D-4480-BBA7-30ABA0C3644E}"/>
          </ac:spMkLst>
        </pc:spChg>
        <pc:spChg chg="add del mod ord">
          <ac:chgData name="Arun Kumar" userId="c3eafefb1c022097" providerId="LiveId" clId="{D108B04D-BE15-42A3-A113-3ED26A761C92}" dt="2020-07-11T19:08:40.720" v="1751" actId="700"/>
          <ac:spMkLst>
            <pc:docMk/>
            <pc:sldMk cId="2435555162" sldId="262"/>
            <ac:spMk id="4" creationId="{C8F5B703-F251-4894-894B-23B34C5DF71B}"/>
          </ac:spMkLst>
        </pc:spChg>
        <pc:spChg chg="add mod ord">
          <ac:chgData name="Arun Kumar" userId="c3eafefb1c022097" providerId="LiveId" clId="{D108B04D-BE15-42A3-A113-3ED26A761C92}" dt="2020-07-11T19:08:43.529" v="1754" actId="27636"/>
          <ac:spMkLst>
            <pc:docMk/>
            <pc:sldMk cId="2435555162" sldId="262"/>
            <ac:spMk id="5" creationId="{19E6644F-0245-48EB-9132-5FA2542E0B36}"/>
          </ac:spMkLst>
        </pc:spChg>
      </pc:sldChg>
      <pc:sldChg chg="add del">
        <pc:chgData name="Arun Kumar" userId="c3eafefb1c022097" providerId="LiveId" clId="{D108B04D-BE15-42A3-A113-3ED26A761C92}" dt="2020-07-11T19:08:51.309" v="1756"/>
        <pc:sldMkLst>
          <pc:docMk/>
          <pc:sldMk cId="525323066" sldId="263"/>
        </pc:sldMkLst>
      </pc:sldChg>
      <pc:sldChg chg="addSp modSp new del mod">
        <pc:chgData name="Arun Kumar" userId="c3eafefb1c022097" providerId="LiveId" clId="{D108B04D-BE15-42A3-A113-3ED26A761C92}" dt="2020-07-11T19:07:48.139" v="1747" actId="2696"/>
        <pc:sldMkLst>
          <pc:docMk/>
          <pc:sldMk cId="1918087571" sldId="263"/>
        </pc:sldMkLst>
        <pc:spChg chg="add mod">
          <ac:chgData name="Arun Kumar" userId="c3eafefb1c022097" providerId="LiveId" clId="{D108B04D-BE15-42A3-A113-3ED26A761C92}" dt="2020-07-11T19:07:45.041" v="1746" actId="20577"/>
          <ac:spMkLst>
            <pc:docMk/>
            <pc:sldMk cId="1918087571" sldId="263"/>
            <ac:spMk id="2" creationId="{E3A4BF5C-02C0-4E1C-8A63-B8EBC9A8F017}"/>
          </ac:spMkLst>
        </pc:spChg>
      </pc:sldChg>
      <pc:sldChg chg="addSp delSp modSp new mod modClrScheme chgLayout">
        <pc:chgData name="Arun Kumar" userId="c3eafefb1c022097" providerId="LiveId" clId="{D108B04D-BE15-42A3-A113-3ED26A761C92}" dt="2020-07-13T17:07:17.815" v="4492" actId="27636"/>
        <pc:sldMkLst>
          <pc:docMk/>
          <pc:sldMk cId="3444766834" sldId="263"/>
        </pc:sldMkLst>
        <pc:spChg chg="mod ord">
          <ac:chgData name="Arun Kumar" userId="c3eafefb1c022097" providerId="LiveId" clId="{D108B04D-BE15-42A3-A113-3ED26A761C92}" dt="2020-07-13T17:07:17.815" v="4492" actId="27636"/>
          <ac:spMkLst>
            <pc:docMk/>
            <pc:sldMk cId="3444766834" sldId="263"/>
            <ac:spMk id="2" creationId="{133F889E-327A-4EF8-B424-FCF4FD35B2CC}"/>
          </ac:spMkLst>
        </pc:spChg>
        <pc:spChg chg="del mod ord">
          <ac:chgData name="Arun Kumar" userId="c3eafefb1c022097" providerId="LiveId" clId="{D108B04D-BE15-42A3-A113-3ED26A761C92}" dt="2020-07-11T19:16:56.725" v="1937" actId="700"/>
          <ac:spMkLst>
            <pc:docMk/>
            <pc:sldMk cId="3444766834" sldId="263"/>
            <ac:spMk id="3" creationId="{4252BD32-352C-4E99-94C2-34405D48F1B2}"/>
          </ac:spMkLst>
        </pc:spChg>
        <pc:spChg chg="add mod ord">
          <ac:chgData name="Arun Kumar" userId="c3eafefb1c022097" providerId="LiveId" clId="{D108B04D-BE15-42A3-A113-3ED26A761C92}" dt="2020-07-11T19:24:42.998" v="2325" actId="20577"/>
          <ac:spMkLst>
            <pc:docMk/>
            <pc:sldMk cId="3444766834" sldId="263"/>
            <ac:spMk id="4" creationId="{83FEF220-6DCA-4E04-8FE4-02898708C452}"/>
          </ac:spMkLst>
        </pc:spChg>
      </pc:sldChg>
      <pc:sldChg chg="modSp new mod">
        <pc:chgData name="Arun Kumar" userId="c3eafefb1c022097" providerId="LiveId" clId="{D108B04D-BE15-42A3-A113-3ED26A761C92}" dt="2020-07-13T17:07:40.090" v="4494" actId="115"/>
        <pc:sldMkLst>
          <pc:docMk/>
          <pc:sldMk cId="1496084525" sldId="264"/>
        </pc:sldMkLst>
        <pc:spChg chg="mod">
          <ac:chgData name="Arun Kumar" userId="c3eafefb1c022097" providerId="LiveId" clId="{D108B04D-BE15-42A3-A113-3ED26A761C92}" dt="2020-07-13T17:07:40.090" v="4494" actId="115"/>
          <ac:spMkLst>
            <pc:docMk/>
            <pc:sldMk cId="1496084525" sldId="264"/>
            <ac:spMk id="2" creationId="{AEE2C0BA-74A1-4C62-859F-1CBDB04C2CDD}"/>
          </ac:spMkLst>
        </pc:spChg>
        <pc:spChg chg="mod">
          <ac:chgData name="Arun Kumar" userId="c3eafefb1c022097" providerId="LiveId" clId="{D108B04D-BE15-42A3-A113-3ED26A761C92}" dt="2020-07-12T19:08:58.512" v="4336" actId="20577"/>
          <ac:spMkLst>
            <pc:docMk/>
            <pc:sldMk cId="1496084525" sldId="264"/>
            <ac:spMk id="3" creationId="{C6CFCA42-AB23-455F-A86B-87907CF212EA}"/>
          </ac:spMkLst>
        </pc:spChg>
      </pc:sldChg>
      <pc:sldChg chg="addSp delSp modSp new mod setBg">
        <pc:chgData name="Arun Kumar" userId="c3eafefb1c022097" providerId="LiveId" clId="{D108B04D-BE15-42A3-A113-3ED26A761C92}" dt="2020-07-13T17:07:53.135" v="4498" actId="115"/>
        <pc:sldMkLst>
          <pc:docMk/>
          <pc:sldMk cId="120345487" sldId="265"/>
        </pc:sldMkLst>
        <pc:spChg chg="mod">
          <ac:chgData name="Arun Kumar" userId="c3eafefb1c022097" providerId="LiveId" clId="{D108B04D-BE15-42A3-A113-3ED26A761C92}" dt="2020-07-13T17:07:53.135" v="4498" actId="115"/>
          <ac:spMkLst>
            <pc:docMk/>
            <pc:sldMk cId="120345487" sldId="265"/>
            <ac:spMk id="2" creationId="{CB401E36-CC2E-485A-AD75-81DBA6A3AD02}"/>
          </ac:spMkLst>
        </pc:spChg>
        <pc:spChg chg="add del mod">
          <ac:chgData name="Arun Kumar" userId="c3eafefb1c022097" providerId="LiveId" clId="{D108B04D-BE15-42A3-A113-3ED26A761C92}" dt="2020-07-11T19:34:32.188" v="2434" actId="22"/>
          <ac:spMkLst>
            <pc:docMk/>
            <pc:sldMk cId="120345487" sldId="265"/>
            <ac:spMk id="3" creationId="{B74BD5BD-C400-43D8-890D-10E2C5E3A919}"/>
          </ac:spMkLst>
        </pc:spChg>
        <pc:spChg chg="mod">
          <ac:chgData name="Arun Kumar" userId="c3eafefb1c022097" providerId="LiveId" clId="{D108B04D-BE15-42A3-A113-3ED26A761C92}" dt="2020-07-12T19:09:11.098" v="4340" actId="20577"/>
          <ac:spMkLst>
            <pc:docMk/>
            <pc:sldMk cId="120345487" sldId="265"/>
            <ac:spMk id="4" creationId="{BB2DA9CE-0DA5-4C52-8A57-8A5C6013264C}"/>
          </ac:spMkLst>
        </pc:spChg>
        <pc:spChg chg="add del">
          <ac:chgData name="Arun Kumar" userId="c3eafefb1c022097" providerId="LiveId" clId="{D108B04D-BE15-42A3-A113-3ED26A761C92}" dt="2020-07-11T19:35:08.618" v="2439" actId="26606"/>
          <ac:spMkLst>
            <pc:docMk/>
            <pc:sldMk cId="120345487" sldId="265"/>
            <ac:spMk id="14" creationId="{BD4C0BBB-0042-4603-A226-6117F3FD5B3C}"/>
          </ac:spMkLst>
        </pc:spChg>
        <pc:spChg chg="add del">
          <ac:chgData name="Arun Kumar" userId="c3eafefb1c022097" providerId="LiveId" clId="{D108B04D-BE15-42A3-A113-3ED26A761C92}" dt="2020-07-11T19:35:08.618" v="2439" actId="26606"/>
          <ac:spMkLst>
            <pc:docMk/>
            <pc:sldMk cId="120345487" sldId="265"/>
            <ac:spMk id="16" creationId="{EC44F520-2598-460E-9F91-B02F60830CA2}"/>
          </ac:spMkLst>
        </pc:spChg>
        <pc:spChg chg="add del">
          <ac:chgData name="Arun Kumar" userId="c3eafefb1c022097" providerId="LiveId" clId="{D108B04D-BE15-42A3-A113-3ED26A761C92}" dt="2020-07-11T19:35:08.618" v="2439" actId="26606"/>
          <ac:spMkLst>
            <pc:docMk/>
            <pc:sldMk cId="120345487" sldId="265"/>
            <ac:spMk id="18" creationId="{D0AA5423-4861-4627-96FA-1769D6E36284}"/>
          </ac:spMkLst>
        </pc:spChg>
        <pc:spChg chg="add del">
          <ac:chgData name="Arun Kumar" userId="c3eafefb1c022097" providerId="LiveId" clId="{D108B04D-BE15-42A3-A113-3ED26A761C92}" dt="2020-07-11T19:35:08.618" v="2439" actId="26606"/>
          <ac:spMkLst>
            <pc:docMk/>
            <pc:sldMk cId="120345487" sldId="265"/>
            <ac:spMk id="20" creationId="{B0B225C0-F5F9-40BC-862C-6A92ECB98A29}"/>
          </ac:spMkLst>
        </pc:spChg>
        <pc:spChg chg="add del">
          <ac:chgData name="Arun Kumar" userId="c3eafefb1c022097" providerId="LiveId" clId="{D108B04D-BE15-42A3-A113-3ED26A761C92}" dt="2020-07-11T19:35:08.618" v="2439" actId="26606"/>
          <ac:spMkLst>
            <pc:docMk/>
            <pc:sldMk cId="120345487" sldId="265"/>
            <ac:spMk id="22" creationId="{4AA94DAC-98FA-4D47-B636-DFF2C569E985}"/>
          </ac:spMkLst>
        </pc:spChg>
        <pc:graphicFrameChg chg="add del mod">
          <ac:chgData name="Arun Kumar" userId="c3eafefb1c022097" providerId="LiveId" clId="{D108B04D-BE15-42A3-A113-3ED26A761C92}" dt="2020-07-11T19:32:28.487" v="2413"/>
          <ac:graphicFrameMkLst>
            <pc:docMk/>
            <pc:sldMk cId="120345487" sldId="265"/>
            <ac:graphicFrameMk id="5" creationId="{50CB7584-8AA2-4D87-92F0-683F55D161AD}"/>
          </ac:graphicFrameMkLst>
        </pc:graphicFrameChg>
        <pc:picChg chg="add mod ord">
          <ac:chgData name="Arun Kumar" userId="c3eafefb1c022097" providerId="LiveId" clId="{D108B04D-BE15-42A3-A113-3ED26A761C92}" dt="2020-07-11T19:35:08.618" v="2439" actId="26606"/>
          <ac:picMkLst>
            <pc:docMk/>
            <pc:sldMk cId="120345487" sldId="265"/>
            <ac:picMk id="7" creationId="{EC035807-92C5-473E-88C3-8E6E263AB5EB}"/>
          </ac:picMkLst>
        </pc:picChg>
        <pc:picChg chg="add mod ord">
          <ac:chgData name="Arun Kumar" userId="c3eafefb1c022097" providerId="LiveId" clId="{D108B04D-BE15-42A3-A113-3ED26A761C92}" dt="2020-07-11T19:35:08.618" v="2439" actId="26606"/>
          <ac:picMkLst>
            <pc:docMk/>
            <pc:sldMk cId="120345487" sldId="265"/>
            <ac:picMk id="9" creationId="{DF9A561F-5D07-4AD8-85A0-13DB06E06B8B}"/>
          </ac:picMkLst>
        </pc:picChg>
      </pc:sldChg>
      <pc:sldChg chg="addSp delSp modSp new mod">
        <pc:chgData name="Arun Kumar" userId="c3eafefb1c022097" providerId="LiveId" clId="{D108B04D-BE15-42A3-A113-3ED26A761C92}" dt="2020-07-13T17:09:05.310" v="4508" actId="122"/>
        <pc:sldMkLst>
          <pc:docMk/>
          <pc:sldMk cId="2285371078" sldId="266"/>
        </pc:sldMkLst>
        <pc:spChg chg="mod">
          <ac:chgData name="Arun Kumar" userId="c3eafefb1c022097" providerId="LiveId" clId="{D108B04D-BE15-42A3-A113-3ED26A761C92}" dt="2020-07-13T17:09:05.310" v="4508" actId="122"/>
          <ac:spMkLst>
            <pc:docMk/>
            <pc:sldMk cId="2285371078" sldId="266"/>
            <ac:spMk id="2" creationId="{C2678300-B6E2-471D-B5C2-E5384B9D458F}"/>
          </ac:spMkLst>
        </pc:spChg>
        <pc:spChg chg="add del mod">
          <ac:chgData name="Arun Kumar" userId="c3eafefb1c022097" providerId="LiveId" clId="{D108B04D-BE15-42A3-A113-3ED26A761C92}" dt="2020-07-12T19:09:23.096" v="4345" actId="5793"/>
          <ac:spMkLst>
            <pc:docMk/>
            <pc:sldMk cId="2285371078" sldId="266"/>
            <ac:spMk id="3" creationId="{5F2116F3-2B6F-4F84-8265-2B43215C6895}"/>
          </ac:spMkLst>
        </pc:spChg>
        <pc:spChg chg="mod">
          <ac:chgData name="Arun Kumar" userId="c3eafefb1c022097" providerId="LiveId" clId="{D108B04D-BE15-42A3-A113-3ED26A761C92}" dt="2020-07-12T19:09:28.077" v="4346" actId="5793"/>
          <ac:spMkLst>
            <pc:docMk/>
            <pc:sldMk cId="2285371078" sldId="266"/>
            <ac:spMk id="4" creationId="{7D9C6103-346B-4D33-AE4B-5C626E198F78}"/>
          </ac:spMkLst>
        </pc:spChg>
        <pc:picChg chg="add del mod ord">
          <ac:chgData name="Arun Kumar" userId="c3eafefb1c022097" providerId="LiveId" clId="{D108B04D-BE15-42A3-A113-3ED26A761C92}" dt="2020-07-11T19:52:26.493" v="2494" actId="22"/>
          <ac:picMkLst>
            <pc:docMk/>
            <pc:sldMk cId="2285371078" sldId="266"/>
            <ac:picMk id="6" creationId="{25718B27-9B39-4765-95C0-63699D54A5B4}"/>
          </ac:picMkLst>
        </pc:picChg>
        <pc:picChg chg="add mod">
          <ac:chgData name="Arun Kumar" userId="c3eafefb1c022097" providerId="LiveId" clId="{D108B04D-BE15-42A3-A113-3ED26A761C92}" dt="2020-07-11T19:57:11.127" v="2619" actId="1076"/>
          <ac:picMkLst>
            <pc:docMk/>
            <pc:sldMk cId="2285371078" sldId="266"/>
            <ac:picMk id="8" creationId="{60C73EB1-997A-44AE-865C-93DF0D0F6918}"/>
          </ac:picMkLst>
        </pc:picChg>
        <pc:picChg chg="add mod">
          <ac:chgData name="Arun Kumar" userId="c3eafefb1c022097" providerId="LiveId" clId="{D108B04D-BE15-42A3-A113-3ED26A761C92}" dt="2020-07-11T19:57:14.040" v="2620" actId="1076"/>
          <ac:picMkLst>
            <pc:docMk/>
            <pc:sldMk cId="2285371078" sldId="266"/>
            <ac:picMk id="10" creationId="{C3CFEA1A-9A5A-451D-B900-BDA1DBEAA0DE}"/>
          </ac:picMkLst>
        </pc:picChg>
        <pc:picChg chg="add mod">
          <ac:chgData name="Arun Kumar" userId="c3eafefb1c022097" providerId="LiveId" clId="{D108B04D-BE15-42A3-A113-3ED26A761C92}" dt="2020-07-11T19:57:19.192" v="2621" actId="14100"/>
          <ac:picMkLst>
            <pc:docMk/>
            <pc:sldMk cId="2285371078" sldId="266"/>
            <ac:picMk id="12" creationId="{54B4D7B0-9F81-4FCD-A1A5-2873FE820B90}"/>
          </ac:picMkLst>
        </pc:picChg>
      </pc:sldChg>
      <pc:sldChg chg="addSp delSp modSp new mod">
        <pc:chgData name="Arun Kumar" userId="c3eafefb1c022097" providerId="LiveId" clId="{D108B04D-BE15-42A3-A113-3ED26A761C92}" dt="2020-07-13T17:09:16.983" v="4509" actId="122"/>
        <pc:sldMkLst>
          <pc:docMk/>
          <pc:sldMk cId="1540968421" sldId="267"/>
        </pc:sldMkLst>
        <pc:spChg chg="mod">
          <ac:chgData name="Arun Kumar" userId="c3eafefb1c022097" providerId="LiveId" clId="{D108B04D-BE15-42A3-A113-3ED26A761C92}" dt="2020-07-13T17:09:16.983" v="4509" actId="122"/>
          <ac:spMkLst>
            <pc:docMk/>
            <pc:sldMk cId="1540968421" sldId="267"/>
            <ac:spMk id="2" creationId="{4B354270-DBA8-4312-B485-F5520DD60B31}"/>
          </ac:spMkLst>
        </pc:spChg>
        <pc:spChg chg="mod">
          <ac:chgData name="Arun Kumar" userId="c3eafefb1c022097" providerId="LiveId" clId="{D108B04D-BE15-42A3-A113-3ED26A761C92}" dt="2020-07-11T20:01:53.111" v="2708" actId="207"/>
          <ac:spMkLst>
            <pc:docMk/>
            <pc:sldMk cId="1540968421" sldId="267"/>
            <ac:spMk id="3" creationId="{E8F84CA6-8C3D-44DF-8FF6-AA3C123EED42}"/>
          </ac:spMkLst>
        </pc:spChg>
        <pc:spChg chg="del mod">
          <ac:chgData name="Arun Kumar" userId="c3eafefb1c022097" providerId="LiveId" clId="{D108B04D-BE15-42A3-A113-3ED26A761C92}" dt="2020-07-11T20:00:18.619" v="2654" actId="22"/>
          <ac:spMkLst>
            <pc:docMk/>
            <pc:sldMk cId="1540968421" sldId="267"/>
            <ac:spMk id="4" creationId="{8CD1004C-E499-4B51-9EAF-3FB4BA6B5C5C}"/>
          </ac:spMkLst>
        </pc:spChg>
        <pc:spChg chg="mod">
          <ac:chgData name="Arun Kumar" userId="c3eafefb1c022097" providerId="LiveId" clId="{D108B04D-BE15-42A3-A113-3ED26A761C92}" dt="2020-07-11T20:01:49.876" v="2707" actId="207"/>
          <ac:spMkLst>
            <pc:docMk/>
            <pc:sldMk cId="1540968421" sldId="267"/>
            <ac:spMk id="5" creationId="{D56181AE-2AC5-4C80-933B-D75999A4DA09}"/>
          </ac:spMkLst>
        </pc:spChg>
        <pc:spChg chg="del mod">
          <ac:chgData name="Arun Kumar" userId="c3eafefb1c022097" providerId="LiveId" clId="{D108B04D-BE15-42A3-A113-3ED26A761C92}" dt="2020-07-11T20:01:37.926" v="2703" actId="22"/>
          <ac:spMkLst>
            <pc:docMk/>
            <pc:sldMk cId="1540968421" sldId="267"/>
            <ac:spMk id="6" creationId="{2236533F-4650-4034-B59D-981B027207DB}"/>
          </ac:spMkLst>
        </pc:spChg>
        <pc:picChg chg="add mod ord">
          <ac:chgData name="Arun Kumar" userId="c3eafefb1c022097" providerId="LiveId" clId="{D108B04D-BE15-42A3-A113-3ED26A761C92}" dt="2020-07-11T20:00:27.832" v="2658" actId="14100"/>
          <ac:picMkLst>
            <pc:docMk/>
            <pc:sldMk cId="1540968421" sldId="267"/>
            <ac:picMk id="8" creationId="{B6FE0718-088A-417E-8DD8-ED383821CE11}"/>
          </ac:picMkLst>
        </pc:picChg>
        <pc:picChg chg="add mod ord">
          <ac:chgData name="Arun Kumar" userId="c3eafefb1c022097" providerId="LiveId" clId="{D108B04D-BE15-42A3-A113-3ED26A761C92}" dt="2020-07-11T20:01:44.351" v="2706" actId="14100"/>
          <ac:picMkLst>
            <pc:docMk/>
            <pc:sldMk cId="1540968421" sldId="267"/>
            <ac:picMk id="10" creationId="{E060FCD4-9162-44A9-A2C4-E857A5FCAA31}"/>
          </ac:picMkLst>
        </pc:picChg>
      </pc:sldChg>
      <pc:sldChg chg="addSp modSp new mod">
        <pc:chgData name="Arun Kumar" userId="c3eafefb1c022097" providerId="LiveId" clId="{D108B04D-BE15-42A3-A113-3ED26A761C92}" dt="2020-07-13T17:08:58.894" v="4507" actId="122"/>
        <pc:sldMkLst>
          <pc:docMk/>
          <pc:sldMk cId="1783995082" sldId="268"/>
        </pc:sldMkLst>
        <pc:spChg chg="mod">
          <ac:chgData name="Arun Kumar" userId="c3eafefb1c022097" providerId="LiveId" clId="{D108B04D-BE15-42A3-A113-3ED26A761C92}" dt="2020-07-13T17:08:58.894" v="4507" actId="122"/>
          <ac:spMkLst>
            <pc:docMk/>
            <pc:sldMk cId="1783995082" sldId="268"/>
            <ac:spMk id="2" creationId="{5A0AD0A5-5A22-4188-8C57-BD3142BBB48C}"/>
          </ac:spMkLst>
        </pc:spChg>
        <pc:spChg chg="mod">
          <ac:chgData name="Arun Kumar" userId="c3eafefb1c022097" providerId="LiveId" clId="{D108B04D-BE15-42A3-A113-3ED26A761C92}" dt="2020-07-12T19:09:39.103" v="4347" actId="5793"/>
          <ac:spMkLst>
            <pc:docMk/>
            <pc:sldMk cId="1783995082" sldId="268"/>
            <ac:spMk id="3" creationId="{D46D9CFC-5BA7-4717-8C46-030B01039FD6}"/>
          </ac:spMkLst>
        </pc:spChg>
        <pc:spChg chg="mod">
          <ac:chgData name="Arun Kumar" userId="c3eafefb1c022097" providerId="LiveId" clId="{D108B04D-BE15-42A3-A113-3ED26A761C92}" dt="2020-07-12T19:09:44.953" v="4354" actId="20577"/>
          <ac:spMkLst>
            <pc:docMk/>
            <pc:sldMk cId="1783995082" sldId="268"/>
            <ac:spMk id="4" creationId="{258BF7BB-B54D-4A41-AAC6-8A999A773E36}"/>
          </ac:spMkLst>
        </pc:spChg>
        <pc:picChg chg="add mod">
          <ac:chgData name="Arun Kumar" userId="c3eafefb1c022097" providerId="LiveId" clId="{D108B04D-BE15-42A3-A113-3ED26A761C92}" dt="2020-07-11T20:04:29.839" v="2728" actId="14100"/>
          <ac:picMkLst>
            <pc:docMk/>
            <pc:sldMk cId="1783995082" sldId="268"/>
            <ac:picMk id="6" creationId="{DA76C32B-288A-4E20-9AC7-900B7839C95D}"/>
          </ac:picMkLst>
        </pc:picChg>
        <pc:picChg chg="add mod">
          <ac:chgData name="Arun Kumar" userId="c3eafefb1c022097" providerId="LiveId" clId="{D108B04D-BE15-42A3-A113-3ED26A761C92}" dt="2020-07-11T20:06:26.103" v="2735" actId="14100"/>
          <ac:picMkLst>
            <pc:docMk/>
            <pc:sldMk cId="1783995082" sldId="268"/>
            <ac:picMk id="8" creationId="{0873CCC5-DB3E-43BD-AE7C-D66B4D15EAD7}"/>
          </ac:picMkLst>
        </pc:picChg>
      </pc:sldChg>
      <pc:sldChg chg="addSp delSp modSp new mod modClrScheme chgLayout">
        <pc:chgData name="Arun Kumar" userId="c3eafefb1c022097" providerId="LiveId" clId="{D108B04D-BE15-42A3-A113-3ED26A761C92}" dt="2020-07-13T17:08:53.724" v="4506" actId="122"/>
        <pc:sldMkLst>
          <pc:docMk/>
          <pc:sldMk cId="1366306909" sldId="269"/>
        </pc:sldMkLst>
        <pc:spChg chg="mod ord">
          <ac:chgData name="Arun Kumar" userId="c3eafefb1c022097" providerId="LiveId" clId="{D108B04D-BE15-42A3-A113-3ED26A761C92}" dt="2020-07-13T17:08:53.724" v="4506" actId="122"/>
          <ac:spMkLst>
            <pc:docMk/>
            <pc:sldMk cId="1366306909" sldId="269"/>
            <ac:spMk id="2" creationId="{16FBB0BB-F794-4F79-920D-E8D2080CBE03}"/>
          </ac:spMkLst>
        </pc:spChg>
        <pc:spChg chg="del mod ord">
          <ac:chgData name="Arun Kumar" userId="c3eafefb1c022097" providerId="LiveId" clId="{D108B04D-BE15-42A3-A113-3ED26A761C92}" dt="2020-07-11T20:08:01.252" v="2770" actId="700"/>
          <ac:spMkLst>
            <pc:docMk/>
            <pc:sldMk cId="1366306909" sldId="269"/>
            <ac:spMk id="3" creationId="{EA93DFBD-5943-4704-9E0C-6538E4F6E6C5}"/>
          </ac:spMkLst>
        </pc:spChg>
        <pc:spChg chg="del mod ord">
          <ac:chgData name="Arun Kumar" userId="c3eafefb1c022097" providerId="LiveId" clId="{D108B04D-BE15-42A3-A113-3ED26A761C92}" dt="2020-07-11T20:08:01.252" v="2770" actId="700"/>
          <ac:spMkLst>
            <pc:docMk/>
            <pc:sldMk cId="1366306909" sldId="269"/>
            <ac:spMk id="4" creationId="{221AA102-B953-4639-8DE4-7627405FBE48}"/>
          </ac:spMkLst>
        </pc:spChg>
        <pc:spChg chg="add mod ord">
          <ac:chgData name="Arun Kumar" userId="c3eafefb1c022097" providerId="LiveId" clId="{D108B04D-BE15-42A3-A113-3ED26A761C92}" dt="2020-07-11T20:12:55.678" v="2841" actId="27636"/>
          <ac:spMkLst>
            <pc:docMk/>
            <pc:sldMk cId="1366306909" sldId="269"/>
            <ac:spMk id="5" creationId="{0695B976-4200-42A0-83A4-C37EDCEC2CC3}"/>
          </ac:spMkLst>
        </pc:spChg>
        <pc:spChg chg="add del mod ord">
          <ac:chgData name="Arun Kumar" userId="c3eafefb1c022097" providerId="LiveId" clId="{D108B04D-BE15-42A3-A113-3ED26A761C92}" dt="2020-07-11T20:09:33.896" v="2782" actId="22"/>
          <ac:spMkLst>
            <pc:docMk/>
            <pc:sldMk cId="1366306909" sldId="269"/>
            <ac:spMk id="6" creationId="{E06F162E-B8DB-4FB7-88DC-2FD24936A52D}"/>
          </ac:spMkLst>
        </pc:spChg>
        <pc:spChg chg="add mod ord">
          <ac:chgData name="Arun Kumar" userId="c3eafefb1c022097" providerId="LiveId" clId="{D108B04D-BE15-42A3-A113-3ED26A761C92}" dt="2020-07-11T20:10:08.439" v="2797" actId="14100"/>
          <ac:spMkLst>
            <pc:docMk/>
            <pc:sldMk cId="1366306909" sldId="269"/>
            <ac:spMk id="7" creationId="{B36E7E89-4E9E-4A80-B1A4-1F12C1118535}"/>
          </ac:spMkLst>
        </pc:spChg>
        <pc:spChg chg="add del mod ord">
          <ac:chgData name="Arun Kumar" userId="c3eafefb1c022097" providerId="LiveId" clId="{D108B04D-BE15-42A3-A113-3ED26A761C92}" dt="2020-07-11T20:10:30.368" v="2799" actId="22"/>
          <ac:spMkLst>
            <pc:docMk/>
            <pc:sldMk cId="1366306909" sldId="269"/>
            <ac:spMk id="8" creationId="{B5C2BF9A-7062-4C64-B1B7-88C617549BB3}"/>
          </ac:spMkLst>
        </pc:spChg>
        <pc:picChg chg="add mod ord">
          <ac:chgData name="Arun Kumar" userId="c3eafefb1c022097" providerId="LiveId" clId="{D108B04D-BE15-42A3-A113-3ED26A761C92}" dt="2020-07-11T20:09:40.896" v="2786" actId="14100"/>
          <ac:picMkLst>
            <pc:docMk/>
            <pc:sldMk cId="1366306909" sldId="269"/>
            <ac:picMk id="10" creationId="{FC57E5DB-1814-45DC-94DD-4816172293C6}"/>
          </ac:picMkLst>
        </pc:picChg>
        <pc:picChg chg="add mod ord">
          <ac:chgData name="Arun Kumar" userId="c3eafefb1c022097" providerId="LiveId" clId="{D108B04D-BE15-42A3-A113-3ED26A761C92}" dt="2020-07-11T20:10:47.535" v="2806" actId="14100"/>
          <ac:picMkLst>
            <pc:docMk/>
            <pc:sldMk cId="1366306909" sldId="269"/>
            <ac:picMk id="12" creationId="{E93896FA-47E0-4DB5-8EDF-70F411BED530}"/>
          </ac:picMkLst>
        </pc:picChg>
      </pc:sldChg>
      <pc:sldChg chg="addSp delSp modSp new mod modClrScheme chgLayout">
        <pc:chgData name="Arun Kumar" userId="c3eafefb1c022097" providerId="LiveId" clId="{D108B04D-BE15-42A3-A113-3ED26A761C92}" dt="2020-07-13T17:09:35.106" v="4513" actId="14100"/>
        <pc:sldMkLst>
          <pc:docMk/>
          <pc:sldMk cId="1050326389" sldId="270"/>
        </pc:sldMkLst>
        <pc:spChg chg="mod ord">
          <ac:chgData name="Arun Kumar" userId="c3eafefb1c022097" providerId="LiveId" clId="{D108B04D-BE15-42A3-A113-3ED26A761C92}" dt="2020-07-13T17:09:35.106" v="4513" actId="14100"/>
          <ac:spMkLst>
            <pc:docMk/>
            <pc:sldMk cId="1050326389" sldId="270"/>
            <ac:spMk id="2" creationId="{A615CA4C-394B-4088-92D9-A00339CB4262}"/>
          </ac:spMkLst>
        </pc:spChg>
        <pc:spChg chg="del mod ord">
          <ac:chgData name="Arun Kumar" userId="c3eafefb1c022097" providerId="LiveId" clId="{D108B04D-BE15-42A3-A113-3ED26A761C92}" dt="2020-07-11T20:19:12.698" v="2957" actId="22"/>
          <ac:spMkLst>
            <pc:docMk/>
            <pc:sldMk cId="1050326389" sldId="270"/>
            <ac:spMk id="3" creationId="{17CB9A09-02B2-4A97-9F2D-387B828063FB}"/>
          </ac:spMkLst>
        </pc:spChg>
        <pc:spChg chg="del mod">
          <ac:chgData name="Arun Kumar" userId="c3eafefb1c022097" providerId="LiveId" clId="{D108B04D-BE15-42A3-A113-3ED26A761C92}" dt="2020-07-11T20:14:44.236" v="2876" actId="22"/>
          <ac:spMkLst>
            <pc:docMk/>
            <pc:sldMk cId="1050326389" sldId="270"/>
            <ac:spMk id="4" creationId="{F8F45451-D3FD-4A73-ADFB-09AF91FC7BD7}"/>
          </ac:spMkLst>
        </pc:spChg>
        <pc:spChg chg="del mod">
          <ac:chgData name="Arun Kumar" userId="c3eafefb1c022097" providerId="LiveId" clId="{D108B04D-BE15-42A3-A113-3ED26A761C92}" dt="2020-07-11T20:18:30.335" v="2920" actId="700"/>
          <ac:spMkLst>
            <pc:docMk/>
            <pc:sldMk cId="1050326389" sldId="270"/>
            <ac:spMk id="5" creationId="{69C1F76E-7929-4A65-AA8E-A664CFB11877}"/>
          </ac:spMkLst>
        </pc:spChg>
        <pc:spChg chg="del mod">
          <ac:chgData name="Arun Kumar" userId="c3eafefb1c022097" providerId="LiveId" clId="{D108B04D-BE15-42A3-A113-3ED26A761C92}" dt="2020-07-11T20:15:28.932" v="2880" actId="22"/>
          <ac:spMkLst>
            <pc:docMk/>
            <pc:sldMk cId="1050326389" sldId="270"/>
            <ac:spMk id="6" creationId="{6AD20E76-7889-4568-BB8B-40EE26A6B1A2}"/>
          </ac:spMkLst>
        </pc:spChg>
        <pc:spChg chg="add del mod ord">
          <ac:chgData name="Arun Kumar" userId="c3eafefb1c022097" providerId="LiveId" clId="{D108B04D-BE15-42A3-A113-3ED26A761C92}" dt="2020-07-11T20:18:30.335" v="2920" actId="700"/>
          <ac:spMkLst>
            <pc:docMk/>
            <pc:sldMk cId="1050326389" sldId="270"/>
            <ac:spMk id="12" creationId="{74DCA797-B8E9-4F3F-8671-F9B5C1795129}"/>
          </ac:spMkLst>
        </pc:spChg>
        <pc:picChg chg="add mod ord">
          <ac:chgData name="Arun Kumar" userId="c3eafefb1c022097" providerId="LiveId" clId="{D108B04D-BE15-42A3-A113-3ED26A761C92}" dt="2020-07-11T20:20:30.768" v="2964" actId="14100"/>
          <ac:picMkLst>
            <pc:docMk/>
            <pc:sldMk cId="1050326389" sldId="270"/>
            <ac:picMk id="8" creationId="{B27DA81D-AA49-4834-B15B-579633C25B4B}"/>
          </ac:picMkLst>
        </pc:picChg>
        <pc:picChg chg="add del mod ord">
          <ac:chgData name="Arun Kumar" userId="c3eafefb1c022097" providerId="LiveId" clId="{D108B04D-BE15-42A3-A113-3ED26A761C92}" dt="2020-07-11T20:18:19.637" v="2918" actId="478"/>
          <ac:picMkLst>
            <pc:docMk/>
            <pc:sldMk cId="1050326389" sldId="270"/>
            <ac:picMk id="10" creationId="{468836E5-5CC0-4AC6-8361-860C6D10C216}"/>
          </ac:picMkLst>
        </pc:picChg>
        <pc:picChg chg="add mod ord">
          <ac:chgData name="Arun Kumar" userId="c3eafefb1c022097" providerId="LiveId" clId="{D108B04D-BE15-42A3-A113-3ED26A761C92}" dt="2020-07-11T20:20:33.150" v="2965" actId="14100"/>
          <ac:picMkLst>
            <pc:docMk/>
            <pc:sldMk cId="1050326389" sldId="270"/>
            <ac:picMk id="14" creationId="{1DEF73A5-B412-4D49-89E6-B027496810E0}"/>
          </ac:picMkLst>
        </pc:picChg>
      </pc:sldChg>
      <pc:sldChg chg="addSp delSp modSp new mod">
        <pc:chgData name="Arun Kumar" userId="c3eafefb1c022097" providerId="LiveId" clId="{D108B04D-BE15-42A3-A113-3ED26A761C92}" dt="2020-07-13T17:09:52.930" v="4518" actId="14100"/>
        <pc:sldMkLst>
          <pc:docMk/>
          <pc:sldMk cId="2432016034" sldId="271"/>
        </pc:sldMkLst>
        <pc:spChg chg="mod">
          <ac:chgData name="Arun Kumar" userId="c3eafefb1c022097" providerId="LiveId" clId="{D108B04D-BE15-42A3-A113-3ED26A761C92}" dt="2020-07-13T17:09:52.930" v="4518" actId="14100"/>
          <ac:spMkLst>
            <pc:docMk/>
            <pc:sldMk cId="2432016034" sldId="271"/>
            <ac:spMk id="2" creationId="{CB5A81F7-EF4F-4CB6-8EDF-728BA53AFC0C}"/>
          </ac:spMkLst>
        </pc:spChg>
        <pc:spChg chg="del mod">
          <ac:chgData name="Arun Kumar" userId="c3eafefb1c022097" providerId="LiveId" clId="{D108B04D-BE15-42A3-A113-3ED26A761C92}" dt="2020-07-11T20:17:22.214" v="2903" actId="22"/>
          <ac:spMkLst>
            <pc:docMk/>
            <pc:sldMk cId="2432016034" sldId="271"/>
            <ac:spMk id="3" creationId="{13D480F3-9E54-4E1D-BC82-1150EBD5ECC5}"/>
          </ac:spMkLst>
        </pc:spChg>
        <pc:spChg chg="del mod">
          <ac:chgData name="Arun Kumar" userId="c3eafefb1c022097" providerId="LiveId" clId="{D108B04D-BE15-42A3-A113-3ED26A761C92}" dt="2020-07-11T20:18:03.843" v="2910" actId="22"/>
          <ac:spMkLst>
            <pc:docMk/>
            <pc:sldMk cId="2432016034" sldId="271"/>
            <ac:spMk id="4" creationId="{88E35B52-864B-4C1D-B1B1-B07C526144CA}"/>
          </ac:spMkLst>
        </pc:spChg>
        <pc:picChg chg="add mod ord">
          <ac:chgData name="Arun Kumar" userId="c3eafefb1c022097" providerId="LiveId" clId="{D108B04D-BE15-42A3-A113-3ED26A761C92}" dt="2020-07-11T20:18:14.215" v="2917" actId="14100"/>
          <ac:picMkLst>
            <pc:docMk/>
            <pc:sldMk cId="2432016034" sldId="271"/>
            <ac:picMk id="6" creationId="{C127BC00-38E2-4234-8CCB-8D6051AEAB45}"/>
          </ac:picMkLst>
        </pc:picChg>
        <pc:picChg chg="add mod ord">
          <ac:chgData name="Arun Kumar" userId="c3eafefb1c022097" providerId="LiveId" clId="{D108B04D-BE15-42A3-A113-3ED26A761C92}" dt="2020-07-11T20:18:11.142" v="2915" actId="14100"/>
          <ac:picMkLst>
            <pc:docMk/>
            <pc:sldMk cId="2432016034" sldId="271"/>
            <ac:picMk id="8" creationId="{B669E7C7-EA0E-4AE3-93B9-4E694E232720}"/>
          </ac:picMkLst>
        </pc:picChg>
      </pc:sldChg>
      <pc:sldChg chg="addSp delSp modSp new mod setBg modClrScheme chgLayout">
        <pc:chgData name="Arun Kumar" userId="c3eafefb1c022097" providerId="LiveId" clId="{D108B04D-BE15-42A3-A113-3ED26A761C92}" dt="2020-07-13T17:10:12.523" v="4522" actId="14100"/>
        <pc:sldMkLst>
          <pc:docMk/>
          <pc:sldMk cId="1608625507" sldId="272"/>
        </pc:sldMkLst>
        <pc:spChg chg="mod ord">
          <ac:chgData name="Arun Kumar" userId="c3eafefb1c022097" providerId="LiveId" clId="{D108B04D-BE15-42A3-A113-3ED26A761C92}" dt="2020-07-13T17:10:12.523" v="4522" actId="14100"/>
          <ac:spMkLst>
            <pc:docMk/>
            <pc:sldMk cId="1608625507" sldId="272"/>
            <ac:spMk id="2" creationId="{F35EA80A-8C47-4AC5-BB29-603EF521DE53}"/>
          </ac:spMkLst>
        </pc:spChg>
        <pc:spChg chg="del">
          <ac:chgData name="Arun Kumar" userId="c3eafefb1c022097" providerId="LiveId" clId="{D108B04D-BE15-42A3-A113-3ED26A761C92}" dt="2020-07-12T15:33:49.639" v="2977" actId="700"/>
          <ac:spMkLst>
            <pc:docMk/>
            <pc:sldMk cId="1608625507" sldId="272"/>
            <ac:spMk id="3" creationId="{5C5BEADD-1CFC-40CB-A77B-A3D1CFD2411E}"/>
          </ac:spMkLst>
        </pc:spChg>
        <pc:spChg chg="del mod ord">
          <ac:chgData name="Arun Kumar" userId="c3eafefb1c022097" providerId="LiveId" clId="{D108B04D-BE15-42A3-A113-3ED26A761C92}" dt="2020-07-12T15:33:49.639" v="2977" actId="700"/>
          <ac:spMkLst>
            <pc:docMk/>
            <pc:sldMk cId="1608625507" sldId="272"/>
            <ac:spMk id="4" creationId="{2905731B-F2A1-497A-8CEB-3B09BB105FB3}"/>
          </ac:spMkLst>
        </pc:spChg>
        <pc:spChg chg="del">
          <ac:chgData name="Arun Kumar" userId="c3eafefb1c022097" providerId="LiveId" clId="{D108B04D-BE15-42A3-A113-3ED26A761C92}" dt="2020-07-12T15:33:49.639" v="2977" actId="700"/>
          <ac:spMkLst>
            <pc:docMk/>
            <pc:sldMk cId="1608625507" sldId="272"/>
            <ac:spMk id="5" creationId="{0D000205-04DA-41C2-9610-8838A44C6E6C}"/>
          </ac:spMkLst>
        </pc:spChg>
        <pc:spChg chg="del mod ord">
          <ac:chgData name="Arun Kumar" userId="c3eafefb1c022097" providerId="LiveId" clId="{D108B04D-BE15-42A3-A113-3ED26A761C92}" dt="2020-07-12T15:33:49.639" v="2977" actId="700"/>
          <ac:spMkLst>
            <pc:docMk/>
            <pc:sldMk cId="1608625507" sldId="272"/>
            <ac:spMk id="6" creationId="{73A08F50-D859-46AA-B4AE-A80BB58DA793}"/>
          </ac:spMkLst>
        </pc:spChg>
        <pc:spChg chg="add del mod ord">
          <ac:chgData name="Arun Kumar" userId="c3eafefb1c022097" providerId="LiveId" clId="{D108B04D-BE15-42A3-A113-3ED26A761C92}" dt="2020-07-12T15:34:24.069" v="2981" actId="22"/>
          <ac:spMkLst>
            <pc:docMk/>
            <pc:sldMk cId="1608625507" sldId="272"/>
            <ac:spMk id="7" creationId="{E8199A93-D0E2-4DA8-878E-DEC0B445A30C}"/>
          </ac:spMkLst>
        </pc:spChg>
        <pc:spChg chg="add del mod ord">
          <ac:chgData name="Arun Kumar" userId="c3eafefb1c022097" providerId="LiveId" clId="{D108B04D-BE15-42A3-A113-3ED26A761C92}" dt="2020-07-12T15:35:01.271" v="2987" actId="22"/>
          <ac:spMkLst>
            <pc:docMk/>
            <pc:sldMk cId="1608625507" sldId="272"/>
            <ac:spMk id="8" creationId="{DFD747EB-BDCE-4F4D-A018-7DE8A4CDA3B4}"/>
          </ac:spMkLst>
        </pc:spChg>
        <pc:spChg chg="add del">
          <ac:chgData name="Arun Kumar" userId="c3eafefb1c022097" providerId="LiveId" clId="{D108B04D-BE15-42A3-A113-3ED26A761C92}" dt="2020-07-12T15:35:34.035" v="3000" actId="26606"/>
          <ac:spMkLst>
            <pc:docMk/>
            <pc:sldMk cId="1608625507" sldId="272"/>
            <ac:spMk id="17" creationId="{BD4C0BBB-0042-4603-A226-6117F3FD5B3C}"/>
          </ac:spMkLst>
        </pc:spChg>
        <pc:spChg chg="add del">
          <ac:chgData name="Arun Kumar" userId="c3eafefb1c022097" providerId="LiveId" clId="{D108B04D-BE15-42A3-A113-3ED26A761C92}" dt="2020-07-12T15:35:34.035" v="3000" actId="26606"/>
          <ac:spMkLst>
            <pc:docMk/>
            <pc:sldMk cId="1608625507" sldId="272"/>
            <ac:spMk id="19" creationId="{EC44F520-2598-460E-9F91-B02F60830CA2}"/>
          </ac:spMkLst>
        </pc:spChg>
        <pc:spChg chg="add del">
          <ac:chgData name="Arun Kumar" userId="c3eafefb1c022097" providerId="LiveId" clId="{D108B04D-BE15-42A3-A113-3ED26A761C92}" dt="2020-07-12T15:35:34.035" v="3000" actId="26606"/>
          <ac:spMkLst>
            <pc:docMk/>
            <pc:sldMk cId="1608625507" sldId="272"/>
            <ac:spMk id="21" creationId="{F82025A0-5D1F-4054-8273-6A919D75D24A}"/>
          </ac:spMkLst>
        </pc:spChg>
        <pc:spChg chg="add del">
          <ac:chgData name="Arun Kumar" userId="c3eafefb1c022097" providerId="LiveId" clId="{D108B04D-BE15-42A3-A113-3ED26A761C92}" dt="2020-07-12T15:35:34.035" v="3000" actId="26606"/>
          <ac:spMkLst>
            <pc:docMk/>
            <pc:sldMk cId="1608625507" sldId="272"/>
            <ac:spMk id="23" creationId="{C6244B84-452A-4BE8-BEA4-A7CCA098C401}"/>
          </ac:spMkLst>
        </pc:spChg>
        <pc:spChg chg="add del">
          <ac:chgData name="Arun Kumar" userId="c3eafefb1c022097" providerId="LiveId" clId="{D108B04D-BE15-42A3-A113-3ED26A761C92}" dt="2020-07-12T15:35:34.035" v="3000" actId="26606"/>
          <ac:spMkLst>
            <pc:docMk/>
            <pc:sldMk cId="1608625507" sldId="272"/>
            <ac:spMk id="25" creationId="{96220EA9-AB07-4E8F-9E57-B281453FF53F}"/>
          </ac:spMkLst>
        </pc:spChg>
        <pc:spChg chg="add del">
          <ac:chgData name="Arun Kumar" userId="c3eafefb1c022097" providerId="LiveId" clId="{D108B04D-BE15-42A3-A113-3ED26A761C92}" dt="2020-07-12T15:35:34.035" v="3000" actId="26606"/>
          <ac:spMkLst>
            <pc:docMk/>
            <pc:sldMk cId="1608625507" sldId="272"/>
            <ac:spMk id="27" creationId="{CC44646F-1A59-47A2-AD5D-54DCAECD5F12}"/>
          </ac:spMkLst>
        </pc:spChg>
        <pc:spChg chg="add del">
          <ac:chgData name="Arun Kumar" userId="c3eafefb1c022097" providerId="LiveId" clId="{D108B04D-BE15-42A3-A113-3ED26A761C92}" dt="2020-07-12T15:35:34.035" v="3000" actId="26606"/>
          <ac:spMkLst>
            <pc:docMk/>
            <pc:sldMk cId="1608625507" sldId="272"/>
            <ac:spMk id="29" creationId="{C7544BED-FB42-4737-9370-482C3CE0D764}"/>
          </ac:spMkLst>
        </pc:spChg>
        <pc:picChg chg="add mod ord">
          <ac:chgData name="Arun Kumar" userId="c3eafefb1c022097" providerId="LiveId" clId="{D108B04D-BE15-42A3-A113-3ED26A761C92}" dt="2020-07-12T15:35:38.928" v="3001" actId="1076"/>
          <ac:picMkLst>
            <pc:docMk/>
            <pc:sldMk cId="1608625507" sldId="272"/>
            <ac:picMk id="10" creationId="{566D586B-1EFE-4F90-8FF7-E3EC2242D7AA}"/>
          </ac:picMkLst>
        </pc:picChg>
        <pc:picChg chg="add mod ord">
          <ac:chgData name="Arun Kumar" userId="c3eafefb1c022097" providerId="LiveId" clId="{D108B04D-BE15-42A3-A113-3ED26A761C92}" dt="2020-07-12T15:35:46.919" v="3005" actId="14100"/>
          <ac:picMkLst>
            <pc:docMk/>
            <pc:sldMk cId="1608625507" sldId="272"/>
            <ac:picMk id="12" creationId="{74819CBF-BCEC-42E8-ADDB-44B922C32BD2}"/>
          </ac:picMkLst>
        </pc:picChg>
      </pc:sldChg>
      <pc:sldChg chg="addSp delSp modSp new mod">
        <pc:chgData name="Arun Kumar" userId="c3eafefb1c022097" providerId="LiveId" clId="{D108B04D-BE15-42A3-A113-3ED26A761C92}" dt="2020-07-13T17:10:28.265" v="4526" actId="14100"/>
        <pc:sldMkLst>
          <pc:docMk/>
          <pc:sldMk cId="323213448" sldId="273"/>
        </pc:sldMkLst>
        <pc:spChg chg="mod">
          <ac:chgData name="Arun Kumar" userId="c3eafefb1c022097" providerId="LiveId" clId="{D108B04D-BE15-42A3-A113-3ED26A761C92}" dt="2020-07-13T17:10:28.265" v="4526" actId="14100"/>
          <ac:spMkLst>
            <pc:docMk/>
            <pc:sldMk cId="323213448" sldId="273"/>
            <ac:spMk id="2" creationId="{25F7FFD8-9DB3-4641-BA3B-B712338092E2}"/>
          </ac:spMkLst>
        </pc:spChg>
        <pc:spChg chg="del">
          <ac:chgData name="Arun Kumar" userId="c3eafefb1c022097" providerId="LiveId" clId="{D108B04D-BE15-42A3-A113-3ED26A761C92}" dt="2020-07-12T15:38:33.627" v="3034" actId="22"/>
          <ac:spMkLst>
            <pc:docMk/>
            <pc:sldMk cId="323213448" sldId="273"/>
            <ac:spMk id="4" creationId="{6E345D87-575F-4808-A6C6-8D22B68FCEAD}"/>
          </ac:spMkLst>
        </pc:spChg>
        <pc:picChg chg="add mod">
          <ac:chgData name="Arun Kumar" userId="c3eafefb1c022097" providerId="LiveId" clId="{D108B04D-BE15-42A3-A113-3ED26A761C92}" dt="2020-07-12T15:39:21.079" v="3040" actId="1076"/>
          <ac:picMkLst>
            <pc:docMk/>
            <pc:sldMk cId="323213448" sldId="273"/>
            <ac:picMk id="6" creationId="{FA2B7452-F302-4701-8545-F0389EB38C45}"/>
          </ac:picMkLst>
        </pc:picChg>
        <pc:picChg chg="add mod ord">
          <ac:chgData name="Arun Kumar" userId="c3eafefb1c022097" providerId="LiveId" clId="{D108B04D-BE15-42A3-A113-3ED26A761C92}" dt="2020-07-12T15:39:39.727" v="3041" actId="14100"/>
          <ac:picMkLst>
            <pc:docMk/>
            <pc:sldMk cId="323213448" sldId="273"/>
            <ac:picMk id="8" creationId="{FDF21898-71E0-4386-91EC-43F890E47DAD}"/>
          </ac:picMkLst>
        </pc:picChg>
      </pc:sldChg>
      <pc:sldChg chg="addSp delSp modSp new mod ord">
        <pc:chgData name="Arun Kumar" userId="c3eafefb1c022097" providerId="LiveId" clId="{D108B04D-BE15-42A3-A113-3ED26A761C92}" dt="2020-07-13T17:17:37.790" v="4613" actId="122"/>
        <pc:sldMkLst>
          <pc:docMk/>
          <pc:sldMk cId="1631957884" sldId="274"/>
        </pc:sldMkLst>
        <pc:spChg chg="mod">
          <ac:chgData name="Arun Kumar" userId="c3eafefb1c022097" providerId="LiveId" clId="{D108B04D-BE15-42A3-A113-3ED26A761C92}" dt="2020-07-13T17:17:37.790" v="4613" actId="122"/>
          <ac:spMkLst>
            <pc:docMk/>
            <pc:sldMk cId="1631957884" sldId="274"/>
            <ac:spMk id="2" creationId="{22524BEB-A812-43C2-B63D-1446B2392CA8}"/>
          </ac:spMkLst>
        </pc:spChg>
        <pc:picChg chg="add del mod">
          <ac:chgData name="Arun Kumar" userId="c3eafefb1c022097" providerId="LiveId" clId="{D108B04D-BE15-42A3-A113-3ED26A761C92}" dt="2020-07-12T15:40:59.358" v="3046" actId="22"/>
          <ac:picMkLst>
            <pc:docMk/>
            <pc:sldMk cId="1631957884" sldId="274"/>
            <ac:picMk id="4" creationId="{12A4A373-CF13-4922-B700-9EA19225CEB9}"/>
          </ac:picMkLst>
        </pc:picChg>
        <pc:picChg chg="add mod">
          <ac:chgData name="Arun Kumar" userId="c3eafefb1c022097" providerId="LiveId" clId="{D108B04D-BE15-42A3-A113-3ED26A761C92}" dt="2020-07-12T16:19:44.805" v="3117" actId="14100"/>
          <ac:picMkLst>
            <pc:docMk/>
            <pc:sldMk cId="1631957884" sldId="274"/>
            <ac:picMk id="6" creationId="{E82112DA-085F-4993-AC2F-6470BDF2DBF3}"/>
          </ac:picMkLst>
        </pc:picChg>
        <pc:picChg chg="add mod">
          <ac:chgData name="Arun Kumar" userId="c3eafefb1c022097" providerId="LiveId" clId="{D108B04D-BE15-42A3-A113-3ED26A761C92}" dt="2020-07-12T16:19:49.998" v="3119" actId="14100"/>
          <ac:picMkLst>
            <pc:docMk/>
            <pc:sldMk cId="1631957884" sldId="274"/>
            <ac:picMk id="8" creationId="{C104FE35-534E-4360-9750-7C656EFDE5B9}"/>
          </ac:picMkLst>
        </pc:picChg>
        <pc:picChg chg="add mod">
          <ac:chgData name="Arun Kumar" userId="c3eafefb1c022097" providerId="LiveId" clId="{D108B04D-BE15-42A3-A113-3ED26A761C92}" dt="2020-07-12T16:20:57.654" v="3141" actId="1076"/>
          <ac:picMkLst>
            <pc:docMk/>
            <pc:sldMk cId="1631957884" sldId="274"/>
            <ac:picMk id="10" creationId="{60E025AA-B7EF-4543-B43B-743149068D69}"/>
          </ac:picMkLst>
        </pc:picChg>
        <pc:picChg chg="add mod">
          <ac:chgData name="Arun Kumar" userId="c3eafefb1c022097" providerId="LiveId" clId="{D108B04D-BE15-42A3-A113-3ED26A761C92}" dt="2020-07-12T16:21:32.366" v="3155" actId="14100"/>
          <ac:picMkLst>
            <pc:docMk/>
            <pc:sldMk cId="1631957884" sldId="274"/>
            <ac:picMk id="12" creationId="{A998383F-B449-46D1-B0DF-7E634407C428}"/>
          </ac:picMkLst>
        </pc:picChg>
        <pc:picChg chg="add mod">
          <ac:chgData name="Arun Kumar" userId="c3eafefb1c022097" providerId="LiveId" clId="{D108B04D-BE15-42A3-A113-3ED26A761C92}" dt="2020-07-12T16:21:37.414" v="3157" actId="1076"/>
          <ac:picMkLst>
            <pc:docMk/>
            <pc:sldMk cId="1631957884" sldId="274"/>
            <ac:picMk id="14" creationId="{D19CCD2E-257D-4DB0-B068-E20B860BC26A}"/>
          </ac:picMkLst>
        </pc:picChg>
        <pc:picChg chg="add mod">
          <ac:chgData name="Arun Kumar" userId="c3eafefb1c022097" providerId="LiveId" clId="{D108B04D-BE15-42A3-A113-3ED26A761C92}" dt="2020-07-12T16:22:10.286" v="3163" actId="1076"/>
          <ac:picMkLst>
            <pc:docMk/>
            <pc:sldMk cId="1631957884" sldId="274"/>
            <ac:picMk id="16" creationId="{5E9ED27B-A605-42FF-AB60-36FF5F4C5962}"/>
          </ac:picMkLst>
        </pc:picChg>
        <pc:picChg chg="add mod">
          <ac:chgData name="Arun Kumar" userId="c3eafefb1c022097" providerId="LiveId" clId="{D108B04D-BE15-42A3-A113-3ED26A761C92}" dt="2020-07-12T16:26:06.917" v="3170" actId="1076"/>
          <ac:picMkLst>
            <pc:docMk/>
            <pc:sldMk cId="1631957884" sldId="274"/>
            <ac:picMk id="18" creationId="{B146CBDE-EE06-4C61-A2E5-C798DBAF27B2}"/>
          </ac:picMkLst>
        </pc:picChg>
        <pc:picChg chg="add mod">
          <ac:chgData name="Arun Kumar" userId="c3eafefb1c022097" providerId="LiveId" clId="{D108B04D-BE15-42A3-A113-3ED26A761C92}" dt="2020-07-12T16:22:04.518" v="3161" actId="1076"/>
          <ac:picMkLst>
            <pc:docMk/>
            <pc:sldMk cId="1631957884" sldId="274"/>
            <ac:picMk id="20" creationId="{DB47602C-C6EE-4A03-B28C-0EFCEE268E14}"/>
          </ac:picMkLst>
        </pc:picChg>
        <pc:picChg chg="add mod">
          <ac:chgData name="Arun Kumar" userId="c3eafefb1c022097" providerId="LiveId" clId="{D108B04D-BE15-42A3-A113-3ED26A761C92}" dt="2020-07-12T16:22:07.366" v="3162" actId="1076"/>
          <ac:picMkLst>
            <pc:docMk/>
            <pc:sldMk cId="1631957884" sldId="274"/>
            <ac:picMk id="22" creationId="{C2079D1E-B7D9-4565-9B7F-A8A281A84E34}"/>
          </ac:picMkLst>
        </pc:picChg>
        <pc:picChg chg="add mod">
          <ac:chgData name="Arun Kumar" userId="c3eafefb1c022097" providerId="LiveId" clId="{D108B04D-BE15-42A3-A113-3ED26A761C92}" dt="2020-07-12T16:26:08.246" v="3171" actId="1076"/>
          <ac:picMkLst>
            <pc:docMk/>
            <pc:sldMk cId="1631957884" sldId="274"/>
            <ac:picMk id="24" creationId="{6E8D553A-4225-43B3-8145-E54439F0CA6C}"/>
          </ac:picMkLst>
        </pc:picChg>
        <pc:picChg chg="add mod">
          <ac:chgData name="Arun Kumar" userId="c3eafefb1c022097" providerId="LiveId" clId="{D108B04D-BE15-42A3-A113-3ED26A761C92}" dt="2020-07-12T16:22:20.958" v="3165" actId="1076"/>
          <ac:picMkLst>
            <pc:docMk/>
            <pc:sldMk cId="1631957884" sldId="274"/>
            <ac:picMk id="26" creationId="{978993F4-E4B4-48B0-8D01-110E1B50EBA1}"/>
          </ac:picMkLst>
        </pc:picChg>
        <pc:picChg chg="add mod">
          <ac:chgData name="Arun Kumar" userId="c3eafefb1c022097" providerId="LiveId" clId="{D108B04D-BE15-42A3-A113-3ED26A761C92}" dt="2020-07-12T16:25:43.918" v="3169" actId="14100"/>
          <ac:picMkLst>
            <pc:docMk/>
            <pc:sldMk cId="1631957884" sldId="274"/>
            <ac:picMk id="28" creationId="{4FCB939F-700F-4F0F-B703-3D3F19F52F4B}"/>
          </ac:picMkLst>
        </pc:picChg>
      </pc:sldChg>
      <pc:sldChg chg="addSp delSp modSp new mod">
        <pc:chgData name="Arun Kumar" userId="c3eafefb1c022097" providerId="LiveId" clId="{D108B04D-BE15-42A3-A113-3ED26A761C92}" dt="2020-07-13T17:11:14.002" v="4537" actId="14100"/>
        <pc:sldMkLst>
          <pc:docMk/>
          <pc:sldMk cId="2383109180" sldId="275"/>
        </pc:sldMkLst>
        <pc:spChg chg="mod">
          <ac:chgData name="Arun Kumar" userId="c3eafefb1c022097" providerId="LiveId" clId="{D108B04D-BE15-42A3-A113-3ED26A761C92}" dt="2020-07-13T17:11:14.002" v="4537" actId="14100"/>
          <ac:spMkLst>
            <pc:docMk/>
            <pc:sldMk cId="2383109180" sldId="275"/>
            <ac:spMk id="2" creationId="{2E57DF4B-A1AB-4814-9903-FAEF436B2A44}"/>
          </ac:spMkLst>
        </pc:spChg>
        <pc:spChg chg="mod">
          <ac:chgData name="Arun Kumar" userId="c3eafefb1c022097" providerId="LiveId" clId="{D108B04D-BE15-42A3-A113-3ED26A761C92}" dt="2020-07-12T19:10:09.990" v="4397" actId="20577"/>
          <ac:spMkLst>
            <pc:docMk/>
            <pc:sldMk cId="2383109180" sldId="275"/>
            <ac:spMk id="3" creationId="{F14996A2-0F72-4C07-9F8A-5EC008762374}"/>
          </ac:spMkLst>
        </pc:spChg>
        <pc:spChg chg="del">
          <ac:chgData name="Arun Kumar" userId="c3eafefb1c022097" providerId="LiveId" clId="{D108B04D-BE15-42A3-A113-3ED26A761C92}" dt="2020-07-12T16:31:02.241" v="3257" actId="22"/>
          <ac:spMkLst>
            <pc:docMk/>
            <pc:sldMk cId="2383109180" sldId="275"/>
            <ac:spMk id="4" creationId="{D5EF7F4B-FA21-475A-8333-3A1E3334D20C}"/>
          </ac:spMkLst>
        </pc:spChg>
        <pc:picChg chg="add mod">
          <ac:chgData name="Arun Kumar" userId="c3eafefb1c022097" providerId="LiveId" clId="{D108B04D-BE15-42A3-A113-3ED26A761C92}" dt="2020-07-12T16:29:07.982" v="3256" actId="14100"/>
          <ac:picMkLst>
            <pc:docMk/>
            <pc:sldMk cId="2383109180" sldId="275"/>
            <ac:picMk id="6" creationId="{0CCFD81E-C592-4E58-9091-CF00478B1E24}"/>
          </ac:picMkLst>
        </pc:picChg>
        <pc:picChg chg="add mod ord">
          <ac:chgData name="Arun Kumar" userId="c3eafefb1c022097" providerId="LiveId" clId="{D108B04D-BE15-42A3-A113-3ED26A761C92}" dt="2020-07-12T16:31:58.597" v="3265" actId="14100"/>
          <ac:picMkLst>
            <pc:docMk/>
            <pc:sldMk cId="2383109180" sldId="275"/>
            <ac:picMk id="8" creationId="{BE9E5546-7868-4022-B3D8-FB8F27E5ABCC}"/>
          </ac:picMkLst>
        </pc:picChg>
      </pc:sldChg>
      <pc:sldChg chg="addSp delSp modSp new mod">
        <pc:chgData name="Arun Kumar" userId="c3eafefb1c022097" providerId="LiveId" clId="{D108B04D-BE15-42A3-A113-3ED26A761C92}" dt="2020-07-13T17:11:38.312" v="4541" actId="14100"/>
        <pc:sldMkLst>
          <pc:docMk/>
          <pc:sldMk cId="2874224325" sldId="276"/>
        </pc:sldMkLst>
        <pc:spChg chg="mod">
          <ac:chgData name="Arun Kumar" userId="c3eafefb1c022097" providerId="LiveId" clId="{D108B04D-BE15-42A3-A113-3ED26A761C92}" dt="2020-07-13T17:11:38.312" v="4541" actId="14100"/>
          <ac:spMkLst>
            <pc:docMk/>
            <pc:sldMk cId="2874224325" sldId="276"/>
            <ac:spMk id="2" creationId="{2BDD390F-DCDE-4201-B475-A09114F5C023}"/>
          </ac:spMkLst>
        </pc:spChg>
        <pc:spChg chg="mod">
          <ac:chgData name="Arun Kumar" userId="c3eafefb1c022097" providerId="LiveId" clId="{D108B04D-BE15-42A3-A113-3ED26A761C92}" dt="2020-07-12T16:34:08.435" v="3332" actId="5793"/>
          <ac:spMkLst>
            <pc:docMk/>
            <pc:sldMk cId="2874224325" sldId="276"/>
            <ac:spMk id="3" creationId="{B09F8946-4FEB-4A54-870D-F418D0E925E9}"/>
          </ac:spMkLst>
        </pc:spChg>
        <pc:spChg chg="del mod">
          <ac:chgData name="Arun Kumar" userId="c3eafefb1c022097" providerId="LiveId" clId="{D108B04D-BE15-42A3-A113-3ED26A761C92}" dt="2020-07-12T16:35:08.189" v="3343" actId="22"/>
          <ac:spMkLst>
            <pc:docMk/>
            <pc:sldMk cId="2874224325" sldId="276"/>
            <ac:spMk id="4" creationId="{DB879ECA-E073-4DB3-8DB9-7AAA2BDEBDD1}"/>
          </ac:spMkLst>
        </pc:spChg>
        <pc:spChg chg="add del mod">
          <ac:chgData name="Arun Kumar" userId="c3eafefb1c022097" providerId="LiveId" clId="{D108B04D-BE15-42A3-A113-3ED26A761C92}" dt="2020-07-12T16:36:09.393" v="3352" actId="22"/>
          <ac:spMkLst>
            <pc:docMk/>
            <pc:sldMk cId="2874224325" sldId="276"/>
            <ac:spMk id="12" creationId="{00885E89-769E-45D6-ABB6-72977D857C2F}"/>
          </ac:spMkLst>
        </pc:spChg>
        <pc:picChg chg="add del mod">
          <ac:chgData name="Arun Kumar" userId="c3eafefb1c022097" providerId="LiveId" clId="{D108B04D-BE15-42A3-A113-3ED26A761C92}" dt="2020-07-12T16:36:12.706" v="3353" actId="478"/>
          <ac:picMkLst>
            <pc:docMk/>
            <pc:sldMk cId="2874224325" sldId="276"/>
            <ac:picMk id="6" creationId="{7B3FE464-8E70-4434-A334-DA8321796020}"/>
          </ac:picMkLst>
        </pc:picChg>
        <pc:picChg chg="add del mod ord">
          <ac:chgData name="Arun Kumar" userId="c3eafefb1c022097" providerId="LiveId" clId="{D108B04D-BE15-42A3-A113-3ED26A761C92}" dt="2020-07-12T16:35:47.293" v="3350" actId="478"/>
          <ac:picMkLst>
            <pc:docMk/>
            <pc:sldMk cId="2874224325" sldId="276"/>
            <ac:picMk id="8" creationId="{C4AA7882-E505-43AC-BD3E-9A25D7E98A3A}"/>
          </ac:picMkLst>
        </pc:picChg>
        <pc:picChg chg="add mod">
          <ac:chgData name="Arun Kumar" userId="c3eafefb1c022097" providerId="LiveId" clId="{D108B04D-BE15-42A3-A113-3ED26A761C92}" dt="2020-07-12T16:36:38.614" v="3364" actId="14100"/>
          <ac:picMkLst>
            <pc:docMk/>
            <pc:sldMk cId="2874224325" sldId="276"/>
            <ac:picMk id="10" creationId="{FDEF0A4A-2CBD-46AF-A305-AFC17EBE7FBA}"/>
          </ac:picMkLst>
        </pc:picChg>
        <pc:picChg chg="add mod ord">
          <ac:chgData name="Arun Kumar" userId="c3eafefb1c022097" providerId="LiveId" clId="{D108B04D-BE15-42A3-A113-3ED26A761C92}" dt="2020-07-12T16:36:53.613" v="3367" actId="14100"/>
          <ac:picMkLst>
            <pc:docMk/>
            <pc:sldMk cId="2874224325" sldId="276"/>
            <ac:picMk id="14" creationId="{824CDE84-16A7-4926-B7A6-D2C23B427AE4}"/>
          </ac:picMkLst>
        </pc:picChg>
      </pc:sldChg>
      <pc:sldChg chg="addSp delSp modSp new mod">
        <pc:chgData name="Arun Kumar" userId="c3eafefb1c022097" providerId="LiveId" clId="{D108B04D-BE15-42A3-A113-3ED26A761C92}" dt="2020-07-13T17:12:01.943" v="4545" actId="122"/>
        <pc:sldMkLst>
          <pc:docMk/>
          <pc:sldMk cId="2426503095" sldId="277"/>
        </pc:sldMkLst>
        <pc:spChg chg="mod">
          <ac:chgData name="Arun Kumar" userId="c3eafefb1c022097" providerId="LiveId" clId="{D108B04D-BE15-42A3-A113-3ED26A761C92}" dt="2020-07-13T17:12:01.943" v="4545" actId="122"/>
          <ac:spMkLst>
            <pc:docMk/>
            <pc:sldMk cId="2426503095" sldId="277"/>
            <ac:spMk id="2" creationId="{02FD26DF-6733-495B-B829-B47E7153238F}"/>
          </ac:spMkLst>
        </pc:spChg>
        <pc:spChg chg="mod">
          <ac:chgData name="Arun Kumar" userId="c3eafefb1c022097" providerId="LiveId" clId="{D108B04D-BE15-42A3-A113-3ED26A761C92}" dt="2020-07-12T16:42:07.627" v="3438" actId="255"/>
          <ac:spMkLst>
            <pc:docMk/>
            <pc:sldMk cId="2426503095" sldId="277"/>
            <ac:spMk id="3" creationId="{DC3E6FC5-80F5-4F84-90C5-1E7EDF3EED04}"/>
          </ac:spMkLst>
        </pc:spChg>
        <pc:spChg chg="del">
          <ac:chgData name="Arun Kumar" userId="c3eafefb1c022097" providerId="LiveId" clId="{D108B04D-BE15-42A3-A113-3ED26A761C92}" dt="2020-07-12T16:40:58.201" v="3426" actId="22"/>
          <ac:spMkLst>
            <pc:docMk/>
            <pc:sldMk cId="2426503095" sldId="277"/>
            <ac:spMk id="4" creationId="{E65CDB70-5894-4CB8-810D-0ABF2CBE8FFD}"/>
          </ac:spMkLst>
        </pc:spChg>
        <pc:spChg chg="mod">
          <ac:chgData name="Arun Kumar" userId="c3eafefb1c022097" providerId="LiveId" clId="{D108B04D-BE15-42A3-A113-3ED26A761C92}" dt="2020-07-12T16:42:12.733" v="3439" actId="255"/>
          <ac:spMkLst>
            <pc:docMk/>
            <pc:sldMk cId="2426503095" sldId="277"/>
            <ac:spMk id="5" creationId="{5EB51177-CA5D-4267-BDA2-08EF55478847}"/>
          </ac:spMkLst>
        </pc:spChg>
        <pc:spChg chg="del">
          <ac:chgData name="Arun Kumar" userId="c3eafefb1c022097" providerId="LiveId" clId="{D108B04D-BE15-42A3-A113-3ED26A761C92}" dt="2020-07-12T16:41:44.576" v="3433" actId="22"/>
          <ac:spMkLst>
            <pc:docMk/>
            <pc:sldMk cId="2426503095" sldId="277"/>
            <ac:spMk id="6" creationId="{03A6BCF4-510E-471F-B711-33B7DD4B31E9}"/>
          </ac:spMkLst>
        </pc:spChg>
        <pc:picChg chg="add mod ord">
          <ac:chgData name="Arun Kumar" userId="c3eafefb1c022097" providerId="LiveId" clId="{D108B04D-BE15-42A3-A113-3ED26A761C92}" dt="2020-07-12T16:41:54.438" v="3437" actId="14100"/>
          <ac:picMkLst>
            <pc:docMk/>
            <pc:sldMk cId="2426503095" sldId="277"/>
            <ac:picMk id="8" creationId="{C79AB323-957C-45C9-A6D1-02719E5C09A2}"/>
          </ac:picMkLst>
        </pc:picChg>
        <pc:picChg chg="add mod ord">
          <ac:chgData name="Arun Kumar" userId="c3eafefb1c022097" providerId="LiveId" clId="{D108B04D-BE15-42A3-A113-3ED26A761C92}" dt="2020-07-12T16:41:50.047" v="3435" actId="14100"/>
          <ac:picMkLst>
            <pc:docMk/>
            <pc:sldMk cId="2426503095" sldId="277"/>
            <ac:picMk id="10" creationId="{E5DA1CDB-391F-465E-8E6D-360E7B144CB4}"/>
          </ac:picMkLst>
        </pc:picChg>
      </pc:sldChg>
      <pc:sldChg chg="addSp delSp modSp new mod">
        <pc:chgData name="Arun Kumar" userId="c3eafefb1c022097" providerId="LiveId" clId="{D108B04D-BE15-42A3-A113-3ED26A761C92}" dt="2020-07-13T17:12:16.805" v="4552" actId="27636"/>
        <pc:sldMkLst>
          <pc:docMk/>
          <pc:sldMk cId="4208333830" sldId="278"/>
        </pc:sldMkLst>
        <pc:spChg chg="mod">
          <ac:chgData name="Arun Kumar" userId="c3eafefb1c022097" providerId="LiveId" clId="{D108B04D-BE15-42A3-A113-3ED26A761C92}" dt="2020-07-13T17:12:16.805" v="4552" actId="27636"/>
          <ac:spMkLst>
            <pc:docMk/>
            <pc:sldMk cId="4208333830" sldId="278"/>
            <ac:spMk id="2" creationId="{0F365D8A-E140-4FAA-9990-E4905A0DEA2A}"/>
          </ac:spMkLst>
        </pc:spChg>
        <pc:spChg chg="mod">
          <ac:chgData name="Arun Kumar" userId="c3eafefb1c022097" providerId="LiveId" clId="{D108B04D-BE15-42A3-A113-3ED26A761C92}" dt="2020-07-12T16:44:25.054" v="3492" actId="14100"/>
          <ac:spMkLst>
            <pc:docMk/>
            <pc:sldMk cId="4208333830" sldId="278"/>
            <ac:spMk id="3" creationId="{9F9D894C-3573-4AD0-B272-5AD62D412C84}"/>
          </ac:spMkLst>
        </pc:spChg>
        <pc:spChg chg="del mod">
          <ac:chgData name="Arun Kumar" userId="c3eafefb1c022097" providerId="LiveId" clId="{D108B04D-BE15-42A3-A113-3ED26A761C92}" dt="2020-07-12T16:45:02.980" v="3498" actId="22"/>
          <ac:spMkLst>
            <pc:docMk/>
            <pc:sldMk cId="4208333830" sldId="278"/>
            <ac:spMk id="4" creationId="{45011614-6E3B-48FF-917D-1D66928B98F0}"/>
          </ac:spMkLst>
        </pc:spChg>
        <pc:spChg chg="mod">
          <ac:chgData name="Arun Kumar" userId="c3eafefb1c022097" providerId="LiveId" clId="{D108B04D-BE15-42A3-A113-3ED26A761C92}" dt="2020-07-12T16:44:36.829" v="3496" actId="14100"/>
          <ac:spMkLst>
            <pc:docMk/>
            <pc:sldMk cId="4208333830" sldId="278"/>
            <ac:spMk id="5" creationId="{AF190573-0796-4351-A06D-3953180A4C6A}"/>
          </ac:spMkLst>
        </pc:spChg>
        <pc:spChg chg="del mod">
          <ac:chgData name="Arun Kumar" userId="c3eafefb1c022097" providerId="LiveId" clId="{D108B04D-BE15-42A3-A113-3ED26A761C92}" dt="2020-07-12T16:45:33.769" v="3503" actId="22"/>
          <ac:spMkLst>
            <pc:docMk/>
            <pc:sldMk cId="4208333830" sldId="278"/>
            <ac:spMk id="6" creationId="{39AE28FA-54DB-428F-9B49-26BD1CFD89F7}"/>
          </ac:spMkLst>
        </pc:spChg>
        <pc:spChg chg="add mod">
          <ac:chgData name="Arun Kumar" userId="c3eafefb1c022097" providerId="LiveId" clId="{D108B04D-BE15-42A3-A113-3ED26A761C92}" dt="2020-07-12T16:48:25.967" v="3510" actId="478"/>
          <ac:spMkLst>
            <pc:docMk/>
            <pc:sldMk cId="4208333830" sldId="278"/>
            <ac:spMk id="12" creationId="{5121A32B-B472-479D-A327-4F289412F254}"/>
          </ac:spMkLst>
        </pc:spChg>
        <pc:picChg chg="add del mod ord">
          <ac:chgData name="Arun Kumar" userId="c3eafefb1c022097" providerId="LiveId" clId="{D108B04D-BE15-42A3-A113-3ED26A761C92}" dt="2020-07-12T16:48:25.967" v="3510" actId="478"/>
          <ac:picMkLst>
            <pc:docMk/>
            <pc:sldMk cId="4208333830" sldId="278"/>
            <ac:picMk id="8" creationId="{307ED909-C4F4-44D8-818C-C2BD822DF618}"/>
          </ac:picMkLst>
        </pc:picChg>
        <pc:picChg chg="add mod ord">
          <ac:chgData name="Arun Kumar" userId="c3eafefb1c022097" providerId="LiveId" clId="{D108B04D-BE15-42A3-A113-3ED26A761C92}" dt="2020-07-12T16:48:48.317" v="3517" actId="14100"/>
          <ac:picMkLst>
            <pc:docMk/>
            <pc:sldMk cId="4208333830" sldId="278"/>
            <ac:picMk id="10" creationId="{EFFFDEFF-C0D1-47A9-A73C-90A301170A9F}"/>
          </ac:picMkLst>
        </pc:picChg>
        <pc:picChg chg="add mod">
          <ac:chgData name="Arun Kumar" userId="c3eafefb1c022097" providerId="LiveId" clId="{D108B04D-BE15-42A3-A113-3ED26A761C92}" dt="2020-07-12T16:49:01.206" v="3519" actId="14100"/>
          <ac:picMkLst>
            <pc:docMk/>
            <pc:sldMk cId="4208333830" sldId="278"/>
            <ac:picMk id="14" creationId="{8DAD1773-11CC-4127-B165-F929353A1E6A}"/>
          </ac:picMkLst>
        </pc:picChg>
      </pc:sldChg>
      <pc:sldChg chg="addSp delSp modSp new mod">
        <pc:chgData name="Arun Kumar" userId="c3eafefb1c022097" providerId="LiveId" clId="{D108B04D-BE15-42A3-A113-3ED26A761C92}" dt="2020-07-13T17:12:28.922" v="4554" actId="255"/>
        <pc:sldMkLst>
          <pc:docMk/>
          <pc:sldMk cId="3005226580" sldId="279"/>
        </pc:sldMkLst>
        <pc:spChg chg="mod">
          <ac:chgData name="Arun Kumar" userId="c3eafefb1c022097" providerId="LiveId" clId="{D108B04D-BE15-42A3-A113-3ED26A761C92}" dt="2020-07-13T17:12:28.922" v="4554" actId="255"/>
          <ac:spMkLst>
            <pc:docMk/>
            <pc:sldMk cId="3005226580" sldId="279"/>
            <ac:spMk id="2" creationId="{8274CFCF-9A16-47F7-9538-19EDFECCCD3D}"/>
          </ac:spMkLst>
        </pc:spChg>
        <pc:spChg chg="del">
          <ac:chgData name="Arun Kumar" userId="c3eafefb1c022097" providerId="LiveId" clId="{D108B04D-BE15-42A3-A113-3ED26A761C92}" dt="2020-07-12T17:01:52.361" v="3550" actId="22"/>
          <ac:spMkLst>
            <pc:docMk/>
            <pc:sldMk cId="3005226580" sldId="279"/>
            <ac:spMk id="3" creationId="{38013321-9DB5-4ABE-8789-E485C78959DF}"/>
          </ac:spMkLst>
        </pc:spChg>
        <pc:spChg chg="del">
          <ac:chgData name="Arun Kumar" userId="c3eafefb1c022097" providerId="LiveId" clId="{D108B04D-BE15-42A3-A113-3ED26A761C92}" dt="2020-07-12T17:01:01.402" v="3521" actId="22"/>
          <ac:spMkLst>
            <pc:docMk/>
            <pc:sldMk cId="3005226580" sldId="279"/>
            <ac:spMk id="4" creationId="{6947E498-A89F-422D-9ED0-8210A98D2717}"/>
          </ac:spMkLst>
        </pc:spChg>
        <pc:spChg chg="add del mod">
          <ac:chgData name="Arun Kumar" userId="c3eafefb1c022097" providerId="LiveId" clId="{D108B04D-BE15-42A3-A113-3ED26A761C92}" dt="2020-07-12T17:46:37.653" v="3653" actId="478"/>
          <ac:spMkLst>
            <pc:docMk/>
            <pc:sldMk cId="3005226580" sldId="279"/>
            <ac:spMk id="10" creationId="{B9848133-0D41-4BFD-8452-2531EABB47A3}"/>
          </ac:spMkLst>
        </pc:spChg>
        <pc:picChg chg="add del mod ord">
          <ac:chgData name="Arun Kumar" userId="c3eafefb1c022097" providerId="LiveId" clId="{D108B04D-BE15-42A3-A113-3ED26A761C92}" dt="2020-07-12T17:46:37.653" v="3653" actId="478"/>
          <ac:picMkLst>
            <pc:docMk/>
            <pc:sldMk cId="3005226580" sldId="279"/>
            <ac:picMk id="6" creationId="{56FE2ABF-53E1-4EE6-9F00-95987652E2F5}"/>
          </ac:picMkLst>
        </pc:picChg>
        <pc:picChg chg="add mod ord">
          <ac:chgData name="Arun Kumar" userId="c3eafefb1c022097" providerId="LiveId" clId="{D108B04D-BE15-42A3-A113-3ED26A761C92}" dt="2020-07-12T17:02:57.740" v="3620" actId="1076"/>
          <ac:picMkLst>
            <pc:docMk/>
            <pc:sldMk cId="3005226580" sldId="279"/>
            <ac:picMk id="8" creationId="{85F8ED18-FE77-4076-A3C8-06D722EC9DFD}"/>
          </ac:picMkLst>
        </pc:picChg>
        <pc:picChg chg="add del">
          <ac:chgData name="Arun Kumar" userId="c3eafefb1c022097" providerId="LiveId" clId="{D108B04D-BE15-42A3-A113-3ED26A761C92}" dt="2020-07-12T17:44:35.513" v="3644" actId="22"/>
          <ac:picMkLst>
            <pc:docMk/>
            <pc:sldMk cId="3005226580" sldId="279"/>
            <ac:picMk id="12" creationId="{1DF28699-1DB1-47A9-B251-F9EE94ED0EBB}"/>
          </ac:picMkLst>
        </pc:picChg>
        <pc:picChg chg="add del mod ord">
          <ac:chgData name="Arun Kumar" userId="c3eafefb1c022097" providerId="LiveId" clId="{D108B04D-BE15-42A3-A113-3ED26A761C92}" dt="2020-07-12T17:46:37.012" v="3652" actId="22"/>
          <ac:picMkLst>
            <pc:docMk/>
            <pc:sldMk cId="3005226580" sldId="279"/>
            <ac:picMk id="14" creationId="{8A794382-C85D-4899-BB1C-07C99CB815C4}"/>
          </ac:picMkLst>
        </pc:picChg>
      </pc:sldChg>
      <pc:sldChg chg="addSp delSp modSp new mod">
        <pc:chgData name="Arun Kumar" userId="c3eafefb1c022097" providerId="LiveId" clId="{D108B04D-BE15-42A3-A113-3ED26A761C92}" dt="2020-07-13T17:12:47.615" v="4559" actId="122"/>
        <pc:sldMkLst>
          <pc:docMk/>
          <pc:sldMk cId="3988858595" sldId="280"/>
        </pc:sldMkLst>
        <pc:spChg chg="mod">
          <ac:chgData name="Arun Kumar" userId="c3eafefb1c022097" providerId="LiveId" clId="{D108B04D-BE15-42A3-A113-3ED26A761C92}" dt="2020-07-13T17:12:47.615" v="4559" actId="122"/>
          <ac:spMkLst>
            <pc:docMk/>
            <pc:sldMk cId="3988858595" sldId="280"/>
            <ac:spMk id="2" creationId="{55DF34E6-5128-4CC6-B3FE-ADA0A59F3C2C}"/>
          </ac:spMkLst>
        </pc:spChg>
        <pc:spChg chg="del">
          <ac:chgData name="Arun Kumar" userId="c3eafefb1c022097" providerId="LiveId" clId="{D108B04D-BE15-42A3-A113-3ED26A761C92}" dt="2020-07-12T17:43:14.529" v="3629" actId="22"/>
          <ac:spMkLst>
            <pc:docMk/>
            <pc:sldMk cId="3988858595" sldId="280"/>
            <ac:spMk id="3" creationId="{3BD5852F-4D0B-48D1-8D6A-E30739B45F8E}"/>
          </ac:spMkLst>
        </pc:spChg>
        <pc:spChg chg="del">
          <ac:chgData name="Arun Kumar" userId="c3eafefb1c022097" providerId="LiveId" clId="{D108B04D-BE15-42A3-A113-3ED26A761C92}" dt="2020-07-12T17:43:35.776" v="3631" actId="22"/>
          <ac:spMkLst>
            <pc:docMk/>
            <pc:sldMk cId="3988858595" sldId="280"/>
            <ac:spMk id="4" creationId="{51C9C7D5-F2B7-4E27-A226-79F34877F81F}"/>
          </ac:spMkLst>
        </pc:spChg>
        <pc:spChg chg="add del mod">
          <ac:chgData name="Arun Kumar" userId="c3eafefb1c022097" providerId="LiveId" clId="{D108B04D-BE15-42A3-A113-3ED26A761C92}" dt="2020-07-12T17:46:47.007" v="3655" actId="22"/>
          <ac:spMkLst>
            <pc:docMk/>
            <pc:sldMk cId="3988858595" sldId="280"/>
            <ac:spMk id="10" creationId="{79748FC0-E15B-4C40-9A78-C54D745579C6}"/>
          </ac:spMkLst>
        </pc:spChg>
        <pc:picChg chg="add mod ord">
          <ac:chgData name="Arun Kumar" userId="c3eafefb1c022097" providerId="LiveId" clId="{D108B04D-BE15-42A3-A113-3ED26A761C92}" dt="2020-07-12T17:43:57.581" v="3641" actId="14100"/>
          <ac:picMkLst>
            <pc:docMk/>
            <pc:sldMk cId="3988858595" sldId="280"/>
            <ac:picMk id="6" creationId="{5E5CCB8D-4695-4AE5-B4B4-5F304E60D820}"/>
          </ac:picMkLst>
        </pc:picChg>
        <pc:picChg chg="add del mod ord">
          <ac:chgData name="Arun Kumar" userId="c3eafefb1c022097" providerId="LiveId" clId="{D108B04D-BE15-42A3-A113-3ED26A761C92}" dt="2020-07-12T17:46:45.832" v="3654" actId="478"/>
          <ac:picMkLst>
            <pc:docMk/>
            <pc:sldMk cId="3988858595" sldId="280"/>
            <ac:picMk id="8" creationId="{54447FC6-F2B2-4FBE-A359-7BBA2EE9C1CD}"/>
          </ac:picMkLst>
        </pc:picChg>
        <pc:picChg chg="add mod ord">
          <ac:chgData name="Arun Kumar" userId="c3eafefb1c022097" providerId="LiveId" clId="{D108B04D-BE15-42A3-A113-3ED26A761C92}" dt="2020-07-12T17:46:53.827" v="3659" actId="1076"/>
          <ac:picMkLst>
            <pc:docMk/>
            <pc:sldMk cId="3988858595" sldId="280"/>
            <ac:picMk id="12" creationId="{AAA09EA0-72F7-40D4-A15A-C7381496A643}"/>
          </ac:picMkLst>
        </pc:picChg>
      </pc:sldChg>
      <pc:sldChg chg="addSp delSp modSp new mod">
        <pc:chgData name="Arun Kumar" userId="c3eafefb1c022097" providerId="LiveId" clId="{D108B04D-BE15-42A3-A113-3ED26A761C92}" dt="2020-07-13T17:13:12.835" v="4562" actId="14100"/>
        <pc:sldMkLst>
          <pc:docMk/>
          <pc:sldMk cId="2395990711" sldId="281"/>
        </pc:sldMkLst>
        <pc:spChg chg="mod">
          <ac:chgData name="Arun Kumar" userId="c3eafefb1c022097" providerId="LiveId" clId="{D108B04D-BE15-42A3-A113-3ED26A761C92}" dt="2020-07-13T17:13:12.835" v="4562" actId="14100"/>
          <ac:spMkLst>
            <pc:docMk/>
            <pc:sldMk cId="2395990711" sldId="281"/>
            <ac:spMk id="2" creationId="{069504B8-7D1A-4369-AE40-695795439B58}"/>
          </ac:spMkLst>
        </pc:spChg>
        <pc:spChg chg="del">
          <ac:chgData name="Arun Kumar" userId="c3eafefb1c022097" providerId="LiveId" clId="{D108B04D-BE15-42A3-A113-3ED26A761C92}" dt="2020-07-12T17:48:36.092" v="3683" actId="22"/>
          <ac:spMkLst>
            <pc:docMk/>
            <pc:sldMk cId="2395990711" sldId="281"/>
            <ac:spMk id="3" creationId="{1DECF534-703B-4A0B-B3DA-A4B426C59513}"/>
          </ac:spMkLst>
        </pc:spChg>
        <pc:spChg chg="del">
          <ac:chgData name="Arun Kumar" userId="c3eafefb1c022097" providerId="LiveId" clId="{D108B04D-BE15-42A3-A113-3ED26A761C92}" dt="2020-07-12T17:48:58.248" v="3688" actId="22"/>
          <ac:spMkLst>
            <pc:docMk/>
            <pc:sldMk cId="2395990711" sldId="281"/>
            <ac:spMk id="4" creationId="{49239E24-62D6-494D-B1E4-B77C488F4F5F}"/>
          </ac:spMkLst>
        </pc:spChg>
        <pc:picChg chg="add mod ord">
          <ac:chgData name="Arun Kumar" userId="c3eafefb1c022097" providerId="LiveId" clId="{D108B04D-BE15-42A3-A113-3ED26A761C92}" dt="2020-07-12T17:49:06.978" v="3692" actId="14100"/>
          <ac:picMkLst>
            <pc:docMk/>
            <pc:sldMk cId="2395990711" sldId="281"/>
            <ac:picMk id="6" creationId="{FEBEAC2E-08A8-4C97-93EF-50EDEDF94E9A}"/>
          </ac:picMkLst>
        </pc:picChg>
        <pc:picChg chg="add mod ord">
          <ac:chgData name="Arun Kumar" userId="c3eafefb1c022097" providerId="LiveId" clId="{D108B04D-BE15-42A3-A113-3ED26A761C92}" dt="2020-07-12T17:49:04.275" v="3691" actId="14100"/>
          <ac:picMkLst>
            <pc:docMk/>
            <pc:sldMk cId="2395990711" sldId="281"/>
            <ac:picMk id="8" creationId="{48FE121D-FAB7-4963-BDB4-80E687B02755}"/>
          </ac:picMkLst>
        </pc:picChg>
      </pc:sldChg>
      <pc:sldChg chg="addSp delSp modSp new mod setBg">
        <pc:chgData name="Arun Kumar" userId="c3eafefb1c022097" providerId="LiveId" clId="{D108B04D-BE15-42A3-A113-3ED26A761C92}" dt="2020-07-13T17:14:40.464" v="4591" actId="20577"/>
        <pc:sldMkLst>
          <pc:docMk/>
          <pc:sldMk cId="2554651822" sldId="282"/>
        </pc:sldMkLst>
        <pc:spChg chg="mod">
          <ac:chgData name="Arun Kumar" userId="c3eafefb1c022097" providerId="LiveId" clId="{D108B04D-BE15-42A3-A113-3ED26A761C92}" dt="2020-07-13T17:14:40.464" v="4591" actId="20577"/>
          <ac:spMkLst>
            <pc:docMk/>
            <pc:sldMk cId="2554651822" sldId="282"/>
            <ac:spMk id="2" creationId="{53C00214-7D9B-4D42-81DC-4A28C805709A}"/>
          </ac:spMkLst>
        </pc:spChg>
        <pc:spChg chg="del">
          <ac:chgData name="Arun Kumar" userId="c3eafefb1c022097" providerId="LiveId" clId="{D108B04D-BE15-42A3-A113-3ED26A761C92}" dt="2020-07-12T17:54:09.253" v="3757" actId="22"/>
          <ac:spMkLst>
            <pc:docMk/>
            <pc:sldMk cId="2554651822" sldId="282"/>
            <ac:spMk id="3" creationId="{45703E5B-6F14-42A1-9F62-4B8AD59B3E8A}"/>
          </ac:spMkLst>
        </pc:spChg>
        <pc:spChg chg="del">
          <ac:chgData name="Arun Kumar" userId="c3eafefb1c022097" providerId="LiveId" clId="{D108B04D-BE15-42A3-A113-3ED26A761C92}" dt="2020-07-12T17:54:40.103" v="3765" actId="22"/>
          <ac:spMkLst>
            <pc:docMk/>
            <pc:sldMk cId="2554651822" sldId="282"/>
            <ac:spMk id="4" creationId="{2CF274E1-7A10-4FBE-94F9-6912640C8C61}"/>
          </ac:spMkLst>
        </pc:spChg>
        <pc:spChg chg="add del mod">
          <ac:chgData name="Arun Kumar" userId="c3eafefb1c022097" providerId="LiveId" clId="{D108B04D-BE15-42A3-A113-3ED26A761C92}" dt="2020-07-12T17:55:40.650" v="3796"/>
          <ac:spMkLst>
            <pc:docMk/>
            <pc:sldMk cId="2554651822" sldId="282"/>
            <ac:spMk id="9" creationId="{EF3E6F06-AC16-4A08-977F-51649C178BB8}"/>
          </ac:spMkLst>
        </pc:spChg>
        <pc:spChg chg="add del">
          <ac:chgData name="Arun Kumar" userId="c3eafefb1c022097" providerId="LiveId" clId="{D108B04D-BE15-42A3-A113-3ED26A761C92}" dt="2020-07-12T17:54:44.782" v="3768" actId="26606"/>
          <ac:spMkLst>
            <pc:docMk/>
            <pc:sldMk cId="2554651822" sldId="282"/>
            <ac:spMk id="12" creationId="{29306709-53FB-4374-A865-D98F8A8FCD88}"/>
          </ac:spMkLst>
        </pc:spChg>
        <pc:spChg chg="add del">
          <ac:chgData name="Arun Kumar" userId="c3eafefb1c022097" providerId="LiveId" clId="{D108B04D-BE15-42A3-A113-3ED26A761C92}" dt="2020-07-12T17:54:44.782" v="3768" actId="26606"/>
          <ac:spMkLst>
            <pc:docMk/>
            <pc:sldMk cId="2554651822" sldId="282"/>
            <ac:spMk id="15" creationId="{BD4C0BBB-0042-4603-A226-6117F3FD5B3C}"/>
          </ac:spMkLst>
        </pc:spChg>
        <pc:spChg chg="add del">
          <ac:chgData name="Arun Kumar" userId="c3eafefb1c022097" providerId="LiveId" clId="{D108B04D-BE15-42A3-A113-3ED26A761C92}" dt="2020-07-12T17:54:44.782" v="3768" actId="26606"/>
          <ac:spMkLst>
            <pc:docMk/>
            <pc:sldMk cId="2554651822" sldId="282"/>
            <ac:spMk id="17" creationId="{EC44F520-2598-460E-9F91-B02F60830CA2}"/>
          </ac:spMkLst>
        </pc:spChg>
        <pc:spChg chg="add del">
          <ac:chgData name="Arun Kumar" userId="c3eafefb1c022097" providerId="LiveId" clId="{D108B04D-BE15-42A3-A113-3ED26A761C92}" dt="2020-07-12T17:54:44.782" v="3768" actId="26606"/>
          <ac:spMkLst>
            <pc:docMk/>
            <pc:sldMk cId="2554651822" sldId="282"/>
            <ac:spMk id="19" creationId="{4CCE3197-8BBA-49A1-A8A7-F47FB244A8F1}"/>
          </ac:spMkLst>
        </pc:spChg>
        <pc:spChg chg="add del">
          <ac:chgData name="Arun Kumar" userId="c3eafefb1c022097" providerId="LiveId" clId="{D108B04D-BE15-42A3-A113-3ED26A761C92}" dt="2020-07-12T17:54:44.782" v="3768" actId="26606"/>
          <ac:spMkLst>
            <pc:docMk/>
            <pc:sldMk cId="2554651822" sldId="282"/>
            <ac:spMk id="21" creationId="{7C5D9031-3674-45D6-A9CD-3B5502BD8BF5}"/>
          </ac:spMkLst>
        </pc:spChg>
        <pc:spChg chg="add del">
          <ac:chgData name="Arun Kumar" userId="c3eafefb1c022097" providerId="LiveId" clId="{D108B04D-BE15-42A3-A113-3ED26A761C92}" dt="2020-07-12T17:54:44.782" v="3768" actId="26606"/>
          <ac:spMkLst>
            <pc:docMk/>
            <pc:sldMk cId="2554651822" sldId="282"/>
            <ac:spMk id="23" creationId="{316FC2C8-85D1-469C-8765-2381A8D22837}"/>
          </ac:spMkLst>
        </pc:spChg>
        <pc:spChg chg="add del">
          <ac:chgData name="Arun Kumar" userId="c3eafefb1c022097" providerId="LiveId" clId="{D108B04D-BE15-42A3-A113-3ED26A761C92}" dt="2020-07-12T17:54:44.782" v="3768" actId="26606"/>
          <ac:spMkLst>
            <pc:docMk/>
            <pc:sldMk cId="2554651822" sldId="282"/>
            <ac:spMk id="25" creationId="{85E72AC0-5005-4864-BFA5-33B5E0BC5C6A}"/>
          </ac:spMkLst>
        </pc:spChg>
        <pc:picChg chg="add mod ord">
          <ac:chgData name="Arun Kumar" userId="c3eafefb1c022097" providerId="LiveId" clId="{D108B04D-BE15-42A3-A113-3ED26A761C92}" dt="2020-07-12T17:57:46.287" v="3802" actId="1076"/>
          <ac:picMkLst>
            <pc:docMk/>
            <pc:sldMk cId="2554651822" sldId="282"/>
            <ac:picMk id="6" creationId="{A090D225-6175-4CA6-8F66-0A6BB88E2770}"/>
          </ac:picMkLst>
        </pc:picChg>
        <pc:picChg chg="add mod ord">
          <ac:chgData name="Arun Kumar" userId="c3eafefb1c022097" providerId="LiveId" clId="{D108B04D-BE15-42A3-A113-3ED26A761C92}" dt="2020-07-12T17:55:09.528" v="3774" actId="14100"/>
          <ac:picMkLst>
            <pc:docMk/>
            <pc:sldMk cId="2554651822" sldId="282"/>
            <ac:picMk id="8" creationId="{2C213EF5-455F-43AE-9586-F95418BA5254}"/>
          </ac:picMkLst>
        </pc:picChg>
      </pc:sldChg>
      <pc:sldChg chg="addSp delSp modSp new mod">
        <pc:chgData name="Arun Kumar" userId="c3eafefb1c022097" providerId="LiveId" clId="{D108B04D-BE15-42A3-A113-3ED26A761C92}" dt="2020-07-13T17:15:00.305" v="4594" actId="14100"/>
        <pc:sldMkLst>
          <pc:docMk/>
          <pc:sldMk cId="3201530201" sldId="283"/>
        </pc:sldMkLst>
        <pc:spChg chg="mod">
          <ac:chgData name="Arun Kumar" userId="c3eafefb1c022097" providerId="LiveId" clId="{D108B04D-BE15-42A3-A113-3ED26A761C92}" dt="2020-07-13T17:15:00.305" v="4594" actId="14100"/>
          <ac:spMkLst>
            <pc:docMk/>
            <pc:sldMk cId="3201530201" sldId="283"/>
            <ac:spMk id="2" creationId="{650D8C36-7160-44BF-87EA-9112708377C1}"/>
          </ac:spMkLst>
        </pc:spChg>
        <pc:spChg chg="del">
          <ac:chgData name="Arun Kumar" userId="c3eafefb1c022097" providerId="LiveId" clId="{D108B04D-BE15-42A3-A113-3ED26A761C92}" dt="2020-07-12T17:58:34.606" v="3816" actId="22"/>
          <ac:spMkLst>
            <pc:docMk/>
            <pc:sldMk cId="3201530201" sldId="283"/>
            <ac:spMk id="3" creationId="{D5FF6909-8929-4C45-ACC6-C8459189C34A}"/>
          </ac:spMkLst>
        </pc:spChg>
        <pc:spChg chg="del">
          <ac:chgData name="Arun Kumar" userId="c3eafefb1c022097" providerId="LiveId" clId="{D108B04D-BE15-42A3-A113-3ED26A761C92}" dt="2020-07-12T18:00:59.733" v="3826" actId="22"/>
          <ac:spMkLst>
            <pc:docMk/>
            <pc:sldMk cId="3201530201" sldId="283"/>
            <ac:spMk id="4" creationId="{0C8AAFD4-3834-4DDF-A436-2A11EB8A0364}"/>
          </ac:spMkLst>
        </pc:spChg>
        <pc:picChg chg="add mod ord">
          <ac:chgData name="Arun Kumar" userId="c3eafefb1c022097" providerId="LiveId" clId="{D108B04D-BE15-42A3-A113-3ED26A761C92}" dt="2020-07-12T17:58:55.311" v="3825" actId="14100"/>
          <ac:picMkLst>
            <pc:docMk/>
            <pc:sldMk cId="3201530201" sldId="283"/>
            <ac:picMk id="6" creationId="{7CB439EB-0F92-49AF-97C8-6D35D430AA7A}"/>
          </ac:picMkLst>
        </pc:picChg>
        <pc:picChg chg="add mod ord">
          <ac:chgData name="Arun Kumar" userId="c3eafefb1c022097" providerId="LiveId" clId="{D108B04D-BE15-42A3-A113-3ED26A761C92}" dt="2020-07-12T18:01:07.509" v="3829" actId="1076"/>
          <ac:picMkLst>
            <pc:docMk/>
            <pc:sldMk cId="3201530201" sldId="283"/>
            <ac:picMk id="8" creationId="{B1CB0FE8-FFD4-4741-B10B-23E01E0CCE0C}"/>
          </ac:picMkLst>
        </pc:picChg>
      </pc:sldChg>
      <pc:sldChg chg="addSp delSp modSp new mod">
        <pc:chgData name="Arun Kumar" userId="c3eafefb1c022097" providerId="LiveId" clId="{D108B04D-BE15-42A3-A113-3ED26A761C92}" dt="2020-07-13T17:15:56.663" v="4596" actId="122"/>
        <pc:sldMkLst>
          <pc:docMk/>
          <pc:sldMk cId="503667303" sldId="284"/>
        </pc:sldMkLst>
        <pc:spChg chg="mod">
          <ac:chgData name="Arun Kumar" userId="c3eafefb1c022097" providerId="LiveId" clId="{D108B04D-BE15-42A3-A113-3ED26A761C92}" dt="2020-07-13T17:15:56.663" v="4596" actId="122"/>
          <ac:spMkLst>
            <pc:docMk/>
            <pc:sldMk cId="503667303" sldId="284"/>
            <ac:spMk id="2" creationId="{02100A06-19B4-40E5-96E7-D8ED4B60AA0C}"/>
          </ac:spMkLst>
        </pc:spChg>
        <pc:spChg chg="mod">
          <ac:chgData name="Arun Kumar" userId="c3eafefb1c022097" providerId="LiveId" clId="{D108B04D-BE15-42A3-A113-3ED26A761C92}" dt="2020-07-12T18:12:19.642" v="3884" actId="1076"/>
          <ac:spMkLst>
            <pc:docMk/>
            <pc:sldMk cId="503667303" sldId="284"/>
            <ac:spMk id="3" creationId="{8636C52E-736C-4388-9AD5-6A403AA2323F}"/>
          </ac:spMkLst>
        </pc:spChg>
        <pc:spChg chg="del">
          <ac:chgData name="Arun Kumar" userId="c3eafefb1c022097" providerId="LiveId" clId="{D108B04D-BE15-42A3-A113-3ED26A761C92}" dt="2020-07-12T18:13:13.138" v="3890" actId="22"/>
          <ac:spMkLst>
            <pc:docMk/>
            <pc:sldMk cId="503667303" sldId="284"/>
            <ac:spMk id="4" creationId="{FFCD9F49-537F-45D1-9FD4-93EA40E9858F}"/>
          </ac:spMkLst>
        </pc:spChg>
        <pc:spChg chg="mod">
          <ac:chgData name="Arun Kumar" userId="c3eafefb1c022097" providerId="LiveId" clId="{D108B04D-BE15-42A3-A113-3ED26A761C92}" dt="2020-07-12T18:12:49.948" v="3889" actId="14100"/>
          <ac:spMkLst>
            <pc:docMk/>
            <pc:sldMk cId="503667303" sldId="284"/>
            <ac:spMk id="5" creationId="{F6BBCAAD-666D-4779-9155-668D63CB4389}"/>
          </ac:spMkLst>
        </pc:spChg>
        <pc:spChg chg="del">
          <ac:chgData name="Arun Kumar" userId="c3eafefb1c022097" providerId="LiveId" clId="{D108B04D-BE15-42A3-A113-3ED26A761C92}" dt="2020-07-12T18:13:39.953" v="3895" actId="22"/>
          <ac:spMkLst>
            <pc:docMk/>
            <pc:sldMk cId="503667303" sldId="284"/>
            <ac:spMk id="6" creationId="{7F91E617-6F6F-4AF0-BD73-49D085BEE9F7}"/>
          </ac:spMkLst>
        </pc:spChg>
        <pc:picChg chg="add mod ord">
          <ac:chgData name="Arun Kumar" userId="c3eafefb1c022097" providerId="LiveId" clId="{D108B04D-BE15-42A3-A113-3ED26A761C92}" dt="2020-07-12T18:13:22.755" v="3894" actId="14100"/>
          <ac:picMkLst>
            <pc:docMk/>
            <pc:sldMk cId="503667303" sldId="284"/>
            <ac:picMk id="8" creationId="{24154C99-492D-4BE2-A35F-2BF95CE1D98C}"/>
          </ac:picMkLst>
        </pc:picChg>
        <pc:picChg chg="add mod ord">
          <ac:chgData name="Arun Kumar" userId="c3eafefb1c022097" providerId="LiveId" clId="{D108B04D-BE15-42A3-A113-3ED26A761C92}" dt="2020-07-12T18:13:46.308" v="3898" actId="1076"/>
          <ac:picMkLst>
            <pc:docMk/>
            <pc:sldMk cId="503667303" sldId="284"/>
            <ac:picMk id="10" creationId="{61373DBE-5F87-4918-8D5D-9B9AA7E5E956}"/>
          </ac:picMkLst>
        </pc:picChg>
      </pc:sldChg>
      <pc:sldChg chg="addSp delSp modSp add mod">
        <pc:chgData name="Arun Kumar" userId="c3eafefb1c022097" providerId="LiveId" clId="{D108B04D-BE15-42A3-A113-3ED26A761C92}" dt="2020-07-13T17:16:17.939" v="4598" actId="255"/>
        <pc:sldMkLst>
          <pc:docMk/>
          <pc:sldMk cId="3371417271" sldId="285"/>
        </pc:sldMkLst>
        <pc:spChg chg="mod">
          <ac:chgData name="Arun Kumar" userId="c3eafefb1c022097" providerId="LiveId" clId="{D108B04D-BE15-42A3-A113-3ED26A761C92}" dt="2020-07-13T17:16:17.939" v="4598" actId="255"/>
          <ac:spMkLst>
            <pc:docMk/>
            <pc:sldMk cId="3371417271" sldId="285"/>
            <ac:spMk id="2" creationId="{02100A06-19B4-40E5-96E7-D8ED4B60AA0C}"/>
          </ac:spMkLst>
        </pc:spChg>
        <pc:spChg chg="mod">
          <ac:chgData name="Arun Kumar" userId="c3eafefb1c022097" providerId="LiveId" clId="{D108B04D-BE15-42A3-A113-3ED26A761C92}" dt="2020-07-12T18:20:33.334" v="3937" actId="20577"/>
          <ac:spMkLst>
            <pc:docMk/>
            <pc:sldMk cId="3371417271" sldId="285"/>
            <ac:spMk id="3" creationId="{8636C52E-736C-4388-9AD5-6A403AA2323F}"/>
          </ac:spMkLst>
        </pc:spChg>
        <pc:spChg chg="mod">
          <ac:chgData name="Arun Kumar" userId="c3eafefb1c022097" providerId="LiveId" clId="{D108B04D-BE15-42A3-A113-3ED26A761C92}" dt="2020-07-12T18:20:29.728" v="3933" actId="20577"/>
          <ac:spMkLst>
            <pc:docMk/>
            <pc:sldMk cId="3371417271" sldId="285"/>
            <ac:spMk id="5" creationId="{F6BBCAAD-666D-4779-9155-668D63CB4389}"/>
          </ac:spMkLst>
        </pc:spChg>
        <pc:spChg chg="add del mod">
          <ac:chgData name="Arun Kumar" userId="c3eafefb1c022097" providerId="LiveId" clId="{D108B04D-BE15-42A3-A113-3ED26A761C92}" dt="2020-07-12T18:19:03.394" v="3903" actId="22"/>
          <ac:spMkLst>
            <pc:docMk/>
            <pc:sldMk cId="3371417271" sldId="285"/>
            <ac:spMk id="6" creationId="{8FA663F5-9973-440B-AF3A-72E9069AD92D}"/>
          </ac:spMkLst>
        </pc:spChg>
        <pc:spChg chg="add del mod">
          <ac:chgData name="Arun Kumar" userId="c3eafefb1c022097" providerId="LiveId" clId="{D108B04D-BE15-42A3-A113-3ED26A761C92}" dt="2020-07-12T18:20:12.652" v="3924" actId="22"/>
          <ac:spMkLst>
            <pc:docMk/>
            <pc:sldMk cId="3371417271" sldId="285"/>
            <ac:spMk id="12" creationId="{C3872441-DED0-4134-B02D-8771736146CB}"/>
          </ac:spMkLst>
        </pc:spChg>
        <pc:picChg chg="del">
          <ac:chgData name="Arun Kumar" userId="c3eafefb1c022097" providerId="LiveId" clId="{D108B04D-BE15-42A3-A113-3ED26A761C92}" dt="2020-07-12T18:19:02.283" v="3902" actId="478"/>
          <ac:picMkLst>
            <pc:docMk/>
            <pc:sldMk cId="3371417271" sldId="285"/>
            <ac:picMk id="8" creationId="{24154C99-492D-4BE2-A35F-2BF95CE1D98C}"/>
          </ac:picMkLst>
        </pc:picChg>
        <pc:picChg chg="add mod ord">
          <ac:chgData name="Arun Kumar" userId="c3eafefb1c022097" providerId="LiveId" clId="{D108B04D-BE15-42A3-A113-3ED26A761C92}" dt="2020-07-12T18:20:22.578" v="3929" actId="14100"/>
          <ac:picMkLst>
            <pc:docMk/>
            <pc:sldMk cId="3371417271" sldId="285"/>
            <ac:picMk id="9" creationId="{0EB327AB-CBF9-4877-972E-5117DA9A4B6C}"/>
          </ac:picMkLst>
        </pc:picChg>
        <pc:picChg chg="del">
          <ac:chgData name="Arun Kumar" userId="c3eafefb1c022097" providerId="LiveId" clId="{D108B04D-BE15-42A3-A113-3ED26A761C92}" dt="2020-07-12T18:20:10.406" v="3921" actId="478"/>
          <ac:picMkLst>
            <pc:docMk/>
            <pc:sldMk cId="3371417271" sldId="285"/>
            <ac:picMk id="10" creationId="{61373DBE-5F87-4918-8D5D-9B9AA7E5E956}"/>
          </ac:picMkLst>
        </pc:picChg>
        <pc:picChg chg="add del">
          <ac:chgData name="Arun Kumar" userId="c3eafefb1c022097" providerId="LiveId" clId="{D108B04D-BE15-42A3-A113-3ED26A761C92}" dt="2020-07-12T18:20:11.841" v="3923" actId="22"/>
          <ac:picMkLst>
            <pc:docMk/>
            <pc:sldMk cId="3371417271" sldId="285"/>
            <ac:picMk id="14" creationId="{D0BB1E42-E1B3-4E9B-9F4A-40155F1F6B4A}"/>
          </ac:picMkLst>
        </pc:picChg>
        <pc:picChg chg="add mod ord">
          <ac:chgData name="Arun Kumar" userId="c3eafefb1c022097" providerId="LiveId" clId="{D108B04D-BE15-42A3-A113-3ED26A761C92}" dt="2020-07-12T18:20:18.824" v="3927" actId="14100"/>
          <ac:picMkLst>
            <pc:docMk/>
            <pc:sldMk cId="3371417271" sldId="285"/>
            <ac:picMk id="16" creationId="{AB5BCAF4-7DC2-4C98-B9EB-5C44F47A803E}"/>
          </ac:picMkLst>
        </pc:picChg>
      </pc:sldChg>
      <pc:sldChg chg="addSp delSp modSp new mod">
        <pc:chgData name="Arun Kumar" userId="c3eafefb1c022097" providerId="LiveId" clId="{D108B04D-BE15-42A3-A113-3ED26A761C92}" dt="2020-07-13T17:17:01.226" v="4608" actId="1076"/>
        <pc:sldMkLst>
          <pc:docMk/>
          <pc:sldMk cId="2663151269" sldId="286"/>
        </pc:sldMkLst>
        <pc:spChg chg="mod">
          <ac:chgData name="Arun Kumar" userId="c3eafefb1c022097" providerId="LiveId" clId="{D108B04D-BE15-42A3-A113-3ED26A761C92}" dt="2020-07-13T17:16:50.241" v="4606" actId="14100"/>
          <ac:spMkLst>
            <pc:docMk/>
            <pc:sldMk cId="2663151269" sldId="286"/>
            <ac:spMk id="2" creationId="{30969AB6-5196-4D40-B0CE-2DE1A3E8B0D4}"/>
          </ac:spMkLst>
        </pc:spChg>
        <pc:spChg chg="mod">
          <ac:chgData name="Arun Kumar" userId="c3eafefb1c022097" providerId="LiveId" clId="{D108B04D-BE15-42A3-A113-3ED26A761C92}" dt="2020-07-13T17:16:55.346" v="4607" actId="14100"/>
          <ac:spMkLst>
            <pc:docMk/>
            <pc:sldMk cId="2663151269" sldId="286"/>
            <ac:spMk id="3" creationId="{B50395A2-C430-4B2F-8FA3-B3AEB5980FF1}"/>
          </ac:spMkLst>
        </pc:spChg>
        <pc:spChg chg="del">
          <ac:chgData name="Arun Kumar" userId="c3eafefb1c022097" providerId="LiveId" clId="{D108B04D-BE15-42A3-A113-3ED26A761C92}" dt="2020-07-12T18:27:39.479" v="4004" actId="22"/>
          <ac:spMkLst>
            <pc:docMk/>
            <pc:sldMk cId="2663151269" sldId="286"/>
            <ac:spMk id="4" creationId="{5D11E83C-B030-448B-8A74-1DCBAE952FEF}"/>
          </ac:spMkLst>
        </pc:spChg>
        <pc:picChg chg="add mod">
          <ac:chgData name="Arun Kumar" userId="c3eafefb1c022097" providerId="LiveId" clId="{D108B04D-BE15-42A3-A113-3ED26A761C92}" dt="2020-07-13T17:17:01.226" v="4608" actId="1076"/>
          <ac:picMkLst>
            <pc:docMk/>
            <pc:sldMk cId="2663151269" sldId="286"/>
            <ac:picMk id="6" creationId="{4EAA6A1D-8852-46DC-BF47-2F1C27219884}"/>
          </ac:picMkLst>
        </pc:picChg>
        <pc:picChg chg="add mod ord">
          <ac:chgData name="Arun Kumar" userId="c3eafefb1c022097" providerId="LiveId" clId="{D108B04D-BE15-42A3-A113-3ED26A761C92}" dt="2020-07-12T18:27:56.456" v="4011" actId="14100"/>
          <ac:picMkLst>
            <pc:docMk/>
            <pc:sldMk cId="2663151269" sldId="286"/>
            <ac:picMk id="8" creationId="{6C4890DC-30CE-41D0-842E-EA003C3CE382}"/>
          </ac:picMkLst>
        </pc:picChg>
      </pc:sldChg>
      <pc:sldChg chg="addSp delSp modSp new mod">
        <pc:chgData name="Arun Kumar" userId="c3eafefb1c022097" providerId="LiveId" clId="{D108B04D-BE15-42A3-A113-3ED26A761C92}" dt="2020-07-13T17:17:21.243" v="4610" actId="255"/>
        <pc:sldMkLst>
          <pc:docMk/>
          <pc:sldMk cId="3142265066" sldId="287"/>
        </pc:sldMkLst>
        <pc:spChg chg="mod">
          <ac:chgData name="Arun Kumar" userId="c3eafefb1c022097" providerId="LiveId" clId="{D108B04D-BE15-42A3-A113-3ED26A761C92}" dt="2020-07-13T17:17:21.243" v="4610" actId="255"/>
          <ac:spMkLst>
            <pc:docMk/>
            <pc:sldMk cId="3142265066" sldId="287"/>
            <ac:spMk id="2" creationId="{7DAD188E-3C05-4378-9F68-1BD52949945F}"/>
          </ac:spMkLst>
        </pc:spChg>
        <pc:spChg chg="del">
          <ac:chgData name="Arun Kumar" userId="c3eafefb1c022097" providerId="LiveId" clId="{D108B04D-BE15-42A3-A113-3ED26A761C92}" dt="2020-07-12T18:29:51.452" v="4063" actId="22"/>
          <ac:spMkLst>
            <pc:docMk/>
            <pc:sldMk cId="3142265066" sldId="287"/>
            <ac:spMk id="3" creationId="{197EFC92-2B14-42C4-8417-A8386C0F7748}"/>
          </ac:spMkLst>
        </pc:spChg>
        <pc:spChg chg="del">
          <ac:chgData name="Arun Kumar" userId="c3eafefb1c022097" providerId="LiveId" clId="{D108B04D-BE15-42A3-A113-3ED26A761C92}" dt="2020-07-12T18:31:42.155" v="4073" actId="22"/>
          <ac:spMkLst>
            <pc:docMk/>
            <pc:sldMk cId="3142265066" sldId="287"/>
            <ac:spMk id="4" creationId="{9C0A269A-34D4-4C39-96D6-D51F5DAB6F8E}"/>
          </ac:spMkLst>
        </pc:spChg>
        <pc:picChg chg="add mod ord">
          <ac:chgData name="Arun Kumar" userId="c3eafefb1c022097" providerId="LiveId" clId="{D108B04D-BE15-42A3-A113-3ED26A761C92}" dt="2020-07-12T18:31:55.667" v="4081" actId="14100"/>
          <ac:picMkLst>
            <pc:docMk/>
            <pc:sldMk cId="3142265066" sldId="287"/>
            <ac:picMk id="6" creationId="{88690EA9-16C5-4F66-A175-9AE5DD6A7989}"/>
          </ac:picMkLst>
        </pc:picChg>
        <pc:picChg chg="add mod ord">
          <ac:chgData name="Arun Kumar" userId="c3eafefb1c022097" providerId="LiveId" clId="{D108B04D-BE15-42A3-A113-3ED26A761C92}" dt="2020-07-12T18:31:52.386" v="4079" actId="14100"/>
          <ac:picMkLst>
            <pc:docMk/>
            <pc:sldMk cId="3142265066" sldId="287"/>
            <ac:picMk id="8" creationId="{32B85AA2-0091-4385-AD47-7BE5D6791A2A}"/>
          </ac:picMkLst>
        </pc:picChg>
      </pc:sldChg>
      <pc:sldChg chg="addSp delSp modSp new mod ord">
        <pc:chgData name="Arun Kumar" userId="c3eafefb1c022097" providerId="LiveId" clId="{D108B04D-BE15-42A3-A113-3ED26A761C92}" dt="2020-07-13T17:14:07.699" v="4575" actId="14100"/>
        <pc:sldMkLst>
          <pc:docMk/>
          <pc:sldMk cId="273485640" sldId="288"/>
        </pc:sldMkLst>
        <pc:spChg chg="mod">
          <ac:chgData name="Arun Kumar" userId="c3eafefb1c022097" providerId="LiveId" clId="{D108B04D-BE15-42A3-A113-3ED26A761C92}" dt="2020-07-13T17:14:07.699" v="4575" actId="14100"/>
          <ac:spMkLst>
            <pc:docMk/>
            <pc:sldMk cId="273485640" sldId="288"/>
            <ac:spMk id="2" creationId="{7C898438-8D4E-4C78-A21D-5568EBCB043D}"/>
          </ac:spMkLst>
        </pc:spChg>
        <pc:spChg chg="del">
          <ac:chgData name="Arun Kumar" userId="c3eafefb1c022097" providerId="LiveId" clId="{D108B04D-BE15-42A3-A113-3ED26A761C92}" dt="2020-07-12T18:43:32.804" v="4127" actId="22"/>
          <ac:spMkLst>
            <pc:docMk/>
            <pc:sldMk cId="273485640" sldId="288"/>
            <ac:spMk id="3" creationId="{CE3CC6A5-C22C-458E-A9C5-C3F1A3182D23}"/>
          </ac:spMkLst>
        </pc:spChg>
        <pc:spChg chg="del">
          <ac:chgData name="Arun Kumar" userId="c3eafefb1c022097" providerId="LiveId" clId="{D108B04D-BE15-42A3-A113-3ED26A761C92}" dt="2020-07-12T18:43:20.341" v="4126" actId="22"/>
          <ac:spMkLst>
            <pc:docMk/>
            <pc:sldMk cId="273485640" sldId="288"/>
            <ac:spMk id="4" creationId="{7877AEC1-6B5C-4759-AFEE-7E5B093EC885}"/>
          </ac:spMkLst>
        </pc:spChg>
        <pc:picChg chg="add mod ord">
          <ac:chgData name="Arun Kumar" userId="c3eafefb1c022097" providerId="LiveId" clId="{D108B04D-BE15-42A3-A113-3ED26A761C92}" dt="2020-07-12T18:43:43.251" v="4133" actId="1076"/>
          <ac:picMkLst>
            <pc:docMk/>
            <pc:sldMk cId="273485640" sldId="288"/>
            <ac:picMk id="6" creationId="{00B30A2B-101D-41B7-9450-E7BC9A442C04}"/>
          </ac:picMkLst>
        </pc:picChg>
        <pc:picChg chg="add mod ord">
          <ac:chgData name="Arun Kumar" userId="c3eafefb1c022097" providerId="LiveId" clId="{D108B04D-BE15-42A3-A113-3ED26A761C92}" dt="2020-07-12T18:43:38.454" v="4131" actId="14100"/>
          <ac:picMkLst>
            <pc:docMk/>
            <pc:sldMk cId="273485640" sldId="288"/>
            <ac:picMk id="8" creationId="{38E55A65-CD62-4B59-BAE3-2F7C9103DB11}"/>
          </ac:picMkLst>
        </pc:picChg>
      </pc:sldChg>
      <pc:sldChg chg="addSp delSp modSp new mod ord modClrScheme chgLayout">
        <pc:chgData name="Arun Kumar" userId="c3eafefb1c022097" providerId="LiveId" clId="{D108B04D-BE15-42A3-A113-3ED26A761C92}" dt="2020-07-13T17:16:34.417" v="4602" actId="14100"/>
        <pc:sldMkLst>
          <pc:docMk/>
          <pc:sldMk cId="758581833" sldId="289"/>
        </pc:sldMkLst>
        <pc:spChg chg="mod ord">
          <ac:chgData name="Arun Kumar" userId="c3eafefb1c022097" providerId="LiveId" clId="{D108B04D-BE15-42A3-A113-3ED26A761C92}" dt="2020-07-13T17:16:34.417" v="4602" actId="14100"/>
          <ac:spMkLst>
            <pc:docMk/>
            <pc:sldMk cId="758581833" sldId="289"/>
            <ac:spMk id="2" creationId="{EC0B8B6C-8BE4-4EED-A3F7-BB5DF00792EC}"/>
          </ac:spMkLst>
        </pc:spChg>
        <pc:spChg chg="del">
          <ac:chgData name="Arun Kumar" userId="c3eafefb1c022097" providerId="LiveId" clId="{D108B04D-BE15-42A3-A113-3ED26A761C92}" dt="2020-07-12T18:44:26.782" v="4146" actId="700"/>
          <ac:spMkLst>
            <pc:docMk/>
            <pc:sldMk cId="758581833" sldId="289"/>
            <ac:spMk id="3" creationId="{2ABB15E6-8A80-4FDE-BAF0-E008ADD8782E}"/>
          </ac:spMkLst>
        </pc:spChg>
        <pc:spChg chg="del mod ord">
          <ac:chgData name="Arun Kumar" userId="c3eafefb1c022097" providerId="LiveId" clId="{D108B04D-BE15-42A3-A113-3ED26A761C92}" dt="2020-07-12T18:44:26.782" v="4146" actId="700"/>
          <ac:spMkLst>
            <pc:docMk/>
            <pc:sldMk cId="758581833" sldId="289"/>
            <ac:spMk id="4" creationId="{08F6775E-8F34-4111-BFF2-4C04F186B943}"/>
          </ac:spMkLst>
        </pc:spChg>
        <pc:spChg chg="del">
          <ac:chgData name="Arun Kumar" userId="c3eafefb1c022097" providerId="LiveId" clId="{D108B04D-BE15-42A3-A113-3ED26A761C92}" dt="2020-07-12T18:44:26.782" v="4146" actId="700"/>
          <ac:spMkLst>
            <pc:docMk/>
            <pc:sldMk cId="758581833" sldId="289"/>
            <ac:spMk id="5" creationId="{F43B4D1D-5850-42A4-B811-1E0FFAFBE68D}"/>
          </ac:spMkLst>
        </pc:spChg>
        <pc:spChg chg="del mod ord">
          <ac:chgData name="Arun Kumar" userId="c3eafefb1c022097" providerId="LiveId" clId="{D108B04D-BE15-42A3-A113-3ED26A761C92}" dt="2020-07-12T18:44:26.782" v="4146" actId="700"/>
          <ac:spMkLst>
            <pc:docMk/>
            <pc:sldMk cId="758581833" sldId="289"/>
            <ac:spMk id="6" creationId="{E47E7651-EB05-48A0-B286-9BE9EDC78807}"/>
          </ac:spMkLst>
        </pc:spChg>
        <pc:spChg chg="add del mod ord">
          <ac:chgData name="Arun Kumar" userId="c3eafefb1c022097" providerId="LiveId" clId="{D108B04D-BE15-42A3-A113-3ED26A761C92}" dt="2020-07-12T18:45:27.143" v="4150" actId="22"/>
          <ac:spMkLst>
            <pc:docMk/>
            <pc:sldMk cId="758581833" sldId="289"/>
            <ac:spMk id="7" creationId="{E1CE8A89-E714-47CC-82E1-F3EFBDA93771}"/>
          </ac:spMkLst>
        </pc:spChg>
        <pc:spChg chg="add del mod ord">
          <ac:chgData name="Arun Kumar" userId="c3eafefb1c022097" providerId="LiveId" clId="{D108B04D-BE15-42A3-A113-3ED26A761C92}" dt="2020-07-12T18:45:49.182" v="4156" actId="22"/>
          <ac:spMkLst>
            <pc:docMk/>
            <pc:sldMk cId="758581833" sldId="289"/>
            <ac:spMk id="8" creationId="{5659233A-4BFC-4644-A21E-BE325A50A6A5}"/>
          </ac:spMkLst>
        </pc:spChg>
        <pc:picChg chg="add mod ord">
          <ac:chgData name="Arun Kumar" userId="c3eafefb1c022097" providerId="LiveId" clId="{D108B04D-BE15-42A3-A113-3ED26A761C92}" dt="2020-07-12T18:45:33.450" v="4155" actId="14100"/>
          <ac:picMkLst>
            <pc:docMk/>
            <pc:sldMk cId="758581833" sldId="289"/>
            <ac:picMk id="10" creationId="{53D07869-0E0B-4C03-A69C-B96D70112B39}"/>
          </ac:picMkLst>
        </pc:picChg>
        <pc:picChg chg="add mod ord">
          <ac:chgData name="Arun Kumar" userId="c3eafefb1c022097" providerId="LiveId" clId="{D108B04D-BE15-42A3-A113-3ED26A761C92}" dt="2020-07-12T18:45:51.994" v="4158" actId="14100"/>
          <ac:picMkLst>
            <pc:docMk/>
            <pc:sldMk cId="758581833" sldId="289"/>
            <ac:picMk id="12" creationId="{DB9E24B7-C8E4-4529-BB59-4E5E1C357089}"/>
          </ac:picMkLst>
        </pc:picChg>
      </pc:sldChg>
      <pc:sldChg chg="addSp delSp modSp new mod ord setBg modClrScheme chgLayout">
        <pc:chgData name="Arun Kumar" userId="c3eafefb1c022097" providerId="LiveId" clId="{D108B04D-BE15-42A3-A113-3ED26A761C92}" dt="2020-07-12T19:06:38.768" v="4325"/>
        <pc:sldMkLst>
          <pc:docMk/>
          <pc:sldMk cId="789227228" sldId="290"/>
        </pc:sldMkLst>
        <pc:spChg chg="mod ord">
          <ac:chgData name="Arun Kumar" userId="c3eafefb1c022097" providerId="LiveId" clId="{D108B04D-BE15-42A3-A113-3ED26A761C92}" dt="2020-07-12T18:48:59.638" v="4208" actId="26606"/>
          <ac:spMkLst>
            <pc:docMk/>
            <pc:sldMk cId="789227228" sldId="290"/>
            <ac:spMk id="2" creationId="{99195ACA-FD0C-40B8-B252-D9CCF0B47E6F}"/>
          </ac:spMkLst>
        </pc:spChg>
        <pc:spChg chg="del">
          <ac:chgData name="Arun Kumar" userId="c3eafefb1c022097" providerId="LiveId" clId="{D108B04D-BE15-42A3-A113-3ED26A761C92}" dt="2020-07-12T18:46:50.111" v="4175" actId="22"/>
          <ac:spMkLst>
            <pc:docMk/>
            <pc:sldMk cId="789227228" sldId="290"/>
            <ac:spMk id="3" creationId="{54502EC0-8D99-46F2-81F2-7ACA202F29CE}"/>
          </ac:spMkLst>
        </pc:spChg>
        <pc:spChg chg="del">
          <ac:chgData name="Arun Kumar" userId="c3eafefb1c022097" providerId="LiveId" clId="{D108B04D-BE15-42A3-A113-3ED26A761C92}" dt="2020-07-12T18:47:10.959" v="4182" actId="700"/>
          <ac:spMkLst>
            <pc:docMk/>
            <pc:sldMk cId="789227228" sldId="290"/>
            <ac:spMk id="4" creationId="{54973163-AC8E-42C4-8D33-BBA634FDC299}"/>
          </ac:spMkLst>
        </pc:spChg>
        <pc:spChg chg="add">
          <ac:chgData name="Arun Kumar" userId="c3eafefb1c022097" providerId="LiveId" clId="{D108B04D-BE15-42A3-A113-3ED26A761C92}" dt="2020-07-12T18:48:59.638" v="4208" actId="26606"/>
          <ac:spMkLst>
            <pc:docMk/>
            <pc:sldMk cId="789227228" sldId="290"/>
            <ac:spMk id="11" creationId="{BD4C0BBB-0042-4603-A226-6117F3FD5B3C}"/>
          </ac:spMkLst>
        </pc:spChg>
        <pc:spChg chg="add">
          <ac:chgData name="Arun Kumar" userId="c3eafefb1c022097" providerId="LiveId" clId="{D108B04D-BE15-42A3-A113-3ED26A761C92}" dt="2020-07-12T18:48:59.638" v="4208" actId="26606"/>
          <ac:spMkLst>
            <pc:docMk/>
            <pc:sldMk cId="789227228" sldId="290"/>
            <ac:spMk id="13" creationId="{EC44F520-2598-460E-9F91-B02F60830CA2}"/>
          </ac:spMkLst>
        </pc:spChg>
        <pc:spChg chg="add">
          <ac:chgData name="Arun Kumar" userId="c3eafefb1c022097" providerId="LiveId" clId="{D108B04D-BE15-42A3-A113-3ED26A761C92}" dt="2020-07-12T18:48:59.638" v="4208" actId="26606"/>
          <ac:spMkLst>
            <pc:docMk/>
            <pc:sldMk cId="789227228" sldId="290"/>
            <ac:spMk id="15" creationId="{1DBC8414-BE7E-4B6C-A114-B2C3795C883F}"/>
          </ac:spMkLst>
        </pc:spChg>
        <pc:spChg chg="add">
          <ac:chgData name="Arun Kumar" userId="c3eafefb1c022097" providerId="LiveId" clId="{D108B04D-BE15-42A3-A113-3ED26A761C92}" dt="2020-07-12T18:48:59.638" v="4208" actId="26606"/>
          <ac:spMkLst>
            <pc:docMk/>
            <pc:sldMk cId="789227228" sldId="290"/>
            <ac:spMk id="17" creationId="{0EC398C5-5C2E-4038-9DB3-DE2B5A9BEFFB}"/>
          </ac:spMkLst>
        </pc:spChg>
        <pc:spChg chg="add">
          <ac:chgData name="Arun Kumar" userId="c3eafefb1c022097" providerId="LiveId" clId="{D108B04D-BE15-42A3-A113-3ED26A761C92}" dt="2020-07-12T18:48:59.638" v="4208" actId="26606"/>
          <ac:spMkLst>
            <pc:docMk/>
            <pc:sldMk cId="789227228" sldId="290"/>
            <ac:spMk id="19" creationId="{A2F10B26-073B-4B10-8AAA-161242DD82B0}"/>
          </ac:spMkLst>
        </pc:spChg>
        <pc:spChg chg="add">
          <ac:chgData name="Arun Kumar" userId="c3eafefb1c022097" providerId="LiveId" clId="{D108B04D-BE15-42A3-A113-3ED26A761C92}" dt="2020-07-12T18:48:59.638" v="4208" actId="26606"/>
          <ac:spMkLst>
            <pc:docMk/>
            <pc:sldMk cId="789227228" sldId="290"/>
            <ac:spMk id="21" creationId="{610DBBC7-698F-4A54-B1CB-A99F9CC356DF}"/>
          </ac:spMkLst>
        </pc:spChg>
        <pc:spChg chg="add">
          <ac:chgData name="Arun Kumar" userId="c3eafefb1c022097" providerId="LiveId" clId="{D108B04D-BE15-42A3-A113-3ED26A761C92}" dt="2020-07-12T18:48:59.638" v="4208" actId="26606"/>
          <ac:spMkLst>
            <pc:docMk/>
            <pc:sldMk cId="789227228" sldId="290"/>
            <ac:spMk id="23" creationId="{DE6E822A-8BCF-432C-83E6-BBE821476CD4}"/>
          </ac:spMkLst>
        </pc:spChg>
        <pc:picChg chg="add mod ord">
          <ac:chgData name="Arun Kumar" userId="c3eafefb1c022097" providerId="LiveId" clId="{D108B04D-BE15-42A3-A113-3ED26A761C92}" dt="2020-07-12T18:49:05.192" v="4210" actId="14100"/>
          <ac:picMkLst>
            <pc:docMk/>
            <pc:sldMk cId="789227228" sldId="290"/>
            <ac:picMk id="6" creationId="{57278FAD-61CF-4781-8B85-BDB401972970}"/>
          </ac:picMkLst>
        </pc:picChg>
      </pc:sldChg>
      <pc:sldChg chg="addSp delSp modSp new mod setBg">
        <pc:chgData name="Arun Kumar" userId="c3eafefb1c022097" providerId="LiveId" clId="{D108B04D-BE15-42A3-A113-3ED26A761C92}" dt="2020-07-12T18:48:56.714" v="4207" actId="14100"/>
        <pc:sldMkLst>
          <pc:docMk/>
          <pc:sldMk cId="790109804" sldId="291"/>
        </pc:sldMkLst>
        <pc:spChg chg="mod">
          <ac:chgData name="Arun Kumar" userId="c3eafefb1c022097" providerId="LiveId" clId="{D108B04D-BE15-42A3-A113-3ED26A761C92}" dt="2020-07-12T18:48:52.371" v="4205" actId="26606"/>
          <ac:spMkLst>
            <pc:docMk/>
            <pc:sldMk cId="790109804" sldId="291"/>
            <ac:spMk id="2" creationId="{0F897443-94EF-47B4-9CA6-0D21092C9E26}"/>
          </ac:spMkLst>
        </pc:spChg>
        <pc:spChg chg="add del mod">
          <ac:chgData name="Arun Kumar" userId="c3eafefb1c022097" providerId="LiveId" clId="{D108B04D-BE15-42A3-A113-3ED26A761C92}" dt="2020-07-12T18:47:56.769" v="4190"/>
          <ac:spMkLst>
            <pc:docMk/>
            <pc:sldMk cId="790109804" sldId="291"/>
            <ac:spMk id="3" creationId="{A72D91D1-6F4D-4FD9-8BB8-3506F88BF3BA}"/>
          </ac:spMkLst>
        </pc:spChg>
        <pc:spChg chg="add">
          <ac:chgData name="Arun Kumar" userId="c3eafefb1c022097" providerId="LiveId" clId="{D108B04D-BE15-42A3-A113-3ED26A761C92}" dt="2020-07-12T18:48:52.371" v="4205" actId="26606"/>
          <ac:spMkLst>
            <pc:docMk/>
            <pc:sldMk cId="790109804" sldId="291"/>
            <ac:spMk id="10" creationId="{BD4C0BBB-0042-4603-A226-6117F3FD5B3C}"/>
          </ac:spMkLst>
        </pc:spChg>
        <pc:spChg chg="add">
          <ac:chgData name="Arun Kumar" userId="c3eafefb1c022097" providerId="LiveId" clId="{D108B04D-BE15-42A3-A113-3ED26A761C92}" dt="2020-07-12T18:48:52.371" v="4205" actId="26606"/>
          <ac:spMkLst>
            <pc:docMk/>
            <pc:sldMk cId="790109804" sldId="291"/>
            <ac:spMk id="12" creationId="{EC44F520-2598-460E-9F91-B02F60830CA2}"/>
          </ac:spMkLst>
        </pc:spChg>
        <pc:spChg chg="add">
          <ac:chgData name="Arun Kumar" userId="c3eafefb1c022097" providerId="LiveId" clId="{D108B04D-BE15-42A3-A113-3ED26A761C92}" dt="2020-07-12T18:48:52.371" v="4205" actId="26606"/>
          <ac:spMkLst>
            <pc:docMk/>
            <pc:sldMk cId="790109804" sldId="291"/>
            <ac:spMk id="14" creationId="{1DBC8414-BE7E-4B6C-A114-B2C3795C883F}"/>
          </ac:spMkLst>
        </pc:spChg>
        <pc:spChg chg="add">
          <ac:chgData name="Arun Kumar" userId="c3eafefb1c022097" providerId="LiveId" clId="{D108B04D-BE15-42A3-A113-3ED26A761C92}" dt="2020-07-12T18:48:52.371" v="4205" actId="26606"/>
          <ac:spMkLst>
            <pc:docMk/>
            <pc:sldMk cId="790109804" sldId="291"/>
            <ac:spMk id="16" creationId="{0EC398C5-5C2E-4038-9DB3-DE2B5A9BEFFB}"/>
          </ac:spMkLst>
        </pc:spChg>
        <pc:spChg chg="add">
          <ac:chgData name="Arun Kumar" userId="c3eafefb1c022097" providerId="LiveId" clId="{D108B04D-BE15-42A3-A113-3ED26A761C92}" dt="2020-07-12T18:48:52.371" v="4205" actId="26606"/>
          <ac:spMkLst>
            <pc:docMk/>
            <pc:sldMk cId="790109804" sldId="291"/>
            <ac:spMk id="18" creationId="{A2F10B26-073B-4B10-8AAA-161242DD82B0}"/>
          </ac:spMkLst>
        </pc:spChg>
        <pc:spChg chg="add">
          <ac:chgData name="Arun Kumar" userId="c3eafefb1c022097" providerId="LiveId" clId="{D108B04D-BE15-42A3-A113-3ED26A761C92}" dt="2020-07-12T18:48:52.371" v="4205" actId="26606"/>
          <ac:spMkLst>
            <pc:docMk/>
            <pc:sldMk cId="790109804" sldId="291"/>
            <ac:spMk id="20" creationId="{610DBBC7-698F-4A54-B1CB-A99F9CC356DF}"/>
          </ac:spMkLst>
        </pc:spChg>
        <pc:spChg chg="add">
          <ac:chgData name="Arun Kumar" userId="c3eafefb1c022097" providerId="LiveId" clId="{D108B04D-BE15-42A3-A113-3ED26A761C92}" dt="2020-07-12T18:48:52.371" v="4205" actId="26606"/>
          <ac:spMkLst>
            <pc:docMk/>
            <pc:sldMk cId="790109804" sldId="291"/>
            <ac:spMk id="22" creationId="{DE6E822A-8BCF-432C-83E6-BBE821476CD4}"/>
          </ac:spMkLst>
        </pc:spChg>
        <pc:picChg chg="add mod">
          <ac:chgData name="Arun Kumar" userId="c3eafefb1c022097" providerId="LiveId" clId="{D108B04D-BE15-42A3-A113-3ED26A761C92}" dt="2020-07-12T18:48:56.714" v="4207" actId="14100"/>
          <ac:picMkLst>
            <pc:docMk/>
            <pc:sldMk cId="790109804" sldId="291"/>
            <ac:picMk id="5" creationId="{C52F8196-6D5A-437C-9C3A-411EDF203C0D}"/>
          </ac:picMkLst>
        </pc:picChg>
      </pc:sldChg>
      <pc:sldChg chg="addSp delSp modSp new mod ord">
        <pc:chgData name="Arun Kumar" userId="c3eafefb1c022097" providerId="LiveId" clId="{D108B04D-BE15-42A3-A113-3ED26A761C92}" dt="2020-07-13T17:13:52.394" v="4572" actId="14100"/>
        <pc:sldMkLst>
          <pc:docMk/>
          <pc:sldMk cId="3040095449" sldId="292"/>
        </pc:sldMkLst>
        <pc:spChg chg="mod">
          <ac:chgData name="Arun Kumar" userId="c3eafefb1c022097" providerId="LiveId" clId="{D108B04D-BE15-42A3-A113-3ED26A761C92}" dt="2020-07-13T17:13:27.943" v="4566" actId="114"/>
          <ac:spMkLst>
            <pc:docMk/>
            <pc:sldMk cId="3040095449" sldId="292"/>
            <ac:spMk id="2" creationId="{30FD2616-B63E-4411-AFB8-58D2239078ED}"/>
          </ac:spMkLst>
        </pc:spChg>
        <pc:spChg chg="mod">
          <ac:chgData name="Arun Kumar" userId="c3eafefb1c022097" providerId="LiveId" clId="{D108B04D-BE15-42A3-A113-3ED26A761C92}" dt="2020-07-12T18:51:02.781" v="4277" actId="313"/>
          <ac:spMkLst>
            <pc:docMk/>
            <pc:sldMk cId="3040095449" sldId="292"/>
            <ac:spMk id="3" creationId="{E0D312DC-368D-4A16-AC35-B52DF552A5FF}"/>
          </ac:spMkLst>
        </pc:spChg>
        <pc:spChg chg="del">
          <ac:chgData name="Arun Kumar" userId="c3eafefb1c022097" providerId="LiveId" clId="{D108B04D-BE15-42A3-A113-3ED26A761C92}" dt="2020-07-12T18:50:00.022" v="4214" actId="22"/>
          <ac:spMkLst>
            <pc:docMk/>
            <pc:sldMk cId="3040095449" sldId="292"/>
            <ac:spMk id="4" creationId="{C456AD3C-42BC-4088-80D6-E175E28F1B67}"/>
          </ac:spMkLst>
        </pc:spChg>
        <pc:spChg chg="mod">
          <ac:chgData name="Arun Kumar" userId="c3eafefb1c022097" providerId="LiveId" clId="{D108B04D-BE15-42A3-A113-3ED26A761C92}" dt="2020-07-12T18:51:42.064" v="4283" actId="14100"/>
          <ac:spMkLst>
            <pc:docMk/>
            <pc:sldMk cId="3040095449" sldId="292"/>
            <ac:spMk id="5" creationId="{2F90B6B6-D5CB-4F8D-919C-966A58B1EAAF}"/>
          </ac:spMkLst>
        </pc:spChg>
        <pc:spChg chg="del">
          <ac:chgData name="Arun Kumar" userId="c3eafefb1c022097" providerId="LiveId" clId="{D108B04D-BE15-42A3-A113-3ED26A761C92}" dt="2020-07-12T18:51:32.055" v="4279" actId="22"/>
          <ac:spMkLst>
            <pc:docMk/>
            <pc:sldMk cId="3040095449" sldId="292"/>
            <ac:spMk id="6" creationId="{51C538C6-9073-42CA-83E4-9981D5A55B9A}"/>
          </ac:spMkLst>
        </pc:spChg>
        <pc:picChg chg="add mod ord">
          <ac:chgData name="Arun Kumar" userId="c3eafefb1c022097" providerId="LiveId" clId="{D108B04D-BE15-42A3-A113-3ED26A761C92}" dt="2020-07-13T17:13:33.923" v="4568" actId="1076"/>
          <ac:picMkLst>
            <pc:docMk/>
            <pc:sldMk cId="3040095449" sldId="292"/>
            <ac:picMk id="8" creationId="{784EE67E-B9F7-457B-B4C6-BF3E790416CD}"/>
          </ac:picMkLst>
        </pc:picChg>
        <pc:picChg chg="add mod ord">
          <ac:chgData name="Arun Kumar" userId="c3eafefb1c022097" providerId="LiveId" clId="{D108B04D-BE15-42A3-A113-3ED26A761C92}" dt="2020-07-13T17:13:52.394" v="4572" actId="14100"/>
          <ac:picMkLst>
            <pc:docMk/>
            <pc:sldMk cId="3040095449" sldId="292"/>
            <ac:picMk id="10" creationId="{852D769F-52FE-4A96-A9EE-7C2CE18A3D65}"/>
          </ac:picMkLst>
        </pc:picChg>
      </pc:sldChg>
      <pc:sldChg chg="modSp new mod modClrScheme chgLayout">
        <pc:chgData name="Arun Kumar" userId="c3eafefb1c022097" providerId="LiveId" clId="{D108B04D-BE15-42A3-A113-3ED26A761C92}" dt="2020-07-13T17:40:24.159" v="4641" actId="700"/>
        <pc:sldMkLst>
          <pc:docMk/>
          <pc:sldMk cId="2975176042" sldId="293"/>
        </pc:sldMkLst>
        <pc:spChg chg="mod ord">
          <ac:chgData name="Arun Kumar" userId="c3eafefb1c022097" providerId="LiveId" clId="{D108B04D-BE15-42A3-A113-3ED26A761C92}" dt="2020-07-13T17:40:24.159" v="4641" actId="700"/>
          <ac:spMkLst>
            <pc:docMk/>
            <pc:sldMk cId="2975176042" sldId="293"/>
            <ac:spMk id="2" creationId="{BDE09EC8-D808-4DA2-861A-DE476285DFAB}"/>
          </ac:spMkLst>
        </pc:spChg>
        <pc:spChg chg="mod ord">
          <ac:chgData name="Arun Kumar" userId="c3eafefb1c022097" providerId="LiveId" clId="{D108B04D-BE15-42A3-A113-3ED26A761C92}" dt="2020-07-13T17:40:24.159" v="4641" actId="700"/>
          <ac:spMkLst>
            <pc:docMk/>
            <pc:sldMk cId="2975176042" sldId="293"/>
            <ac:spMk id="3" creationId="{A5C77CEA-27AB-4347-B5CC-61F0F5233994}"/>
          </ac:spMkLst>
        </pc:spChg>
      </pc:sldChg>
      <pc:sldChg chg="addSp delSp modSp new mod setBg modClrScheme chgLayout">
        <pc:chgData name="Arun Kumar" userId="c3eafefb1c022097" providerId="LiveId" clId="{D108B04D-BE15-42A3-A113-3ED26A761C92}" dt="2020-07-13T21:04:55.622" v="4773" actId="20577"/>
        <pc:sldMkLst>
          <pc:docMk/>
          <pc:sldMk cId="835679122" sldId="294"/>
        </pc:sldMkLst>
        <pc:spChg chg="add mod">
          <ac:chgData name="Arun Kumar" userId="c3eafefb1c022097" providerId="LiveId" clId="{D108B04D-BE15-42A3-A113-3ED26A761C92}" dt="2020-07-13T17:47:30.532" v="4725" actId="26606"/>
          <ac:spMkLst>
            <pc:docMk/>
            <pc:sldMk cId="835679122" sldId="294"/>
            <ac:spMk id="2" creationId="{36561200-FFE3-4655-A732-BFCD68F65437}"/>
          </ac:spMkLst>
        </pc:spChg>
        <pc:spChg chg="add del mod">
          <ac:chgData name="Arun Kumar" userId="c3eafefb1c022097" providerId="LiveId" clId="{D108B04D-BE15-42A3-A113-3ED26A761C92}" dt="2020-07-13T17:47:13.577" v="4723" actId="22"/>
          <ac:spMkLst>
            <pc:docMk/>
            <pc:sldMk cId="835679122" sldId="294"/>
            <ac:spMk id="3" creationId="{A34EAC2B-4B38-47D5-B109-F252568CADF5}"/>
          </ac:spMkLst>
        </pc:spChg>
        <pc:spChg chg="add mod">
          <ac:chgData name="Arun Kumar" userId="c3eafefb1c022097" providerId="LiveId" clId="{D108B04D-BE15-42A3-A113-3ED26A761C92}" dt="2020-07-13T21:04:55.622" v="4773" actId="20577"/>
          <ac:spMkLst>
            <pc:docMk/>
            <pc:sldMk cId="835679122" sldId="294"/>
            <ac:spMk id="4" creationId="{7AD045FC-D362-4C68-924D-9C3CF2101250}"/>
          </ac:spMkLst>
        </pc:spChg>
        <pc:spChg chg="add">
          <ac:chgData name="Arun Kumar" userId="c3eafefb1c022097" providerId="LiveId" clId="{D108B04D-BE15-42A3-A113-3ED26A761C92}" dt="2020-07-13T17:47:30.532" v="4725" actId="26606"/>
          <ac:spMkLst>
            <pc:docMk/>
            <pc:sldMk cId="835679122" sldId="294"/>
            <ac:spMk id="13" creationId="{BD4C0BBB-0042-4603-A226-6117F3FD5B3C}"/>
          </ac:spMkLst>
        </pc:spChg>
        <pc:spChg chg="add">
          <ac:chgData name="Arun Kumar" userId="c3eafefb1c022097" providerId="LiveId" clId="{D108B04D-BE15-42A3-A113-3ED26A761C92}" dt="2020-07-13T17:47:30.532" v="4725" actId="26606"/>
          <ac:spMkLst>
            <pc:docMk/>
            <pc:sldMk cId="835679122" sldId="294"/>
            <ac:spMk id="15" creationId="{EC44F520-2598-460E-9F91-B02F60830CA2}"/>
          </ac:spMkLst>
        </pc:spChg>
        <pc:spChg chg="add">
          <ac:chgData name="Arun Kumar" userId="c3eafefb1c022097" providerId="LiveId" clId="{D108B04D-BE15-42A3-A113-3ED26A761C92}" dt="2020-07-13T17:47:30.532" v="4725" actId="26606"/>
          <ac:spMkLst>
            <pc:docMk/>
            <pc:sldMk cId="835679122" sldId="294"/>
            <ac:spMk id="17" creationId="{A21FCE60-ECDB-49B1-A5CA-E834A33FEE46}"/>
          </ac:spMkLst>
        </pc:spChg>
        <pc:spChg chg="add">
          <ac:chgData name="Arun Kumar" userId="c3eafefb1c022097" providerId="LiveId" clId="{D108B04D-BE15-42A3-A113-3ED26A761C92}" dt="2020-07-13T17:47:30.532" v="4725" actId="26606"/>
          <ac:spMkLst>
            <pc:docMk/>
            <pc:sldMk cId="835679122" sldId="294"/>
            <ac:spMk id="19" creationId="{4E3AE8C3-8F65-40F4-BABE-E70F3830147B}"/>
          </ac:spMkLst>
        </pc:spChg>
        <pc:spChg chg="add">
          <ac:chgData name="Arun Kumar" userId="c3eafefb1c022097" providerId="LiveId" clId="{D108B04D-BE15-42A3-A113-3ED26A761C92}" dt="2020-07-13T17:47:30.532" v="4725" actId="26606"/>
          <ac:spMkLst>
            <pc:docMk/>
            <pc:sldMk cId="835679122" sldId="294"/>
            <ac:spMk id="21" creationId="{E2FC4764-B8D5-4F87-95DB-3125B2D12855}"/>
          </ac:spMkLst>
        </pc:spChg>
        <pc:spChg chg="add">
          <ac:chgData name="Arun Kumar" userId="c3eafefb1c022097" providerId="LiveId" clId="{D108B04D-BE15-42A3-A113-3ED26A761C92}" dt="2020-07-13T17:47:30.532" v="4725" actId="26606"/>
          <ac:spMkLst>
            <pc:docMk/>
            <pc:sldMk cId="835679122" sldId="294"/>
            <ac:spMk id="23" creationId="{B4C1654F-94F5-497E-8ECF-F2A7E84D6A63}"/>
          </ac:spMkLst>
        </pc:spChg>
        <pc:spChg chg="add">
          <ac:chgData name="Arun Kumar" userId="c3eafefb1c022097" providerId="LiveId" clId="{D108B04D-BE15-42A3-A113-3ED26A761C92}" dt="2020-07-13T17:47:30.532" v="4725" actId="26606"/>
          <ac:spMkLst>
            <pc:docMk/>
            <pc:sldMk cId="835679122" sldId="294"/>
            <ac:spMk id="25" creationId="{38FAA1A1-D861-433F-88FA-1E9D6FD31D11}"/>
          </ac:spMkLst>
        </pc:spChg>
        <pc:picChg chg="add del">
          <ac:chgData name="Arun Kumar" userId="c3eafefb1c022097" providerId="LiveId" clId="{D108B04D-BE15-42A3-A113-3ED26A761C92}" dt="2020-07-13T17:47:12.710" v="4722" actId="22"/>
          <ac:picMkLst>
            <pc:docMk/>
            <pc:sldMk cId="835679122" sldId="294"/>
            <ac:picMk id="6" creationId="{CD273C43-4795-46AD-A3E3-54E9FFA52B00}"/>
          </ac:picMkLst>
        </pc:picChg>
        <pc:picChg chg="add mod ord">
          <ac:chgData name="Arun Kumar" userId="c3eafefb1c022097" providerId="LiveId" clId="{D108B04D-BE15-42A3-A113-3ED26A761C92}" dt="2020-07-13T17:48:09.961" v="4743" actId="1076"/>
          <ac:picMkLst>
            <pc:docMk/>
            <pc:sldMk cId="835679122" sldId="294"/>
            <ac:picMk id="8" creationId="{5761F95F-3EA2-4780-8FC7-2DF9A803969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A613E7-C347-4965-BCB8-10DE735F9B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5AF88CD-1B6D-4B6B-9896-1882C9AAD5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0CCE72-4B0A-4886-BD7F-435F2EF5C829}" type="datetimeFigureOut">
              <a:rPr lang="en-IN" smtClean="0"/>
              <a:t>01-08-2020</a:t>
            </a:fld>
            <a:endParaRPr lang="en-IN"/>
          </a:p>
        </p:txBody>
      </p:sp>
      <p:sp>
        <p:nvSpPr>
          <p:cNvPr id="4" name="Footer Placeholder 3">
            <a:extLst>
              <a:ext uri="{FF2B5EF4-FFF2-40B4-BE49-F238E27FC236}">
                <a16:creationId xmlns:a16="http://schemas.microsoft.com/office/drawing/2014/main" id="{12B2AA50-A16A-42E9-AE75-85485B7A21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1347E11-80DC-4EC8-A1DB-2576C23420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FABDB6-CF34-467B-9044-0E0545D9EA05}" type="slidenum">
              <a:rPr lang="en-IN" smtClean="0"/>
              <a:t>‹#›</a:t>
            </a:fld>
            <a:endParaRPr lang="en-IN"/>
          </a:p>
        </p:txBody>
      </p:sp>
    </p:spTree>
    <p:extLst>
      <p:ext uri="{BB962C8B-B14F-4D97-AF65-F5344CB8AC3E}">
        <p14:creationId xmlns:p14="http://schemas.microsoft.com/office/powerpoint/2010/main" val="2499070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A78E0-CE76-4147-9A47-BB29BB09FE45}" type="datetimeFigureOut">
              <a:rPr lang="en-IN" smtClean="0"/>
              <a:t>01-08-2020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64F96-E045-4382-82AE-DA1CB20F40DA}" type="slidenum">
              <a:rPr lang="en-IN" smtClean="0"/>
              <a:t>‹#›</a:t>
            </a:fld>
            <a:endParaRPr lang="en-IN"/>
          </a:p>
        </p:txBody>
      </p:sp>
    </p:spTree>
    <p:extLst>
      <p:ext uri="{BB962C8B-B14F-4D97-AF65-F5344CB8AC3E}">
        <p14:creationId xmlns:p14="http://schemas.microsoft.com/office/powerpoint/2010/main" val="425611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Saturday, August 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4998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Saturday, August 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1663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Saturday, August 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2275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Saturday, August 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8637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Saturday, August 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756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Saturday, August 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1472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Saturday, August 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6389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Saturday, August 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4207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Saturday, August 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6990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Saturday, August 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3034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Saturday, August 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8965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Saturday, August 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94376281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pypi.org/project/pandas-profiling/#typ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4B387D-ABB3-4849-8929-61921A595D47}"/>
              </a:ext>
            </a:extLst>
          </p:cNvPr>
          <p:cNvSpPr>
            <a:spLocks noGrp="1"/>
          </p:cNvSpPr>
          <p:nvPr>
            <p:ph type="ctrTitle"/>
          </p:nvPr>
        </p:nvSpPr>
        <p:spPr>
          <a:xfrm>
            <a:off x="221943" y="1100831"/>
            <a:ext cx="5678948" cy="2816702"/>
          </a:xfrm>
        </p:spPr>
        <p:txBody>
          <a:bodyPr>
            <a:noAutofit/>
          </a:bodyPr>
          <a:lstStyle/>
          <a:p>
            <a:pPr algn="l"/>
            <a:r>
              <a:rPr lang="en-IN" sz="4400" i="1" spc="600" dirty="0">
                <a:solidFill>
                  <a:schemeClr val="accent2">
                    <a:lumMod val="40000"/>
                    <a:lumOff val="60000"/>
                  </a:schemeClr>
                </a:solidFill>
                <a:effectLst>
                  <a:outerShdw blurRad="38100" dist="38100" dir="2700000" algn="tl">
                    <a:srgbClr val="000000">
                      <a:alpha val="43137"/>
                    </a:srgbClr>
                  </a:outerShdw>
                </a:effectLst>
              </a:rPr>
              <a:t>IPL DATA Analysis USING PYTHON &amp; EDA</a:t>
            </a:r>
          </a:p>
        </p:txBody>
      </p:sp>
      <p:sp>
        <p:nvSpPr>
          <p:cNvPr id="3" name="Subtitle 2">
            <a:extLst>
              <a:ext uri="{FF2B5EF4-FFF2-40B4-BE49-F238E27FC236}">
                <a16:creationId xmlns:a16="http://schemas.microsoft.com/office/drawing/2014/main" id="{4FBF7B43-5BF4-4DDD-AA5C-BBCE15C2EAD2}"/>
              </a:ext>
            </a:extLst>
          </p:cNvPr>
          <p:cNvSpPr>
            <a:spLocks noGrp="1"/>
          </p:cNvSpPr>
          <p:nvPr>
            <p:ph type="subTitle" idx="1"/>
          </p:nvPr>
        </p:nvSpPr>
        <p:spPr>
          <a:xfrm>
            <a:off x="3381375" y="5213407"/>
            <a:ext cx="2451254" cy="1206104"/>
          </a:xfrm>
        </p:spPr>
        <p:txBody>
          <a:bodyPr>
            <a:noAutofit/>
          </a:bodyPr>
          <a:lstStyle/>
          <a:p>
            <a:pPr algn="l"/>
            <a:r>
              <a:rPr lang="en-IN" sz="1400" i="1" dirty="0">
                <a:solidFill>
                  <a:schemeClr val="accent1">
                    <a:lumMod val="50000"/>
                  </a:schemeClr>
                </a:solidFill>
                <a:latin typeface="Garamond" panose="02020404030301010803" pitchFamily="18" charset="0"/>
              </a:rPr>
              <a:t>Created</a:t>
            </a:r>
            <a:r>
              <a:rPr lang="en-IN" sz="1400" i="1" dirty="0">
                <a:solidFill>
                  <a:schemeClr val="accent1">
                    <a:lumMod val="50000"/>
                  </a:schemeClr>
                </a:solidFill>
                <a:latin typeface="Brush Script MT" panose="03060802040406070304" pitchFamily="66" charset="0"/>
              </a:rPr>
              <a:t> </a:t>
            </a:r>
            <a:r>
              <a:rPr lang="en-IN" sz="1400" i="1" dirty="0">
                <a:solidFill>
                  <a:schemeClr val="accent1">
                    <a:lumMod val="50000"/>
                  </a:schemeClr>
                </a:solidFill>
                <a:latin typeface="Garamond" panose="02020404030301010803" pitchFamily="18" charset="0"/>
              </a:rPr>
              <a:t>by</a:t>
            </a:r>
          </a:p>
          <a:p>
            <a:pPr algn="l"/>
            <a:r>
              <a:rPr lang="en-IN" sz="1400" i="1" dirty="0">
                <a:solidFill>
                  <a:schemeClr val="accent1">
                    <a:lumMod val="50000"/>
                  </a:schemeClr>
                </a:solidFill>
                <a:latin typeface="Cooper Black" panose="0208090404030B020404" pitchFamily="18" charset="0"/>
                <a:cs typeface="Cavolini" panose="020B0502040204020203" pitchFamily="66" charset="0"/>
              </a:rPr>
              <a:t>Arun Kumar</a:t>
            </a:r>
          </a:p>
          <a:p>
            <a:pPr algn="l"/>
            <a:r>
              <a:rPr lang="en-IN" sz="1400" i="1" dirty="0">
                <a:solidFill>
                  <a:schemeClr val="accent1">
                    <a:lumMod val="50000"/>
                  </a:schemeClr>
                </a:solidFill>
                <a:latin typeface="Garamond" panose="02020404030301010803" pitchFamily="18" charset="0"/>
                <a:cs typeface="Cavolini" panose="020B0502040204020203" pitchFamily="66" charset="0"/>
              </a:rPr>
              <a:t>GCD @INSAID</a:t>
            </a:r>
            <a:endParaRPr lang="en-IN" sz="1400" dirty="0">
              <a:solidFill>
                <a:schemeClr val="accent1">
                  <a:lumMod val="50000"/>
                </a:schemeClr>
              </a:solidFill>
              <a:latin typeface="Garamond" panose="02020404030301010803" pitchFamily="18" charset="0"/>
              <a:cs typeface="Cavolini" panose="020B0502040204020203" pitchFamily="66" charset="0"/>
            </a:endParaRPr>
          </a:p>
        </p:txBody>
      </p:sp>
      <p:pic>
        <p:nvPicPr>
          <p:cNvPr id="5" name="Picture 4">
            <a:extLst>
              <a:ext uri="{FF2B5EF4-FFF2-40B4-BE49-F238E27FC236}">
                <a16:creationId xmlns:a16="http://schemas.microsoft.com/office/drawing/2014/main" id="{9DB49386-43F3-4FE0-987F-C59EEDA3C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154" y="1635854"/>
            <a:ext cx="4449692" cy="4010343"/>
          </a:xfrm>
          <a:prstGeom prst="rect">
            <a:avLst/>
          </a:prstGeom>
        </p:spPr>
      </p:pic>
    </p:spTree>
    <p:extLst>
      <p:ext uri="{BB962C8B-B14F-4D97-AF65-F5344CB8AC3E}">
        <p14:creationId xmlns:p14="http://schemas.microsoft.com/office/powerpoint/2010/main" val="2965911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4270-DBA8-4312-B485-F5520DD60B31}"/>
              </a:ext>
            </a:extLst>
          </p:cNvPr>
          <p:cNvSpPr>
            <a:spLocks noGrp="1"/>
          </p:cNvSpPr>
          <p:nvPr>
            <p:ph type="title"/>
          </p:nvPr>
        </p:nvSpPr>
        <p:spPr>
          <a:xfrm>
            <a:off x="1368490" y="275208"/>
            <a:ext cx="9986898" cy="585926"/>
          </a:xfrm>
        </p:spPr>
        <p:txBody>
          <a:bodyPr>
            <a:normAutofit/>
          </a:bodyPr>
          <a:lstStyle/>
          <a:p>
            <a:pPr algn="ctr"/>
            <a:r>
              <a:rPr lang="en-IN" sz="1600" i="1" dirty="0">
                <a:solidFill>
                  <a:schemeClr val="accent1"/>
                </a:solidFill>
                <a:effectLst>
                  <a:outerShdw blurRad="38100" dist="38100" dir="2700000" algn="tl">
                    <a:srgbClr val="000000">
                      <a:alpha val="43137"/>
                    </a:srgbClr>
                  </a:outerShdw>
                </a:effectLst>
              </a:rPr>
              <a:t>Toss Decision</a:t>
            </a:r>
          </a:p>
        </p:txBody>
      </p:sp>
      <p:sp>
        <p:nvSpPr>
          <p:cNvPr id="3" name="Text Placeholder 2">
            <a:extLst>
              <a:ext uri="{FF2B5EF4-FFF2-40B4-BE49-F238E27FC236}">
                <a16:creationId xmlns:a16="http://schemas.microsoft.com/office/drawing/2014/main" id="{E8F84CA6-8C3D-44DF-8FF6-AA3C123EED42}"/>
              </a:ext>
            </a:extLst>
          </p:cNvPr>
          <p:cNvSpPr>
            <a:spLocks noGrp="1"/>
          </p:cNvSpPr>
          <p:nvPr>
            <p:ph type="body" idx="1"/>
          </p:nvPr>
        </p:nvSpPr>
        <p:spPr>
          <a:xfrm>
            <a:off x="1368490" y="1047565"/>
            <a:ext cx="4629085" cy="633598"/>
          </a:xfrm>
        </p:spPr>
        <p:txBody>
          <a:bodyPr/>
          <a:lstStyle/>
          <a:p>
            <a:r>
              <a:rPr lang="en-IN" dirty="0">
                <a:solidFill>
                  <a:schemeClr val="accent2">
                    <a:lumMod val="50000"/>
                  </a:schemeClr>
                </a:solidFill>
              </a:rPr>
              <a:t>Toss Decision Percentage</a:t>
            </a:r>
          </a:p>
        </p:txBody>
      </p:sp>
      <p:pic>
        <p:nvPicPr>
          <p:cNvPr id="8" name="Content Placeholder 7">
            <a:extLst>
              <a:ext uri="{FF2B5EF4-FFF2-40B4-BE49-F238E27FC236}">
                <a16:creationId xmlns:a16="http://schemas.microsoft.com/office/drawing/2014/main" id="{B6FE0718-088A-417E-8DD8-ED383821CE11}"/>
              </a:ext>
            </a:extLst>
          </p:cNvPr>
          <p:cNvPicPr>
            <a:picLocks noGrp="1" noChangeAspect="1"/>
          </p:cNvPicPr>
          <p:nvPr>
            <p:ph sz="half" idx="2"/>
          </p:nvPr>
        </p:nvPicPr>
        <p:blipFill>
          <a:blip r:embed="rId2"/>
          <a:stretch>
            <a:fillRect/>
          </a:stretch>
        </p:blipFill>
        <p:spPr>
          <a:xfrm>
            <a:off x="603682" y="1869812"/>
            <a:ext cx="4941132" cy="4433333"/>
          </a:xfrm>
        </p:spPr>
      </p:pic>
      <p:sp>
        <p:nvSpPr>
          <p:cNvPr id="5" name="Text Placeholder 4">
            <a:extLst>
              <a:ext uri="{FF2B5EF4-FFF2-40B4-BE49-F238E27FC236}">
                <a16:creationId xmlns:a16="http://schemas.microsoft.com/office/drawing/2014/main" id="{D56181AE-2AC5-4C80-933B-D75999A4DA09}"/>
              </a:ext>
            </a:extLst>
          </p:cNvPr>
          <p:cNvSpPr>
            <a:spLocks noGrp="1"/>
          </p:cNvSpPr>
          <p:nvPr>
            <p:ph type="body" sz="quarter" idx="3"/>
          </p:nvPr>
        </p:nvSpPr>
        <p:spPr>
          <a:xfrm>
            <a:off x="6344816" y="1189609"/>
            <a:ext cx="5010572" cy="491554"/>
          </a:xfrm>
        </p:spPr>
        <p:txBody>
          <a:bodyPr/>
          <a:lstStyle/>
          <a:p>
            <a:r>
              <a:rPr lang="en-IN" dirty="0">
                <a:solidFill>
                  <a:schemeClr val="accent2">
                    <a:lumMod val="50000"/>
                  </a:schemeClr>
                </a:solidFill>
              </a:rPr>
              <a:t>Toss Decision Count in each season</a:t>
            </a:r>
          </a:p>
        </p:txBody>
      </p:sp>
      <p:pic>
        <p:nvPicPr>
          <p:cNvPr id="10" name="Content Placeholder 9">
            <a:extLst>
              <a:ext uri="{FF2B5EF4-FFF2-40B4-BE49-F238E27FC236}">
                <a16:creationId xmlns:a16="http://schemas.microsoft.com/office/drawing/2014/main" id="{E060FCD4-9162-44A9-A2C4-E857A5FCAA31}"/>
              </a:ext>
            </a:extLst>
          </p:cNvPr>
          <p:cNvPicPr>
            <a:picLocks noGrp="1" noChangeAspect="1"/>
          </p:cNvPicPr>
          <p:nvPr>
            <p:ph sz="quarter" idx="4"/>
          </p:nvPr>
        </p:nvPicPr>
        <p:blipFill>
          <a:blip r:embed="rId3"/>
          <a:stretch>
            <a:fillRect/>
          </a:stretch>
        </p:blipFill>
        <p:spPr>
          <a:xfrm>
            <a:off x="6096000" y="1869811"/>
            <a:ext cx="5492318" cy="4161083"/>
          </a:xfrm>
        </p:spPr>
      </p:pic>
    </p:spTree>
    <p:extLst>
      <p:ext uri="{BB962C8B-B14F-4D97-AF65-F5344CB8AC3E}">
        <p14:creationId xmlns:p14="http://schemas.microsoft.com/office/powerpoint/2010/main" val="154096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D0A5-5A22-4188-8C57-BD3142BBB48C}"/>
              </a:ext>
            </a:extLst>
          </p:cNvPr>
          <p:cNvSpPr>
            <a:spLocks noGrp="1"/>
          </p:cNvSpPr>
          <p:nvPr>
            <p:ph type="title"/>
          </p:nvPr>
        </p:nvSpPr>
        <p:spPr>
          <a:xfrm>
            <a:off x="1044054" y="213064"/>
            <a:ext cx="10309745" cy="467973"/>
          </a:xfrm>
        </p:spPr>
        <p:txBody>
          <a:bodyPr>
            <a:normAutofit/>
          </a:bodyPr>
          <a:lstStyle/>
          <a:p>
            <a:pPr algn="ctr"/>
            <a:r>
              <a:rPr lang="en-IN" sz="1600" i="1" dirty="0">
                <a:solidFill>
                  <a:schemeClr val="accent1"/>
                </a:solidFill>
                <a:effectLst>
                  <a:outerShdw blurRad="38100" dist="38100" dir="2700000" algn="tl">
                    <a:srgbClr val="000000">
                      <a:alpha val="43137"/>
                    </a:srgbClr>
                  </a:outerShdw>
                </a:effectLst>
              </a:rPr>
              <a:t>Toss Decision</a:t>
            </a:r>
            <a:endParaRPr lang="en-IN" sz="1600" dirty="0"/>
          </a:p>
        </p:txBody>
      </p:sp>
      <p:sp>
        <p:nvSpPr>
          <p:cNvPr id="3" name="Content Placeholder 2">
            <a:extLst>
              <a:ext uri="{FF2B5EF4-FFF2-40B4-BE49-F238E27FC236}">
                <a16:creationId xmlns:a16="http://schemas.microsoft.com/office/drawing/2014/main" id="{D46D9CFC-5BA7-4717-8C46-030B01039FD6}"/>
              </a:ext>
            </a:extLst>
          </p:cNvPr>
          <p:cNvSpPr>
            <a:spLocks noGrp="1"/>
          </p:cNvSpPr>
          <p:nvPr>
            <p:ph sz="half" idx="1"/>
          </p:nvPr>
        </p:nvSpPr>
        <p:spPr>
          <a:xfrm>
            <a:off x="1044054" y="958788"/>
            <a:ext cx="4975746" cy="5218175"/>
          </a:xfrm>
        </p:spPr>
        <p:txBody>
          <a:bodyPr/>
          <a:lstStyle/>
          <a:p>
            <a:pPr marL="0" indent="0">
              <a:buNone/>
            </a:pPr>
            <a:r>
              <a:rPr lang="en-IN" dirty="0"/>
              <a:t>Toss-winning helped in Match-winning</a:t>
            </a:r>
          </a:p>
          <a:p>
            <a:endParaRPr lang="en-IN" dirty="0"/>
          </a:p>
          <a:p>
            <a:pPr marL="0" indent="0">
              <a:buNone/>
            </a:pPr>
            <a:endParaRPr lang="en-IN" dirty="0"/>
          </a:p>
        </p:txBody>
      </p:sp>
      <p:sp>
        <p:nvSpPr>
          <p:cNvPr id="4" name="Content Placeholder 3">
            <a:extLst>
              <a:ext uri="{FF2B5EF4-FFF2-40B4-BE49-F238E27FC236}">
                <a16:creationId xmlns:a16="http://schemas.microsoft.com/office/drawing/2014/main" id="{258BF7BB-B54D-4A41-AAC6-8A999A773E36}"/>
              </a:ext>
            </a:extLst>
          </p:cNvPr>
          <p:cNvSpPr>
            <a:spLocks noGrp="1"/>
          </p:cNvSpPr>
          <p:nvPr>
            <p:ph sz="half" idx="2"/>
          </p:nvPr>
        </p:nvSpPr>
        <p:spPr>
          <a:xfrm>
            <a:off x="6172200" y="958788"/>
            <a:ext cx="5181600" cy="5218175"/>
          </a:xfrm>
        </p:spPr>
        <p:txBody>
          <a:bodyPr/>
          <a:lstStyle/>
          <a:p>
            <a:pPr marL="0" indent="0">
              <a:buNone/>
            </a:pPr>
            <a:r>
              <a:rPr lang="en-IN" dirty="0"/>
              <a:t>      Winning percentage</a:t>
            </a:r>
          </a:p>
          <a:p>
            <a:pPr marL="0" indent="0">
              <a:buNone/>
            </a:pPr>
            <a:endParaRPr lang="en-IN" dirty="0"/>
          </a:p>
        </p:txBody>
      </p:sp>
      <p:pic>
        <p:nvPicPr>
          <p:cNvPr id="6" name="Picture 5">
            <a:extLst>
              <a:ext uri="{FF2B5EF4-FFF2-40B4-BE49-F238E27FC236}">
                <a16:creationId xmlns:a16="http://schemas.microsoft.com/office/drawing/2014/main" id="{DA76C32B-288A-4E20-9AC7-900B7839C95D}"/>
              </a:ext>
            </a:extLst>
          </p:cNvPr>
          <p:cNvPicPr>
            <a:picLocks noChangeAspect="1"/>
          </p:cNvPicPr>
          <p:nvPr/>
        </p:nvPicPr>
        <p:blipFill>
          <a:blip r:embed="rId2"/>
          <a:stretch>
            <a:fillRect/>
          </a:stretch>
        </p:blipFill>
        <p:spPr>
          <a:xfrm>
            <a:off x="666750" y="1438183"/>
            <a:ext cx="5201390" cy="4461029"/>
          </a:xfrm>
          <a:prstGeom prst="rect">
            <a:avLst/>
          </a:prstGeom>
        </p:spPr>
      </p:pic>
      <p:pic>
        <p:nvPicPr>
          <p:cNvPr id="8" name="Picture 7">
            <a:extLst>
              <a:ext uri="{FF2B5EF4-FFF2-40B4-BE49-F238E27FC236}">
                <a16:creationId xmlns:a16="http://schemas.microsoft.com/office/drawing/2014/main" id="{0873CCC5-DB3E-43BD-AE7C-D66B4D15EAD7}"/>
              </a:ext>
            </a:extLst>
          </p:cNvPr>
          <p:cNvPicPr>
            <a:picLocks noChangeAspect="1"/>
          </p:cNvPicPr>
          <p:nvPr/>
        </p:nvPicPr>
        <p:blipFill>
          <a:blip r:embed="rId3"/>
          <a:stretch>
            <a:fillRect/>
          </a:stretch>
        </p:blipFill>
        <p:spPr>
          <a:xfrm>
            <a:off x="6397103" y="1438183"/>
            <a:ext cx="4859781" cy="4461029"/>
          </a:xfrm>
          <a:prstGeom prst="rect">
            <a:avLst/>
          </a:prstGeom>
        </p:spPr>
      </p:pic>
    </p:spTree>
    <p:extLst>
      <p:ext uri="{BB962C8B-B14F-4D97-AF65-F5344CB8AC3E}">
        <p14:creationId xmlns:p14="http://schemas.microsoft.com/office/powerpoint/2010/main" val="17839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B0BB-F794-4F79-920D-E8D2080CBE03}"/>
              </a:ext>
            </a:extLst>
          </p:cNvPr>
          <p:cNvSpPr>
            <a:spLocks noGrp="1"/>
          </p:cNvSpPr>
          <p:nvPr>
            <p:ph type="title"/>
          </p:nvPr>
        </p:nvSpPr>
        <p:spPr>
          <a:xfrm>
            <a:off x="1368490" y="161510"/>
            <a:ext cx="9986898" cy="506827"/>
          </a:xfrm>
        </p:spPr>
        <p:txBody>
          <a:bodyPr>
            <a:normAutofit/>
          </a:bodyPr>
          <a:lstStyle/>
          <a:p>
            <a:pPr algn="ctr"/>
            <a:r>
              <a:rPr lang="en-IN" sz="2000" dirty="0">
                <a:solidFill>
                  <a:schemeClr val="accent1"/>
                </a:solidFill>
                <a:effectLst>
                  <a:outerShdw blurRad="38100" dist="38100" dir="2700000" algn="tl">
                    <a:srgbClr val="000000">
                      <a:alpha val="43137"/>
                    </a:srgbClr>
                  </a:outerShdw>
                </a:effectLst>
              </a:rPr>
              <a:t>Matches Played By the team</a:t>
            </a:r>
          </a:p>
        </p:txBody>
      </p:sp>
      <p:sp>
        <p:nvSpPr>
          <p:cNvPr id="5" name="Text Placeholder 4">
            <a:extLst>
              <a:ext uri="{FF2B5EF4-FFF2-40B4-BE49-F238E27FC236}">
                <a16:creationId xmlns:a16="http://schemas.microsoft.com/office/drawing/2014/main" id="{0695B976-4200-42A0-83A4-C37EDCEC2CC3}"/>
              </a:ext>
            </a:extLst>
          </p:cNvPr>
          <p:cNvSpPr>
            <a:spLocks noGrp="1"/>
          </p:cNvSpPr>
          <p:nvPr>
            <p:ph type="body" idx="1"/>
          </p:nvPr>
        </p:nvSpPr>
        <p:spPr>
          <a:xfrm>
            <a:off x="1368490" y="843379"/>
            <a:ext cx="4629085" cy="506827"/>
          </a:xfrm>
        </p:spPr>
        <p:txBody>
          <a:bodyPr>
            <a:normAutofit/>
          </a:bodyPr>
          <a:lstStyle/>
          <a:p>
            <a:r>
              <a:rPr lang="en-US" dirty="0"/>
              <a:t>Win Percentage of the teams</a:t>
            </a:r>
          </a:p>
        </p:txBody>
      </p:sp>
      <p:pic>
        <p:nvPicPr>
          <p:cNvPr id="10" name="Content Placeholder 9">
            <a:extLst>
              <a:ext uri="{FF2B5EF4-FFF2-40B4-BE49-F238E27FC236}">
                <a16:creationId xmlns:a16="http://schemas.microsoft.com/office/drawing/2014/main" id="{FC57E5DB-1814-45DC-94DD-4816172293C6}"/>
              </a:ext>
            </a:extLst>
          </p:cNvPr>
          <p:cNvPicPr>
            <a:picLocks noGrp="1" noChangeAspect="1"/>
          </p:cNvPicPr>
          <p:nvPr>
            <p:ph sz="half" idx="2"/>
          </p:nvPr>
        </p:nvPicPr>
        <p:blipFill>
          <a:blip r:embed="rId2"/>
          <a:stretch>
            <a:fillRect/>
          </a:stretch>
        </p:blipFill>
        <p:spPr>
          <a:xfrm>
            <a:off x="727969" y="1525248"/>
            <a:ext cx="5119218" cy="4245237"/>
          </a:xfrm>
        </p:spPr>
      </p:pic>
      <p:sp>
        <p:nvSpPr>
          <p:cNvPr id="7" name="Text Placeholder 6">
            <a:extLst>
              <a:ext uri="{FF2B5EF4-FFF2-40B4-BE49-F238E27FC236}">
                <a16:creationId xmlns:a16="http://schemas.microsoft.com/office/drawing/2014/main" id="{B36E7E89-4E9E-4A80-B1A4-1F12C1118535}"/>
              </a:ext>
            </a:extLst>
          </p:cNvPr>
          <p:cNvSpPr>
            <a:spLocks noGrp="1"/>
          </p:cNvSpPr>
          <p:nvPr>
            <p:ph type="body" sz="quarter" idx="3"/>
          </p:nvPr>
        </p:nvSpPr>
        <p:spPr>
          <a:xfrm>
            <a:off x="6096001" y="843379"/>
            <a:ext cx="5711300" cy="612559"/>
          </a:xfrm>
        </p:spPr>
        <p:txBody>
          <a:bodyPr>
            <a:noAutofit/>
          </a:bodyPr>
          <a:lstStyle/>
          <a:p>
            <a:r>
              <a:rPr lang="en-US" sz="1800" dirty="0"/>
              <a:t>Total matches played by each team and their victories</a:t>
            </a:r>
          </a:p>
        </p:txBody>
      </p:sp>
      <p:pic>
        <p:nvPicPr>
          <p:cNvPr id="12" name="Content Placeholder 11">
            <a:extLst>
              <a:ext uri="{FF2B5EF4-FFF2-40B4-BE49-F238E27FC236}">
                <a16:creationId xmlns:a16="http://schemas.microsoft.com/office/drawing/2014/main" id="{E93896FA-47E0-4DB5-8EDF-70F411BED530}"/>
              </a:ext>
            </a:extLst>
          </p:cNvPr>
          <p:cNvPicPr>
            <a:picLocks noGrp="1" noChangeAspect="1"/>
          </p:cNvPicPr>
          <p:nvPr>
            <p:ph sz="quarter" idx="4"/>
          </p:nvPr>
        </p:nvPicPr>
        <p:blipFill>
          <a:blip r:embed="rId3"/>
          <a:stretch>
            <a:fillRect/>
          </a:stretch>
        </p:blipFill>
        <p:spPr>
          <a:xfrm>
            <a:off x="5997575" y="1525248"/>
            <a:ext cx="5978402" cy="4489373"/>
          </a:xfrm>
        </p:spPr>
      </p:pic>
    </p:spTree>
    <p:extLst>
      <p:ext uri="{BB962C8B-B14F-4D97-AF65-F5344CB8AC3E}">
        <p14:creationId xmlns:p14="http://schemas.microsoft.com/office/powerpoint/2010/main" val="136630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CA4C-394B-4088-92D9-A00339CB4262}"/>
              </a:ext>
            </a:extLst>
          </p:cNvPr>
          <p:cNvSpPr>
            <a:spLocks noGrp="1"/>
          </p:cNvSpPr>
          <p:nvPr>
            <p:ph type="title"/>
          </p:nvPr>
        </p:nvSpPr>
        <p:spPr>
          <a:xfrm>
            <a:off x="1044054" y="257452"/>
            <a:ext cx="10309745" cy="483833"/>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WIN Margin by Runs</a:t>
            </a:r>
          </a:p>
        </p:txBody>
      </p:sp>
      <p:pic>
        <p:nvPicPr>
          <p:cNvPr id="8" name="Content Placeholder 7">
            <a:extLst>
              <a:ext uri="{FF2B5EF4-FFF2-40B4-BE49-F238E27FC236}">
                <a16:creationId xmlns:a16="http://schemas.microsoft.com/office/drawing/2014/main" id="{B27DA81D-AA49-4834-B15B-579633C25B4B}"/>
              </a:ext>
            </a:extLst>
          </p:cNvPr>
          <p:cNvPicPr>
            <a:picLocks noGrp="1" noChangeAspect="1"/>
          </p:cNvPicPr>
          <p:nvPr>
            <p:ph sz="half" idx="1"/>
          </p:nvPr>
        </p:nvPicPr>
        <p:blipFill>
          <a:blip r:embed="rId2"/>
          <a:stretch>
            <a:fillRect/>
          </a:stretch>
        </p:blipFill>
        <p:spPr>
          <a:xfrm>
            <a:off x="254462" y="1338589"/>
            <a:ext cx="7256047" cy="4556184"/>
          </a:xfrm>
        </p:spPr>
      </p:pic>
      <p:pic>
        <p:nvPicPr>
          <p:cNvPr id="14" name="Content Placeholder 13">
            <a:extLst>
              <a:ext uri="{FF2B5EF4-FFF2-40B4-BE49-F238E27FC236}">
                <a16:creationId xmlns:a16="http://schemas.microsoft.com/office/drawing/2014/main" id="{1DEF73A5-B412-4D49-89E6-B027496810E0}"/>
              </a:ext>
            </a:extLst>
          </p:cNvPr>
          <p:cNvPicPr>
            <a:picLocks noGrp="1" noChangeAspect="1"/>
          </p:cNvPicPr>
          <p:nvPr>
            <p:ph sz="half" idx="2"/>
          </p:nvPr>
        </p:nvPicPr>
        <p:blipFill>
          <a:blip r:embed="rId3"/>
          <a:stretch>
            <a:fillRect/>
          </a:stretch>
        </p:blipFill>
        <p:spPr>
          <a:xfrm>
            <a:off x="7599285" y="1100831"/>
            <a:ext cx="4527611" cy="5015884"/>
          </a:xfrm>
        </p:spPr>
      </p:pic>
    </p:spTree>
    <p:extLst>
      <p:ext uri="{BB962C8B-B14F-4D97-AF65-F5344CB8AC3E}">
        <p14:creationId xmlns:p14="http://schemas.microsoft.com/office/powerpoint/2010/main" val="105032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81F7-EF4F-4CB6-8EDF-728BA53AFC0C}"/>
              </a:ext>
            </a:extLst>
          </p:cNvPr>
          <p:cNvSpPr>
            <a:spLocks noGrp="1"/>
          </p:cNvSpPr>
          <p:nvPr>
            <p:ph type="title"/>
          </p:nvPr>
        </p:nvSpPr>
        <p:spPr>
          <a:xfrm>
            <a:off x="1044054" y="230820"/>
            <a:ext cx="10309745" cy="408372"/>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WIN Margin by Wickets</a:t>
            </a:r>
            <a:endParaRPr lang="en-IN" sz="2000" dirty="0"/>
          </a:p>
        </p:txBody>
      </p:sp>
      <p:pic>
        <p:nvPicPr>
          <p:cNvPr id="6" name="Content Placeholder 5">
            <a:extLst>
              <a:ext uri="{FF2B5EF4-FFF2-40B4-BE49-F238E27FC236}">
                <a16:creationId xmlns:a16="http://schemas.microsoft.com/office/drawing/2014/main" id="{C127BC00-38E2-4234-8CCB-8D6051AEAB45}"/>
              </a:ext>
            </a:extLst>
          </p:cNvPr>
          <p:cNvPicPr>
            <a:picLocks noGrp="1" noChangeAspect="1"/>
          </p:cNvPicPr>
          <p:nvPr>
            <p:ph sz="half" idx="1"/>
          </p:nvPr>
        </p:nvPicPr>
        <p:blipFill>
          <a:blip r:embed="rId2"/>
          <a:stretch>
            <a:fillRect/>
          </a:stretch>
        </p:blipFill>
        <p:spPr>
          <a:xfrm>
            <a:off x="275209" y="1198485"/>
            <a:ext cx="7688062" cy="4358936"/>
          </a:xfrm>
        </p:spPr>
      </p:pic>
      <p:pic>
        <p:nvPicPr>
          <p:cNvPr id="8" name="Content Placeholder 7">
            <a:extLst>
              <a:ext uri="{FF2B5EF4-FFF2-40B4-BE49-F238E27FC236}">
                <a16:creationId xmlns:a16="http://schemas.microsoft.com/office/drawing/2014/main" id="{B669E7C7-EA0E-4AE3-93B9-4E694E232720}"/>
              </a:ext>
            </a:extLst>
          </p:cNvPr>
          <p:cNvPicPr>
            <a:picLocks noGrp="1" noChangeAspect="1"/>
          </p:cNvPicPr>
          <p:nvPr>
            <p:ph sz="half" idx="2"/>
          </p:nvPr>
        </p:nvPicPr>
        <p:blipFill>
          <a:blip r:embed="rId3"/>
          <a:stretch>
            <a:fillRect/>
          </a:stretch>
        </p:blipFill>
        <p:spPr>
          <a:xfrm>
            <a:off x="8176334" y="1198485"/>
            <a:ext cx="3870664" cy="4714043"/>
          </a:xfrm>
        </p:spPr>
      </p:pic>
    </p:spTree>
    <p:extLst>
      <p:ext uri="{BB962C8B-B14F-4D97-AF65-F5344CB8AC3E}">
        <p14:creationId xmlns:p14="http://schemas.microsoft.com/office/powerpoint/2010/main" val="243201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A80A-8C47-4AC5-BB29-603EF521DE53}"/>
              </a:ext>
            </a:extLst>
          </p:cNvPr>
          <p:cNvSpPr>
            <a:spLocks noGrp="1"/>
          </p:cNvSpPr>
          <p:nvPr>
            <p:ph type="title"/>
          </p:nvPr>
        </p:nvSpPr>
        <p:spPr>
          <a:xfrm>
            <a:off x="1044054" y="71022"/>
            <a:ext cx="10309745" cy="497150"/>
          </a:xfrm>
        </p:spPr>
        <p:txBody>
          <a:bodyPr>
            <a:normAutofit/>
          </a:bodyPr>
          <a:lstStyle/>
          <a:p>
            <a:pPr algn="ctr"/>
            <a:r>
              <a:rPr lang="en-US" sz="2000" i="1" dirty="0">
                <a:solidFill>
                  <a:schemeClr val="accent1"/>
                </a:solidFill>
                <a:effectLst>
                  <a:outerShdw blurRad="38100" dist="38100" dir="2700000" algn="tl">
                    <a:srgbClr val="000000">
                      <a:alpha val="43137"/>
                    </a:srgbClr>
                  </a:outerShdw>
                </a:effectLst>
              </a:rPr>
              <a:t>Average runs in each season</a:t>
            </a:r>
            <a:endParaRPr lang="en-IN" sz="2000" i="1" dirty="0">
              <a:solidFill>
                <a:schemeClr val="accent1"/>
              </a:solidFill>
              <a:effectLst>
                <a:outerShdw blurRad="38100" dist="38100" dir="2700000" algn="tl">
                  <a:srgbClr val="000000">
                    <a:alpha val="43137"/>
                  </a:srgbClr>
                </a:outerShdw>
              </a:effectLst>
            </a:endParaRPr>
          </a:p>
        </p:txBody>
      </p:sp>
      <p:pic>
        <p:nvPicPr>
          <p:cNvPr id="10" name="Content Placeholder 9">
            <a:extLst>
              <a:ext uri="{FF2B5EF4-FFF2-40B4-BE49-F238E27FC236}">
                <a16:creationId xmlns:a16="http://schemas.microsoft.com/office/drawing/2014/main" id="{566D586B-1EFE-4F90-8FF7-E3EC2242D7AA}"/>
              </a:ext>
            </a:extLst>
          </p:cNvPr>
          <p:cNvPicPr>
            <a:picLocks noGrp="1" noChangeAspect="1"/>
          </p:cNvPicPr>
          <p:nvPr>
            <p:ph sz="half" idx="1"/>
          </p:nvPr>
        </p:nvPicPr>
        <p:blipFill>
          <a:blip r:embed="rId2"/>
          <a:stretch>
            <a:fillRect/>
          </a:stretch>
        </p:blipFill>
        <p:spPr>
          <a:xfrm>
            <a:off x="1044054" y="1174072"/>
            <a:ext cx="3426780" cy="4509856"/>
          </a:xfrm>
        </p:spPr>
      </p:pic>
      <p:pic>
        <p:nvPicPr>
          <p:cNvPr id="12" name="Content Placeholder 11">
            <a:extLst>
              <a:ext uri="{FF2B5EF4-FFF2-40B4-BE49-F238E27FC236}">
                <a16:creationId xmlns:a16="http://schemas.microsoft.com/office/drawing/2014/main" id="{74819CBF-BCEC-42E8-ADDB-44B922C32BD2}"/>
              </a:ext>
            </a:extLst>
          </p:cNvPr>
          <p:cNvPicPr>
            <a:picLocks noGrp="1" noChangeAspect="1"/>
          </p:cNvPicPr>
          <p:nvPr>
            <p:ph sz="half" idx="2"/>
          </p:nvPr>
        </p:nvPicPr>
        <p:blipFill>
          <a:blip r:embed="rId3"/>
          <a:stretch>
            <a:fillRect/>
          </a:stretch>
        </p:blipFill>
        <p:spPr>
          <a:xfrm>
            <a:off x="4470833" y="1672700"/>
            <a:ext cx="7469633" cy="3305175"/>
          </a:xfrm>
        </p:spPr>
      </p:pic>
    </p:spTree>
    <p:extLst>
      <p:ext uri="{BB962C8B-B14F-4D97-AF65-F5344CB8AC3E}">
        <p14:creationId xmlns:p14="http://schemas.microsoft.com/office/powerpoint/2010/main" val="160862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FFD8-9DB3-4641-BA3B-B712338092E2}"/>
              </a:ext>
            </a:extLst>
          </p:cNvPr>
          <p:cNvSpPr>
            <a:spLocks noGrp="1"/>
          </p:cNvSpPr>
          <p:nvPr>
            <p:ph type="title"/>
          </p:nvPr>
        </p:nvSpPr>
        <p:spPr>
          <a:xfrm>
            <a:off x="577049" y="230820"/>
            <a:ext cx="11327905" cy="343315"/>
          </a:xfrm>
        </p:spPr>
        <p:txBody>
          <a:bodyPr>
            <a:normAutofit/>
          </a:bodyPr>
          <a:lstStyle/>
          <a:p>
            <a:pPr algn="ctr"/>
            <a:r>
              <a:rPr lang="en-US" sz="2000" dirty="0">
                <a:solidFill>
                  <a:schemeClr val="accent1"/>
                </a:solidFill>
                <a:effectLst>
                  <a:outerShdw blurRad="38100" dist="38100" dir="2700000" algn="tl">
                    <a:srgbClr val="000000">
                      <a:alpha val="43137"/>
                    </a:srgbClr>
                  </a:outerShdw>
                </a:effectLst>
              </a:rPr>
              <a:t>Average win by wickets &amp; Runs by each team</a:t>
            </a:r>
            <a:endParaRPr lang="en-IN" sz="2000"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A3C6943-6DBA-4E54-A85D-D0690F8B554A}"/>
              </a:ext>
            </a:extLst>
          </p:cNvPr>
          <p:cNvSpPr>
            <a:spLocks noGrp="1"/>
          </p:cNvSpPr>
          <p:nvPr>
            <p:ph sz="half" idx="1"/>
          </p:nvPr>
        </p:nvSpPr>
        <p:spPr/>
        <p:txBody>
          <a:bodyPr/>
          <a:lstStyle/>
          <a:p>
            <a:endParaRPr lang="en-IN" dirty="0"/>
          </a:p>
        </p:txBody>
      </p:sp>
      <p:pic>
        <p:nvPicPr>
          <p:cNvPr id="8" name="Content Placeholder 7">
            <a:extLst>
              <a:ext uri="{FF2B5EF4-FFF2-40B4-BE49-F238E27FC236}">
                <a16:creationId xmlns:a16="http://schemas.microsoft.com/office/drawing/2014/main" id="{FDF21898-71E0-4386-91EC-43F890E47DAD}"/>
              </a:ext>
            </a:extLst>
          </p:cNvPr>
          <p:cNvPicPr>
            <a:picLocks noGrp="1" noChangeAspect="1"/>
          </p:cNvPicPr>
          <p:nvPr>
            <p:ph sz="half" idx="2"/>
          </p:nvPr>
        </p:nvPicPr>
        <p:blipFill>
          <a:blip r:embed="rId2"/>
          <a:stretch>
            <a:fillRect/>
          </a:stretch>
        </p:blipFill>
        <p:spPr>
          <a:xfrm>
            <a:off x="6019800" y="1304648"/>
            <a:ext cx="5995019" cy="4872316"/>
          </a:xfrm>
        </p:spPr>
      </p:pic>
      <p:pic>
        <p:nvPicPr>
          <p:cNvPr id="6" name="Picture 5">
            <a:extLst>
              <a:ext uri="{FF2B5EF4-FFF2-40B4-BE49-F238E27FC236}">
                <a16:creationId xmlns:a16="http://schemas.microsoft.com/office/drawing/2014/main" id="{FA2B7452-F302-4701-8545-F0389EB38C45}"/>
              </a:ext>
            </a:extLst>
          </p:cNvPr>
          <p:cNvPicPr>
            <a:picLocks noChangeAspect="1"/>
          </p:cNvPicPr>
          <p:nvPr/>
        </p:nvPicPr>
        <p:blipFill>
          <a:blip r:embed="rId3"/>
          <a:stretch>
            <a:fillRect/>
          </a:stretch>
        </p:blipFill>
        <p:spPr>
          <a:xfrm>
            <a:off x="177181" y="1304647"/>
            <a:ext cx="5788010" cy="4979218"/>
          </a:xfrm>
          <a:prstGeom prst="rect">
            <a:avLst/>
          </a:prstGeom>
        </p:spPr>
      </p:pic>
    </p:spTree>
    <p:extLst>
      <p:ext uri="{BB962C8B-B14F-4D97-AF65-F5344CB8AC3E}">
        <p14:creationId xmlns:p14="http://schemas.microsoft.com/office/powerpoint/2010/main" val="32321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DF4B-A1AB-4814-9903-FAEF436B2A44}"/>
              </a:ext>
            </a:extLst>
          </p:cNvPr>
          <p:cNvSpPr>
            <a:spLocks noGrp="1"/>
          </p:cNvSpPr>
          <p:nvPr>
            <p:ph type="title"/>
          </p:nvPr>
        </p:nvSpPr>
        <p:spPr>
          <a:xfrm>
            <a:off x="1044054" y="123825"/>
            <a:ext cx="10309745" cy="1127926"/>
          </a:xfrm>
        </p:spPr>
        <p:txBody>
          <a:bodyPr>
            <a:normAutofit/>
          </a:bodyPr>
          <a:lstStyle/>
          <a:p>
            <a:r>
              <a:rPr lang="en-IN" dirty="0">
                <a:solidFill>
                  <a:schemeClr val="accent1"/>
                </a:solidFill>
                <a:effectLst>
                  <a:outerShdw blurRad="38100" dist="38100" dir="2700000" algn="tl">
                    <a:srgbClr val="000000">
                      <a:alpha val="43137"/>
                    </a:srgbClr>
                  </a:outerShdw>
                </a:effectLst>
              </a:rPr>
              <a:t>        </a:t>
            </a:r>
            <a:r>
              <a:rPr lang="en-IN" sz="2800" i="1" u="sng" dirty="0">
                <a:solidFill>
                  <a:schemeClr val="accent1"/>
                </a:solidFill>
                <a:effectLst>
                  <a:outerShdw blurRad="38100" dist="38100" dir="2700000" algn="tl">
                    <a:srgbClr val="000000">
                      <a:alpha val="43137"/>
                    </a:srgbClr>
                  </a:outerShdw>
                </a:effectLst>
              </a:rPr>
              <a:t>6. Individual Performances</a:t>
            </a:r>
            <a:br>
              <a:rPr lang="en-IN" dirty="0"/>
            </a:br>
            <a:r>
              <a:rPr lang="en-IN" sz="2000" i="1" dirty="0">
                <a:solidFill>
                  <a:schemeClr val="accent1"/>
                </a:solidFill>
                <a:effectLst>
                  <a:outerShdw blurRad="38100" dist="38100" dir="2700000" algn="tl">
                    <a:srgbClr val="000000">
                      <a:alpha val="43137"/>
                    </a:srgbClr>
                  </a:outerShdw>
                </a:effectLst>
              </a:rPr>
              <a:t>Batsman Performance Analysis</a:t>
            </a:r>
          </a:p>
        </p:txBody>
      </p:sp>
      <p:sp>
        <p:nvSpPr>
          <p:cNvPr id="3" name="Content Placeholder 2">
            <a:extLst>
              <a:ext uri="{FF2B5EF4-FFF2-40B4-BE49-F238E27FC236}">
                <a16:creationId xmlns:a16="http://schemas.microsoft.com/office/drawing/2014/main" id="{F14996A2-0F72-4C07-9F8A-5EC008762374}"/>
              </a:ext>
            </a:extLst>
          </p:cNvPr>
          <p:cNvSpPr>
            <a:spLocks noGrp="1"/>
          </p:cNvSpPr>
          <p:nvPr>
            <p:ph sz="half" idx="1"/>
          </p:nvPr>
        </p:nvSpPr>
        <p:spPr>
          <a:xfrm>
            <a:off x="479394" y="1251751"/>
            <a:ext cx="5540406" cy="4925212"/>
          </a:xfrm>
        </p:spPr>
        <p:txBody>
          <a:bodyPr/>
          <a:lstStyle/>
          <a:p>
            <a:pPr marL="0" indent="0">
              <a:buNone/>
            </a:pPr>
            <a:r>
              <a:rPr lang="en-US" b="1" dirty="0"/>
              <a:t>                          Batsman high scores in IPL</a:t>
            </a:r>
          </a:p>
        </p:txBody>
      </p:sp>
      <p:pic>
        <p:nvPicPr>
          <p:cNvPr id="8" name="Content Placeholder 7">
            <a:extLst>
              <a:ext uri="{FF2B5EF4-FFF2-40B4-BE49-F238E27FC236}">
                <a16:creationId xmlns:a16="http://schemas.microsoft.com/office/drawing/2014/main" id="{BE9E5546-7868-4022-B3D8-FB8F27E5ABCC}"/>
              </a:ext>
            </a:extLst>
          </p:cNvPr>
          <p:cNvPicPr>
            <a:picLocks noGrp="1" noChangeAspect="1"/>
          </p:cNvPicPr>
          <p:nvPr>
            <p:ph sz="half" idx="2"/>
          </p:nvPr>
        </p:nvPicPr>
        <p:blipFill>
          <a:blip r:embed="rId2"/>
          <a:stretch>
            <a:fillRect/>
          </a:stretch>
        </p:blipFill>
        <p:spPr>
          <a:xfrm>
            <a:off x="5229225" y="1390650"/>
            <a:ext cx="6600825" cy="4914114"/>
          </a:xfrm>
        </p:spPr>
      </p:pic>
      <p:pic>
        <p:nvPicPr>
          <p:cNvPr id="6" name="Picture 5">
            <a:extLst>
              <a:ext uri="{FF2B5EF4-FFF2-40B4-BE49-F238E27FC236}">
                <a16:creationId xmlns:a16="http://schemas.microsoft.com/office/drawing/2014/main" id="{0CCFD81E-C592-4E58-9091-CF00478B1E24}"/>
              </a:ext>
            </a:extLst>
          </p:cNvPr>
          <p:cNvPicPr>
            <a:picLocks noChangeAspect="1"/>
          </p:cNvPicPr>
          <p:nvPr/>
        </p:nvPicPr>
        <p:blipFill>
          <a:blip r:embed="rId3"/>
          <a:stretch>
            <a:fillRect/>
          </a:stretch>
        </p:blipFill>
        <p:spPr>
          <a:xfrm>
            <a:off x="621436" y="1618857"/>
            <a:ext cx="3861787" cy="4558106"/>
          </a:xfrm>
          <a:prstGeom prst="rect">
            <a:avLst/>
          </a:prstGeom>
        </p:spPr>
      </p:pic>
    </p:spTree>
    <p:extLst>
      <p:ext uri="{BB962C8B-B14F-4D97-AF65-F5344CB8AC3E}">
        <p14:creationId xmlns:p14="http://schemas.microsoft.com/office/powerpoint/2010/main" val="238310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390F-DCDE-4201-B475-A09114F5C023}"/>
              </a:ext>
            </a:extLst>
          </p:cNvPr>
          <p:cNvSpPr>
            <a:spLocks noGrp="1"/>
          </p:cNvSpPr>
          <p:nvPr>
            <p:ph type="title"/>
          </p:nvPr>
        </p:nvSpPr>
        <p:spPr>
          <a:xfrm>
            <a:off x="1044054" y="79899"/>
            <a:ext cx="10309745" cy="488965"/>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Batsman’s Performance Analysis</a:t>
            </a:r>
          </a:p>
        </p:txBody>
      </p:sp>
      <p:sp>
        <p:nvSpPr>
          <p:cNvPr id="3" name="Content Placeholder 2">
            <a:extLst>
              <a:ext uri="{FF2B5EF4-FFF2-40B4-BE49-F238E27FC236}">
                <a16:creationId xmlns:a16="http://schemas.microsoft.com/office/drawing/2014/main" id="{B09F8946-4FEB-4A54-870D-F418D0E925E9}"/>
              </a:ext>
            </a:extLst>
          </p:cNvPr>
          <p:cNvSpPr>
            <a:spLocks noGrp="1"/>
          </p:cNvSpPr>
          <p:nvPr>
            <p:ph sz="half" idx="1"/>
          </p:nvPr>
        </p:nvSpPr>
        <p:spPr>
          <a:xfrm>
            <a:off x="1044054" y="1118586"/>
            <a:ext cx="4975746" cy="5058377"/>
          </a:xfrm>
        </p:spPr>
        <p:txBody>
          <a:bodyPr/>
          <a:lstStyle/>
          <a:p>
            <a:r>
              <a:rPr lang="en-IN" i="1" dirty="0"/>
              <a:t>Highest Strike Rate</a:t>
            </a:r>
          </a:p>
          <a:p>
            <a:pPr marL="0" indent="0">
              <a:buNone/>
            </a:pPr>
            <a:endParaRPr lang="en-IN" i="1" dirty="0"/>
          </a:p>
        </p:txBody>
      </p:sp>
      <p:pic>
        <p:nvPicPr>
          <p:cNvPr id="10" name="Picture 9">
            <a:extLst>
              <a:ext uri="{FF2B5EF4-FFF2-40B4-BE49-F238E27FC236}">
                <a16:creationId xmlns:a16="http://schemas.microsoft.com/office/drawing/2014/main" id="{FDEF0A4A-2CBD-46AF-A305-AFC17EBE7FBA}"/>
              </a:ext>
            </a:extLst>
          </p:cNvPr>
          <p:cNvPicPr>
            <a:picLocks noChangeAspect="1"/>
          </p:cNvPicPr>
          <p:nvPr/>
        </p:nvPicPr>
        <p:blipFill>
          <a:blip r:embed="rId2"/>
          <a:stretch>
            <a:fillRect/>
          </a:stretch>
        </p:blipFill>
        <p:spPr>
          <a:xfrm>
            <a:off x="371476" y="1514292"/>
            <a:ext cx="6439174" cy="4848408"/>
          </a:xfrm>
          <a:prstGeom prst="rect">
            <a:avLst/>
          </a:prstGeom>
        </p:spPr>
      </p:pic>
      <p:pic>
        <p:nvPicPr>
          <p:cNvPr id="14" name="Content Placeholder 13">
            <a:extLst>
              <a:ext uri="{FF2B5EF4-FFF2-40B4-BE49-F238E27FC236}">
                <a16:creationId xmlns:a16="http://schemas.microsoft.com/office/drawing/2014/main" id="{824CDE84-16A7-4926-B7A6-D2C23B427AE4}"/>
              </a:ext>
            </a:extLst>
          </p:cNvPr>
          <p:cNvPicPr>
            <a:picLocks noGrp="1" noChangeAspect="1"/>
          </p:cNvPicPr>
          <p:nvPr>
            <p:ph sz="half" idx="2"/>
          </p:nvPr>
        </p:nvPicPr>
        <p:blipFill>
          <a:blip r:embed="rId3"/>
          <a:stretch>
            <a:fillRect/>
          </a:stretch>
        </p:blipFill>
        <p:spPr>
          <a:xfrm>
            <a:off x="7877174" y="754601"/>
            <a:ext cx="3943350" cy="5608099"/>
          </a:xfrm>
        </p:spPr>
      </p:pic>
    </p:spTree>
    <p:extLst>
      <p:ext uri="{BB962C8B-B14F-4D97-AF65-F5344CB8AC3E}">
        <p14:creationId xmlns:p14="http://schemas.microsoft.com/office/powerpoint/2010/main" val="287422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26DF-6733-495B-B829-B47E7153238F}"/>
              </a:ext>
            </a:extLst>
          </p:cNvPr>
          <p:cNvSpPr>
            <a:spLocks noGrp="1"/>
          </p:cNvSpPr>
          <p:nvPr>
            <p:ph type="title"/>
          </p:nvPr>
        </p:nvSpPr>
        <p:spPr>
          <a:xfrm>
            <a:off x="1368490" y="150921"/>
            <a:ext cx="9986898" cy="506026"/>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Batsman’s performance Analysis</a:t>
            </a:r>
          </a:p>
        </p:txBody>
      </p:sp>
      <p:sp>
        <p:nvSpPr>
          <p:cNvPr id="3" name="Text Placeholder 2">
            <a:extLst>
              <a:ext uri="{FF2B5EF4-FFF2-40B4-BE49-F238E27FC236}">
                <a16:creationId xmlns:a16="http://schemas.microsoft.com/office/drawing/2014/main" id="{DC3E6FC5-80F5-4F84-90C5-1E7EDF3EED04}"/>
              </a:ext>
            </a:extLst>
          </p:cNvPr>
          <p:cNvSpPr>
            <a:spLocks noGrp="1"/>
          </p:cNvSpPr>
          <p:nvPr>
            <p:ph type="body" idx="1"/>
          </p:nvPr>
        </p:nvSpPr>
        <p:spPr>
          <a:xfrm>
            <a:off x="1368490" y="1175136"/>
            <a:ext cx="4629085" cy="506027"/>
          </a:xfrm>
        </p:spPr>
        <p:txBody>
          <a:bodyPr>
            <a:normAutofit/>
          </a:bodyPr>
          <a:lstStyle/>
          <a:p>
            <a:r>
              <a:rPr lang="en-US" sz="1800" dirty="0"/>
              <a:t>Batsman with dot balls in IPL</a:t>
            </a:r>
          </a:p>
        </p:txBody>
      </p:sp>
      <p:pic>
        <p:nvPicPr>
          <p:cNvPr id="8" name="Content Placeholder 7">
            <a:extLst>
              <a:ext uri="{FF2B5EF4-FFF2-40B4-BE49-F238E27FC236}">
                <a16:creationId xmlns:a16="http://schemas.microsoft.com/office/drawing/2014/main" id="{C79AB323-957C-45C9-A6D1-02719E5C09A2}"/>
              </a:ext>
            </a:extLst>
          </p:cNvPr>
          <p:cNvPicPr>
            <a:picLocks noGrp="1" noChangeAspect="1"/>
          </p:cNvPicPr>
          <p:nvPr>
            <p:ph sz="half" idx="2"/>
          </p:nvPr>
        </p:nvPicPr>
        <p:blipFill>
          <a:blip r:embed="rId2"/>
          <a:stretch>
            <a:fillRect/>
          </a:stretch>
        </p:blipFill>
        <p:spPr>
          <a:xfrm>
            <a:off x="951173" y="1837124"/>
            <a:ext cx="5254317" cy="4340846"/>
          </a:xfrm>
        </p:spPr>
      </p:pic>
      <p:sp>
        <p:nvSpPr>
          <p:cNvPr id="5" name="Text Placeholder 4">
            <a:extLst>
              <a:ext uri="{FF2B5EF4-FFF2-40B4-BE49-F238E27FC236}">
                <a16:creationId xmlns:a16="http://schemas.microsoft.com/office/drawing/2014/main" id="{5EB51177-CA5D-4267-BDA2-08EF55478847}"/>
              </a:ext>
            </a:extLst>
          </p:cNvPr>
          <p:cNvSpPr>
            <a:spLocks noGrp="1"/>
          </p:cNvSpPr>
          <p:nvPr>
            <p:ph type="body" sz="quarter" idx="3"/>
          </p:nvPr>
        </p:nvSpPr>
        <p:spPr>
          <a:xfrm>
            <a:off x="6344816" y="1175137"/>
            <a:ext cx="5010572" cy="506026"/>
          </a:xfrm>
        </p:spPr>
        <p:txBody>
          <a:bodyPr>
            <a:normAutofit/>
          </a:bodyPr>
          <a:lstStyle/>
          <a:p>
            <a:r>
              <a:rPr lang="en-IN" sz="1800" dirty="0"/>
              <a:t>Percentage of dot balls</a:t>
            </a:r>
          </a:p>
        </p:txBody>
      </p:sp>
      <p:pic>
        <p:nvPicPr>
          <p:cNvPr id="10" name="Content Placeholder 9">
            <a:extLst>
              <a:ext uri="{FF2B5EF4-FFF2-40B4-BE49-F238E27FC236}">
                <a16:creationId xmlns:a16="http://schemas.microsoft.com/office/drawing/2014/main" id="{E5DA1CDB-391F-465E-8E6D-360E7B144CB4}"/>
              </a:ext>
            </a:extLst>
          </p:cNvPr>
          <p:cNvPicPr>
            <a:picLocks noGrp="1" noChangeAspect="1"/>
          </p:cNvPicPr>
          <p:nvPr>
            <p:ph sz="quarter" idx="4"/>
          </p:nvPr>
        </p:nvPicPr>
        <p:blipFill>
          <a:blip r:embed="rId3"/>
          <a:stretch>
            <a:fillRect/>
          </a:stretch>
        </p:blipFill>
        <p:spPr>
          <a:xfrm>
            <a:off x="6361938" y="1837125"/>
            <a:ext cx="5152399" cy="4212248"/>
          </a:xfrm>
        </p:spPr>
      </p:pic>
    </p:spTree>
    <p:extLst>
      <p:ext uri="{BB962C8B-B14F-4D97-AF65-F5344CB8AC3E}">
        <p14:creationId xmlns:p14="http://schemas.microsoft.com/office/powerpoint/2010/main" val="24265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8597-9D01-47B3-9331-87927D7E039D}"/>
              </a:ext>
            </a:extLst>
          </p:cNvPr>
          <p:cNvSpPr>
            <a:spLocks noGrp="1"/>
          </p:cNvSpPr>
          <p:nvPr>
            <p:ph type="title"/>
          </p:nvPr>
        </p:nvSpPr>
        <p:spPr>
          <a:xfrm>
            <a:off x="1194975" y="217503"/>
            <a:ext cx="10309745" cy="800100"/>
          </a:xfrm>
        </p:spPr>
        <p:txBody>
          <a:bodyPr>
            <a:normAutofit/>
          </a:bodyPr>
          <a:lstStyle/>
          <a:p>
            <a:pPr algn="ctr"/>
            <a:r>
              <a:rPr lang="en-IN" sz="2800" i="1" u="sng" dirty="0">
                <a:solidFill>
                  <a:schemeClr val="accent5">
                    <a:lumMod val="75000"/>
                  </a:schemeClr>
                </a:solidFill>
                <a:effectLst>
                  <a:outerShdw blurRad="38100" dist="38100" dir="2700000" algn="tl">
                    <a:srgbClr val="000000">
                      <a:alpha val="43137"/>
                    </a:srgbClr>
                  </a:outerShdw>
                </a:effectLst>
                <a:latin typeface="Garamond" panose="02020404030301010803" pitchFamily="18" charset="0"/>
              </a:rPr>
              <a:t>IPL &amp; teams logo</a:t>
            </a:r>
          </a:p>
        </p:txBody>
      </p:sp>
      <p:pic>
        <p:nvPicPr>
          <p:cNvPr id="6" name="Content Placeholder 5">
            <a:extLst>
              <a:ext uri="{FF2B5EF4-FFF2-40B4-BE49-F238E27FC236}">
                <a16:creationId xmlns:a16="http://schemas.microsoft.com/office/drawing/2014/main" id="{8234486F-1193-44B7-9BC8-56CF4F7B85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718" y="1787075"/>
            <a:ext cx="4549140" cy="3977639"/>
          </a:xfrm>
        </p:spPr>
      </p:pic>
      <p:pic>
        <p:nvPicPr>
          <p:cNvPr id="9" name="Content Placeholder 8">
            <a:extLst>
              <a:ext uri="{FF2B5EF4-FFF2-40B4-BE49-F238E27FC236}">
                <a16:creationId xmlns:a16="http://schemas.microsoft.com/office/drawing/2014/main" id="{E19888FD-E647-4FEA-817A-9150535C93F6}"/>
              </a:ext>
            </a:extLst>
          </p:cNvPr>
          <p:cNvPicPr>
            <a:picLocks noGrp="1" noChangeAspect="1"/>
          </p:cNvPicPr>
          <p:nvPr>
            <p:ph sz="half" idx="2"/>
          </p:nvPr>
        </p:nvPicPr>
        <p:blipFill>
          <a:blip r:embed="rId3"/>
          <a:stretch>
            <a:fillRect/>
          </a:stretch>
        </p:blipFill>
        <p:spPr>
          <a:xfrm>
            <a:off x="5719438" y="1899821"/>
            <a:ext cx="5895975" cy="3864893"/>
          </a:xfrm>
          <a:prstGeom prst="rect">
            <a:avLst/>
          </a:prstGeom>
        </p:spPr>
      </p:pic>
    </p:spTree>
    <p:extLst>
      <p:ext uri="{BB962C8B-B14F-4D97-AF65-F5344CB8AC3E}">
        <p14:creationId xmlns:p14="http://schemas.microsoft.com/office/powerpoint/2010/main" val="1522838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5D8A-E140-4FAA-9990-E4905A0DEA2A}"/>
              </a:ext>
            </a:extLst>
          </p:cNvPr>
          <p:cNvSpPr>
            <a:spLocks noGrp="1"/>
          </p:cNvSpPr>
          <p:nvPr>
            <p:ph type="title"/>
          </p:nvPr>
        </p:nvSpPr>
        <p:spPr>
          <a:xfrm>
            <a:off x="1351367" y="128728"/>
            <a:ext cx="9986898" cy="426128"/>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Batsman’s Performance Analysis</a:t>
            </a:r>
          </a:p>
        </p:txBody>
      </p:sp>
      <p:sp>
        <p:nvSpPr>
          <p:cNvPr id="3" name="Text Placeholder 2">
            <a:extLst>
              <a:ext uri="{FF2B5EF4-FFF2-40B4-BE49-F238E27FC236}">
                <a16:creationId xmlns:a16="http://schemas.microsoft.com/office/drawing/2014/main" id="{9F9D894C-3573-4AD0-B272-5AD62D412C84}"/>
              </a:ext>
            </a:extLst>
          </p:cNvPr>
          <p:cNvSpPr>
            <a:spLocks noGrp="1"/>
          </p:cNvSpPr>
          <p:nvPr>
            <p:ph type="body" idx="1"/>
          </p:nvPr>
        </p:nvSpPr>
        <p:spPr>
          <a:xfrm>
            <a:off x="1368490" y="1109709"/>
            <a:ext cx="4629085" cy="426128"/>
          </a:xfrm>
        </p:spPr>
        <p:txBody>
          <a:bodyPr/>
          <a:lstStyle/>
          <a:p>
            <a:r>
              <a:rPr lang="en-IN" dirty="0"/>
              <a:t>Batsman hitting Fours</a:t>
            </a:r>
          </a:p>
        </p:txBody>
      </p:sp>
      <p:sp>
        <p:nvSpPr>
          <p:cNvPr id="5" name="Text Placeholder 4">
            <a:extLst>
              <a:ext uri="{FF2B5EF4-FFF2-40B4-BE49-F238E27FC236}">
                <a16:creationId xmlns:a16="http://schemas.microsoft.com/office/drawing/2014/main" id="{AF190573-0796-4351-A06D-3953180A4C6A}"/>
              </a:ext>
            </a:extLst>
          </p:cNvPr>
          <p:cNvSpPr>
            <a:spLocks noGrp="1"/>
          </p:cNvSpPr>
          <p:nvPr>
            <p:ph type="body" sz="quarter" idx="3"/>
          </p:nvPr>
        </p:nvSpPr>
        <p:spPr>
          <a:xfrm>
            <a:off x="6344816" y="1109710"/>
            <a:ext cx="5010572" cy="426128"/>
          </a:xfrm>
        </p:spPr>
        <p:txBody>
          <a:bodyPr/>
          <a:lstStyle/>
          <a:p>
            <a:r>
              <a:rPr lang="en-IN" dirty="0"/>
              <a:t>Batsman hitting Sixes</a:t>
            </a:r>
          </a:p>
        </p:txBody>
      </p:sp>
      <p:pic>
        <p:nvPicPr>
          <p:cNvPr id="10" name="Content Placeholder 9">
            <a:extLst>
              <a:ext uri="{FF2B5EF4-FFF2-40B4-BE49-F238E27FC236}">
                <a16:creationId xmlns:a16="http://schemas.microsoft.com/office/drawing/2014/main" id="{EFFFDEFF-C0D1-47A9-A73C-90A301170A9F}"/>
              </a:ext>
            </a:extLst>
          </p:cNvPr>
          <p:cNvPicPr>
            <a:picLocks noGrp="1" noChangeAspect="1"/>
          </p:cNvPicPr>
          <p:nvPr>
            <p:ph sz="quarter" idx="4"/>
          </p:nvPr>
        </p:nvPicPr>
        <p:blipFill>
          <a:blip r:embed="rId2"/>
          <a:stretch>
            <a:fillRect/>
          </a:stretch>
        </p:blipFill>
        <p:spPr>
          <a:xfrm>
            <a:off x="6223247" y="1660127"/>
            <a:ext cx="5570046" cy="4529536"/>
          </a:xfrm>
        </p:spPr>
      </p:pic>
      <p:sp>
        <p:nvSpPr>
          <p:cNvPr id="12" name="Content Placeholder 11">
            <a:extLst>
              <a:ext uri="{FF2B5EF4-FFF2-40B4-BE49-F238E27FC236}">
                <a16:creationId xmlns:a16="http://schemas.microsoft.com/office/drawing/2014/main" id="{5121A32B-B472-479D-A327-4F289412F254}"/>
              </a:ext>
            </a:extLst>
          </p:cNvPr>
          <p:cNvSpPr>
            <a:spLocks noGrp="1"/>
          </p:cNvSpPr>
          <p:nvPr>
            <p:ph sz="half" idx="2"/>
          </p:nvPr>
        </p:nvSpPr>
        <p:spPr/>
        <p:txBody>
          <a:bodyPr/>
          <a:lstStyle/>
          <a:p>
            <a:endParaRPr lang="en-IN"/>
          </a:p>
        </p:txBody>
      </p:sp>
      <p:pic>
        <p:nvPicPr>
          <p:cNvPr id="14" name="Picture 13">
            <a:extLst>
              <a:ext uri="{FF2B5EF4-FFF2-40B4-BE49-F238E27FC236}">
                <a16:creationId xmlns:a16="http://schemas.microsoft.com/office/drawing/2014/main" id="{8DAD1773-11CC-4127-B165-F929353A1E6A}"/>
              </a:ext>
            </a:extLst>
          </p:cNvPr>
          <p:cNvPicPr>
            <a:picLocks noChangeAspect="1"/>
          </p:cNvPicPr>
          <p:nvPr/>
        </p:nvPicPr>
        <p:blipFill>
          <a:blip r:embed="rId3"/>
          <a:stretch>
            <a:fillRect/>
          </a:stretch>
        </p:blipFill>
        <p:spPr>
          <a:xfrm>
            <a:off x="653201" y="1660124"/>
            <a:ext cx="5570046" cy="4643021"/>
          </a:xfrm>
          <a:prstGeom prst="rect">
            <a:avLst/>
          </a:prstGeom>
        </p:spPr>
      </p:pic>
    </p:spTree>
    <p:extLst>
      <p:ext uri="{BB962C8B-B14F-4D97-AF65-F5344CB8AC3E}">
        <p14:creationId xmlns:p14="http://schemas.microsoft.com/office/powerpoint/2010/main" val="4208333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CFCF-9A16-47F7-9538-19EDFECCCD3D}"/>
              </a:ext>
            </a:extLst>
          </p:cNvPr>
          <p:cNvSpPr>
            <a:spLocks noGrp="1"/>
          </p:cNvSpPr>
          <p:nvPr>
            <p:ph type="title"/>
          </p:nvPr>
        </p:nvSpPr>
        <p:spPr>
          <a:xfrm>
            <a:off x="826344" y="220185"/>
            <a:ext cx="10309745" cy="565627"/>
          </a:xfrm>
        </p:spPr>
        <p:txBody>
          <a:bodyPr>
            <a:normAutofit/>
          </a:bodyPr>
          <a:lstStyle/>
          <a:p>
            <a:pPr algn="ctr"/>
            <a:r>
              <a:rPr lang="en-IN" sz="2400" i="1" dirty="0">
                <a:solidFill>
                  <a:schemeClr val="accent1"/>
                </a:solidFill>
                <a:effectLst>
                  <a:outerShdw blurRad="38100" dist="38100" dir="2700000" algn="tl">
                    <a:srgbClr val="000000">
                      <a:alpha val="43137"/>
                    </a:srgbClr>
                  </a:outerShdw>
                </a:effectLst>
              </a:rPr>
              <a:t>Most Centuries in IPL</a:t>
            </a:r>
          </a:p>
        </p:txBody>
      </p:sp>
      <p:pic>
        <p:nvPicPr>
          <p:cNvPr id="8" name="Content Placeholder 7">
            <a:extLst>
              <a:ext uri="{FF2B5EF4-FFF2-40B4-BE49-F238E27FC236}">
                <a16:creationId xmlns:a16="http://schemas.microsoft.com/office/drawing/2014/main" id="{85F8ED18-FE77-4076-A3C8-06D722EC9DFD}"/>
              </a:ext>
            </a:extLst>
          </p:cNvPr>
          <p:cNvPicPr>
            <a:picLocks noGrp="1" noChangeAspect="1"/>
          </p:cNvPicPr>
          <p:nvPr>
            <p:ph sz="half" idx="1"/>
          </p:nvPr>
        </p:nvPicPr>
        <p:blipFill>
          <a:blip r:embed="rId2"/>
          <a:stretch>
            <a:fillRect/>
          </a:stretch>
        </p:blipFill>
        <p:spPr>
          <a:xfrm>
            <a:off x="1083076" y="958788"/>
            <a:ext cx="3684233" cy="5218175"/>
          </a:xfrm>
        </p:spPr>
      </p:pic>
      <p:pic>
        <p:nvPicPr>
          <p:cNvPr id="6" name="Content Placeholder 5">
            <a:extLst>
              <a:ext uri="{FF2B5EF4-FFF2-40B4-BE49-F238E27FC236}">
                <a16:creationId xmlns:a16="http://schemas.microsoft.com/office/drawing/2014/main" id="{56FE2ABF-53E1-4EE6-9F00-95987652E2F5}"/>
              </a:ext>
            </a:extLst>
          </p:cNvPr>
          <p:cNvPicPr>
            <a:picLocks noGrp="1" noChangeAspect="1"/>
          </p:cNvPicPr>
          <p:nvPr>
            <p:ph sz="half" idx="2"/>
          </p:nvPr>
        </p:nvPicPr>
        <p:blipFill>
          <a:blip r:embed="rId3"/>
          <a:stretch>
            <a:fillRect/>
          </a:stretch>
        </p:blipFill>
        <p:spPr>
          <a:xfrm>
            <a:off x="5628444" y="1180730"/>
            <a:ext cx="6329778" cy="4996233"/>
          </a:xfrm>
        </p:spPr>
      </p:pic>
    </p:spTree>
    <p:extLst>
      <p:ext uri="{BB962C8B-B14F-4D97-AF65-F5344CB8AC3E}">
        <p14:creationId xmlns:p14="http://schemas.microsoft.com/office/powerpoint/2010/main" val="300522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34E6-5128-4CC6-B3FE-ADA0A59F3C2C}"/>
              </a:ext>
            </a:extLst>
          </p:cNvPr>
          <p:cNvSpPr>
            <a:spLocks noGrp="1"/>
          </p:cNvSpPr>
          <p:nvPr>
            <p:ph type="title"/>
          </p:nvPr>
        </p:nvSpPr>
        <p:spPr>
          <a:xfrm>
            <a:off x="1044054" y="133165"/>
            <a:ext cx="10309745" cy="550416"/>
          </a:xfrm>
        </p:spPr>
        <p:txBody>
          <a:bodyPr>
            <a:normAutofit/>
          </a:bodyPr>
          <a:lstStyle/>
          <a:p>
            <a:pPr algn="ctr"/>
            <a:r>
              <a:rPr lang="en-IN" sz="2400" i="1" dirty="0">
                <a:solidFill>
                  <a:schemeClr val="accent1"/>
                </a:solidFill>
                <a:effectLst>
                  <a:outerShdw blurRad="38100" dist="38100" dir="2700000" algn="tl">
                    <a:srgbClr val="000000">
                      <a:alpha val="43137"/>
                    </a:srgbClr>
                  </a:outerShdw>
                </a:effectLst>
              </a:rPr>
              <a:t>Most Half-Centuries in IPL</a:t>
            </a:r>
            <a:endParaRPr lang="en-IN" sz="2400" dirty="0"/>
          </a:p>
        </p:txBody>
      </p:sp>
      <p:pic>
        <p:nvPicPr>
          <p:cNvPr id="6" name="Content Placeholder 5">
            <a:extLst>
              <a:ext uri="{FF2B5EF4-FFF2-40B4-BE49-F238E27FC236}">
                <a16:creationId xmlns:a16="http://schemas.microsoft.com/office/drawing/2014/main" id="{5E5CCB8D-4695-4AE5-B4B4-5F304E60D820}"/>
              </a:ext>
            </a:extLst>
          </p:cNvPr>
          <p:cNvPicPr>
            <a:picLocks noGrp="1" noChangeAspect="1"/>
          </p:cNvPicPr>
          <p:nvPr>
            <p:ph sz="half" idx="1"/>
          </p:nvPr>
        </p:nvPicPr>
        <p:blipFill>
          <a:blip r:embed="rId2"/>
          <a:stretch>
            <a:fillRect/>
          </a:stretch>
        </p:blipFill>
        <p:spPr>
          <a:xfrm>
            <a:off x="1044054" y="1123950"/>
            <a:ext cx="4070871" cy="4914900"/>
          </a:xfrm>
        </p:spPr>
      </p:pic>
      <p:pic>
        <p:nvPicPr>
          <p:cNvPr id="12" name="Content Placeholder 11">
            <a:extLst>
              <a:ext uri="{FF2B5EF4-FFF2-40B4-BE49-F238E27FC236}">
                <a16:creationId xmlns:a16="http://schemas.microsoft.com/office/drawing/2014/main" id="{AAA09EA0-72F7-40D4-A15A-C7381496A643}"/>
              </a:ext>
            </a:extLst>
          </p:cNvPr>
          <p:cNvPicPr>
            <a:picLocks noGrp="1" noChangeAspect="1"/>
          </p:cNvPicPr>
          <p:nvPr>
            <p:ph sz="half" idx="2"/>
          </p:nvPr>
        </p:nvPicPr>
        <p:blipFill>
          <a:blip r:embed="rId3"/>
          <a:stretch>
            <a:fillRect/>
          </a:stretch>
        </p:blipFill>
        <p:spPr>
          <a:xfrm>
            <a:off x="5835773" y="1123951"/>
            <a:ext cx="5753460" cy="4914899"/>
          </a:xfrm>
        </p:spPr>
      </p:pic>
    </p:spTree>
    <p:extLst>
      <p:ext uri="{BB962C8B-B14F-4D97-AF65-F5344CB8AC3E}">
        <p14:creationId xmlns:p14="http://schemas.microsoft.com/office/powerpoint/2010/main" val="398885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04B8-7D1A-4369-AE40-695795439B58}"/>
              </a:ext>
            </a:extLst>
          </p:cNvPr>
          <p:cNvSpPr>
            <a:spLocks noGrp="1"/>
          </p:cNvSpPr>
          <p:nvPr>
            <p:ph type="title"/>
          </p:nvPr>
        </p:nvSpPr>
        <p:spPr>
          <a:xfrm>
            <a:off x="204186" y="195310"/>
            <a:ext cx="11887200" cy="337350"/>
          </a:xfrm>
        </p:spPr>
        <p:txBody>
          <a:bodyPr>
            <a:normAutofit/>
          </a:bodyPr>
          <a:lstStyle/>
          <a:p>
            <a:pPr algn="ctr"/>
            <a:r>
              <a:rPr lang="en-US" sz="2000" i="1" dirty="0">
                <a:solidFill>
                  <a:schemeClr val="accent1"/>
                </a:solidFill>
                <a:effectLst>
                  <a:outerShdw blurRad="38100" dist="38100" dir="2700000" algn="tl">
                    <a:srgbClr val="000000">
                      <a:alpha val="43137"/>
                    </a:srgbClr>
                  </a:outerShdw>
                </a:effectLst>
              </a:rPr>
              <a:t>Most number of Not out Batsman’s in IPL</a:t>
            </a:r>
            <a:endParaRPr lang="en-IN" sz="2000" i="1" dirty="0">
              <a:solidFill>
                <a:schemeClr val="accent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FEBEAC2E-08A8-4C97-93EF-50EDEDF94E9A}"/>
              </a:ext>
            </a:extLst>
          </p:cNvPr>
          <p:cNvPicPr>
            <a:picLocks noGrp="1" noChangeAspect="1"/>
          </p:cNvPicPr>
          <p:nvPr>
            <p:ph sz="half" idx="1"/>
          </p:nvPr>
        </p:nvPicPr>
        <p:blipFill>
          <a:blip r:embed="rId2"/>
          <a:stretch>
            <a:fillRect/>
          </a:stretch>
        </p:blipFill>
        <p:spPr>
          <a:xfrm>
            <a:off x="1275500" y="984636"/>
            <a:ext cx="3067899" cy="5222872"/>
          </a:xfrm>
        </p:spPr>
      </p:pic>
      <p:pic>
        <p:nvPicPr>
          <p:cNvPr id="8" name="Content Placeholder 7">
            <a:extLst>
              <a:ext uri="{FF2B5EF4-FFF2-40B4-BE49-F238E27FC236}">
                <a16:creationId xmlns:a16="http://schemas.microsoft.com/office/drawing/2014/main" id="{48FE121D-FAB7-4963-BDB4-80E687B02755}"/>
              </a:ext>
            </a:extLst>
          </p:cNvPr>
          <p:cNvPicPr>
            <a:picLocks noGrp="1" noChangeAspect="1"/>
          </p:cNvPicPr>
          <p:nvPr>
            <p:ph sz="half" idx="2"/>
          </p:nvPr>
        </p:nvPicPr>
        <p:blipFill>
          <a:blip r:embed="rId3"/>
          <a:stretch>
            <a:fillRect/>
          </a:stretch>
        </p:blipFill>
        <p:spPr>
          <a:xfrm>
            <a:off x="5695764" y="1126076"/>
            <a:ext cx="5524685" cy="4721953"/>
          </a:xfrm>
        </p:spPr>
      </p:pic>
    </p:spTree>
    <p:extLst>
      <p:ext uri="{BB962C8B-B14F-4D97-AF65-F5344CB8AC3E}">
        <p14:creationId xmlns:p14="http://schemas.microsoft.com/office/powerpoint/2010/main" val="239599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2616-B63E-4411-AFB8-58D2239078ED}"/>
              </a:ext>
            </a:extLst>
          </p:cNvPr>
          <p:cNvSpPr>
            <a:spLocks noGrp="1"/>
          </p:cNvSpPr>
          <p:nvPr>
            <p:ph type="title"/>
          </p:nvPr>
        </p:nvSpPr>
        <p:spPr>
          <a:xfrm>
            <a:off x="1368490" y="104776"/>
            <a:ext cx="9986898" cy="412810"/>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Total 6’s and 4’s in each season</a:t>
            </a:r>
          </a:p>
        </p:txBody>
      </p:sp>
      <p:sp>
        <p:nvSpPr>
          <p:cNvPr id="3" name="Text Placeholder 2">
            <a:extLst>
              <a:ext uri="{FF2B5EF4-FFF2-40B4-BE49-F238E27FC236}">
                <a16:creationId xmlns:a16="http://schemas.microsoft.com/office/drawing/2014/main" id="{E0D312DC-368D-4A16-AC35-B52DF552A5FF}"/>
              </a:ext>
            </a:extLst>
          </p:cNvPr>
          <p:cNvSpPr>
            <a:spLocks noGrp="1"/>
          </p:cNvSpPr>
          <p:nvPr>
            <p:ph type="body" idx="1"/>
          </p:nvPr>
        </p:nvSpPr>
        <p:spPr>
          <a:xfrm>
            <a:off x="1368490" y="989862"/>
            <a:ext cx="4629085" cy="412810"/>
          </a:xfrm>
        </p:spPr>
        <p:txBody>
          <a:bodyPr/>
          <a:lstStyle/>
          <a:p>
            <a:r>
              <a:rPr lang="en-US" dirty="0"/>
              <a:t>Total 6’s in each season</a:t>
            </a:r>
          </a:p>
        </p:txBody>
      </p:sp>
      <p:pic>
        <p:nvPicPr>
          <p:cNvPr id="8" name="Content Placeholder 7">
            <a:extLst>
              <a:ext uri="{FF2B5EF4-FFF2-40B4-BE49-F238E27FC236}">
                <a16:creationId xmlns:a16="http://schemas.microsoft.com/office/drawing/2014/main" id="{784EE67E-B9F7-457B-B4C6-BF3E790416CD}"/>
              </a:ext>
            </a:extLst>
          </p:cNvPr>
          <p:cNvPicPr>
            <a:picLocks noGrp="1" noChangeAspect="1"/>
          </p:cNvPicPr>
          <p:nvPr>
            <p:ph sz="half" idx="2"/>
          </p:nvPr>
        </p:nvPicPr>
        <p:blipFill>
          <a:blip r:embed="rId2"/>
          <a:stretch>
            <a:fillRect/>
          </a:stretch>
        </p:blipFill>
        <p:spPr>
          <a:xfrm>
            <a:off x="1368490" y="1594506"/>
            <a:ext cx="3701989" cy="4261281"/>
          </a:xfrm>
        </p:spPr>
      </p:pic>
      <p:sp>
        <p:nvSpPr>
          <p:cNvPr id="5" name="Text Placeholder 4">
            <a:extLst>
              <a:ext uri="{FF2B5EF4-FFF2-40B4-BE49-F238E27FC236}">
                <a16:creationId xmlns:a16="http://schemas.microsoft.com/office/drawing/2014/main" id="{2F90B6B6-D5CB-4F8D-919C-966A58B1EAAF}"/>
              </a:ext>
            </a:extLst>
          </p:cNvPr>
          <p:cNvSpPr>
            <a:spLocks noGrp="1"/>
          </p:cNvSpPr>
          <p:nvPr>
            <p:ph type="body" sz="quarter" idx="3"/>
          </p:nvPr>
        </p:nvSpPr>
        <p:spPr>
          <a:xfrm>
            <a:off x="7332954" y="989863"/>
            <a:ext cx="4022433" cy="412810"/>
          </a:xfrm>
        </p:spPr>
        <p:txBody>
          <a:bodyPr/>
          <a:lstStyle/>
          <a:p>
            <a:r>
              <a:rPr lang="en-US" dirty="0"/>
              <a:t>Total 4’s in each season</a:t>
            </a:r>
          </a:p>
        </p:txBody>
      </p:sp>
      <p:pic>
        <p:nvPicPr>
          <p:cNvPr id="10" name="Content Placeholder 9">
            <a:extLst>
              <a:ext uri="{FF2B5EF4-FFF2-40B4-BE49-F238E27FC236}">
                <a16:creationId xmlns:a16="http://schemas.microsoft.com/office/drawing/2014/main" id="{852D769F-52FE-4A96-A9EE-7C2CE18A3D65}"/>
              </a:ext>
            </a:extLst>
          </p:cNvPr>
          <p:cNvPicPr>
            <a:picLocks noGrp="1" noChangeAspect="1"/>
          </p:cNvPicPr>
          <p:nvPr>
            <p:ph sz="quarter" idx="4"/>
          </p:nvPr>
        </p:nvPicPr>
        <p:blipFill>
          <a:blip r:embed="rId3"/>
          <a:stretch>
            <a:fillRect/>
          </a:stretch>
        </p:blipFill>
        <p:spPr>
          <a:xfrm>
            <a:off x="7121523" y="1594506"/>
            <a:ext cx="3701987" cy="4193735"/>
          </a:xfrm>
        </p:spPr>
      </p:pic>
    </p:spTree>
    <p:extLst>
      <p:ext uri="{BB962C8B-B14F-4D97-AF65-F5344CB8AC3E}">
        <p14:creationId xmlns:p14="http://schemas.microsoft.com/office/powerpoint/2010/main" val="3040095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8438-8D4E-4C78-A21D-5568EBCB043D}"/>
              </a:ext>
            </a:extLst>
          </p:cNvPr>
          <p:cNvSpPr>
            <a:spLocks noGrp="1"/>
          </p:cNvSpPr>
          <p:nvPr>
            <p:ph type="title"/>
          </p:nvPr>
        </p:nvSpPr>
        <p:spPr>
          <a:xfrm>
            <a:off x="443884" y="204187"/>
            <a:ext cx="10909916" cy="381740"/>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Orange Cap Holders in each season</a:t>
            </a:r>
          </a:p>
        </p:txBody>
      </p:sp>
      <p:pic>
        <p:nvPicPr>
          <p:cNvPr id="8" name="Content Placeholder 7">
            <a:extLst>
              <a:ext uri="{FF2B5EF4-FFF2-40B4-BE49-F238E27FC236}">
                <a16:creationId xmlns:a16="http://schemas.microsoft.com/office/drawing/2014/main" id="{38E55A65-CD62-4B59-BAE3-2F7C9103DB11}"/>
              </a:ext>
            </a:extLst>
          </p:cNvPr>
          <p:cNvPicPr>
            <a:picLocks noGrp="1" noChangeAspect="1"/>
          </p:cNvPicPr>
          <p:nvPr>
            <p:ph sz="half" idx="1"/>
          </p:nvPr>
        </p:nvPicPr>
        <p:blipFill>
          <a:blip r:embed="rId2"/>
          <a:stretch>
            <a:fillRect/>
          </a:stretch>
        </p:blipFill>
        <p:spPr>
          <a:xfrm>
            <a:off x="750887" y="990599"/>
            <a:ext cx="4251230" cy="4867275"/>
          </a:xfrm>
        </p:spPr>
      </p:pic>
      <p:pic>
        <p:nvPicPr>
          <p:cNvPr id="6" name="Content Placeholder 5">
            <a:extLst>
              <a:ext uri="{FF2B5EF4-FFF2-40B4-BE49-F238E27FC236}">
                <a16:creationId xmlns:a16="http://schemas.microsoft.com/office/drawing/2014/main" id="{00B30A2B-101D-41B7-9450-E7BC9A442C04}"/>
              </a:ext>
            </a:extLst>
          </p:cNvPr>
          <p:cNvPicPr>
            <a:picLocks noGrp="1" noChangeAspect="1"/>
          </p:cNvPicPr>
          <p:nvPr>
            <p:ph sz="half" idx="2"/>
          </p:nvPr>
        </p:nvPicPr>
        <p:blipFill>
          <a:blip r:embed="rId3"/>
          <a:stretch>
            <a:fillRect/>
          </a:stretch>
        </p:blipFill>
        <p:spPr>
          <a:xfrm>
            <a:off x="5356269" y="990599"/>
            <a:ext cx="6282074" cy="5186364"/>
          </a:xfrm>
        </p:spPr>
      </p:pic>
    </p:spTree>
    <p:extLst>
      <p:ext uri="{BB962C8B-B14F-4D97-AF65-F5344CB8AC3E}">
        <p14:creationId xmlns:p14="http://schemas.microsoft.com/office/powerpoint/2010/main" val="27348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0214-7D9B-4D42-81DC-4A28C805709A}"/>
              </a:ext>
            </a:extLst>
          </p:cNvPr>
          <p:cNvSpPr>
            <a:spLocks noGrp="1"/>
          </p:cNvSpPr>
          <p:nvPr>
            <p:ph type="title"/>
          </p:nvPr>
        </p:nvSpPr>
        <p:spPr>
          <a:xfrm>
            <a:off x="1044054" y="457200"/>
            <a:ext cx="10309745" cy="572610"/>
          </a:xfrm>
        </p:spPr>
        <p:txBody>
          <a:bodyPr>
            <a:normAutofit fontScale="90000"/>
          </a:bodyPr>
          <a:lstStyle/>
          <a:p>
            <a:r>
              <a:rPr lang="en-IN" sz="2700" i="1" dirty="0">
                <a:solidFill>
                  <a:schemeClr val="accent1"/>
                </a:solidFill>
                <a:effectLst>
                  <a:outerShdw blurRad="38100" dist="38100" dir="2700000" algn="tl">
                    <a:srgbClr val="000000">
                      <a:alpha val="43137"/>
                    </a:srgbClr>
                  </a:outerShdw>
                </a:effectLst>
              </a:rPr>
              <a:t>        Bowler Performance Analysis</a:t>
            </a:r>
            <a:br>
              <a:rPr lang="en-IN" sz="2400" i="1" dirty="0">
                <a:solidFill>
                  <a:schemeClr val="accent1"/>
                </a:solidFill>
                <a:effectLst>
                  <a:outerShdw blurRad="38100" dist="38100" dir="2700000" algn="tl">
                    <a:srgbClr val="000000">
                      <a:alpha val="43137"/>
                    </a:srgbClr>
                  </a:outerShdw>
                </a:effectLst>
              </a:rPr>
            </a:br>
            <a:br>
              <a:rPr lang="en-IN" sz="2400" i="1" dirty="0">
                <a:solidFill>
                  <a:schemeClr val="accent1"/>
                </a:solidFill>
                <a:effectLst>
                  <a:outerShdw blurRad="38100" dist="38100" dir="2700000" algn="tl">
                    <a:srgbClr val="000000">
                      <a:alpha val="43137"/>
                    </a:srgbClr>
                  </a:outerShdw>
                </a:effectLst>
              </a:rPr>
            </a:br>
            <a:r>
              <a:rPr lang="en-IN" sz="2200" i="1" dirty="0">
                <a:solidFill>
                  <a:schemeClr val="accent1"/>
                </a:solidFill>
                <a:effectLst>
                  <a:outerShdw blurRad="38100" dist="38100" dir="2700000" algn="tl">
                    <a:srgbClr val="000000">
                      <a:alpha val="43137"/>
                    </a:srgbClr>
                  </a:outerShdw>
                </a:effectLst>
                <a:latin typeface="+mn-lt"/>
              </a:rPr>
              <a:t>Highest Wickets</a:t>
            </a:r>
          </a:p>
        </p:txBody>
      </p:sp>
      <p:pic>
        <p:nvPicPr>
          <p:cNvPr id="6" name="Content Placeholder 5">
            <a:extLst>
              <a:ext uri="{FF2B5EF4-FFF2-40B4-BE49-F238E27FC236}">
                <a16:creationId xmlns:a16="http://schemas.microsoft.com/office/drawing/2014/main" id="{A090D225-6175-4CA6-8F66-0A6BB88E2770}"/>
              </a:ext>
            </a:extLst>
          </p:cNvPr>
          <p:cNvPicPr>
            <a:picLocks noGrp="1" noChangeAspect="1"/>
          </p:cNvPicPr>
          <p:nvPr>
            <p:ph sz="half" idx="1"/>
          </p:nvPr>
        </p:nvPicPr>
        <p:blipFill>
          <a:blip r:embed="rId2"/>
          <a:stretch>
            <a:fillRect/>
          </a:stretch>
        </p:blipFill>
        <p:spPr>
          <a:xfrm>
            <a:off x="784932" y="1263358"/>
            <a:ext cx="3556247" cy="4808968"/>
          </a:xfrm>
        </p:spPr>
      </p:pic>
      <p:pic>
        <p:nvPicPr>
          <p:cNvPr id="8" name="Content Placeholder 7">
            <a:extLst>
              <a:ext uri="{FF2B5EF4-FFF2-40B4-BE49-F238E27FC236}">
                <a16:creationId xmlns:a16="http://schemas.microsoft.com/office/drawing/2014/main" id="{2C213EF5-455F-43AE-9586-F95418BA5254}"/>
              </a:ext>
            </a:extLst>
          </p:cNvPr>
          <p:cNvPicPr>
            <a:picLocks noGrp="1" noChangeAspect="1"/>
          </p:cNvPicPr>
          <p:nvPr>
            <p:ph sz="half" idx="2"/>
          </p:nvPr>
        </p:nvPicPr>
        <p:blipFill>
          <a:blip r:embed="rId3"/>
          <a:stretch>
            <a:fillRect/>
          </a:stretch>
        </p:blipFill>
        <p:spPr>
          <a:xfrm>
            <a:off x="5157927" y="1263358"/>
            <a:ext cx="6321510" cy="4808968"/>
          </a:xfrm>
        </p:spPr>
      </p:pic>
    </p:spTree>
    <p:extLst>
      <p:ext uri="{BB962C8B-B14F-4D97-AF65-F5344CB8AC3E}">
        <p14:creationId xmlns:p14="http://schemas.microsoft.com/office/powerpoint/2010/main" val="255465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8C36-7160-44BF-87EA-9112708377C1}"/>
              </a:ext>
            </a:extLst>
          </p:cNvPr>
          <p:cNvSpPr>
            <a:spLocks noGrp="1"/>
          </p:cNvSpPr>
          <p:nvPr>
            <p:ph type="title"/>
          </p:nvPr>
        </p:nvSpPr>
        <p:spPr>
          <a:xfrm>
            <a:off x="1044054" y="142044"/>
            <a:ext cx="10309745" cy="372861"/>
          </a:xfrm>
        </p:spPr>
        <p:txBody>
          <a:bodyPr>
            <a:normAutofit/>
          </a:bodyPr>
          <a:lstStyle/>
          <a:p>
            <a:pPr algn="ctr"/>
            <a:r>
              <a:rPr lang="en-US" sz="2000" dirty="0">
                <a:solidFill>
                  <a:schemeClr val="accent1"/>
                </a:solidFill>
              </a:rPr>
              <a:t>No. of overs bowled in IPL</a:t>
            </a:r>
            <a:endParaRPr lang="en-IN" sz="2000" dirty="0">
              <a:solidFill>
                <a:schemeClr val="accent1"/>
              </a:solidFill>
            </a:endParaRPr>
          </a:p>
        </p:txBody>
      </p:sp>
      <p:pic>
        <p:nvPicPr>
          <p:cNvPr id="6" name="Content Placeholder 5">
            <a:extLst>
              <a:ext uri="{FF2B5EF4-FFF2-40B4-BE49-F238E27FC236}">
                <a16:creationId xmlns:a16="http://schemas.microsoft.com/office/drawing/2014/main" id="{7CB439EB-0F92-49AF-97C8-6D35D430AA7A}"/>
              </a:ext>
            </a:extLst>
          </p:cNvPr>
          <p:cNvPicPr>
            <a:picLocks noGrp="1" noChangeAspect="1"/>
          </p:cNvPicPr>
          <p:nvPr>
            <p:ph sz="half" idx="1"/>
          </p:nvPr>
        </p:nvPicPr>
        <p:blipFill>
          <a:blip r:embed="rId2"/>
          <a:stretch>
            <a:fillRect/>
          </a:stretch>
        </p:blipFill>
        <p:spPr>
          <a:xfrm>
            <a:off x="962025" y="763480"/>
            <a:ext cx="4019549" cy="5406679"/>
          </a:xfrm>
        </p:spPr>
      </p:pic>
      <p:pic>
        <p:nvPicPr>
          <p:cNvPr id="8" name="Content Placeholder 7">
            <a:extLst>
              <a:ext uri="{FF2B5EF4-FFF2-40B4-BE49-F238E27FC236}">
                <a16:creationId xmlns:a16="http://schemas.microsoft.com/office/drawing/2014/main" id="{B1CB0FE8-FFD4-4741-B10B-23E01E0CCE0C}"/>
              </a:ext>
            </a:extLst>
          </p:cNvPr>
          <p:cNvPicPr>
            <a:picLocks noGrp="1" noChangeAspect="1"/>
          </p:cNvPicPr>
          <p:nvPr>
            <p:ph sz="half" idx="2"/>
          </p:nvPr>
        </p:nvPicPr>
        <p:blipFill>
          <a:blip r:embed="rId3"/>
          <a:stretch>
            <a:fillRect/>
          </a:stretch>
        </p:blipFill>
        <p:spPr>
          <a:xfrm>
            <a:off x="5587860" y="906748"/>
            <a:ext cx="6118698" cy="5044504"/>
          </a:xfrm>
        </p:spPr>
      </p:pic>
    </p:spTree>
    <p:extLst>
      <p:ext uri="{BB962C8B-B14F-4D97-AF65-F5344CB8AC3E}">
        <p14:creationId xmlns:p14="http://schemas.microsoft.com/office/powerpoint/2010/main" val="3201530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A06-19B4-40E5-96E7-D8ED4B60AA0C}"/>
              </a:ext>
            </a:extLst>
          </p:cNvPr>
          <p:cNvSpPr>
            <a:spLocks noGrp="1"/>
          </p:cNvSpPr>
          <p:nvPr>
            <p:ph type="title"/>
          </p:nvPr>
        </p:nvSpPr>
        <p:spPr>
          <a:xfrm>
            <a:off x="1368490" y="150921"/>
            <a:ext cx="9986898" cy="443884"/>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Bowler’s Performance Analysis</a:t>
            </a:r>
          </a:p>
        </p:txBody>
      </p:sp>
      <p:sp>
        <p:nvSpPr>
          <p:cNvPr id="3" name="Text Placeholder 2">
            <a:extLst>
              <a:ext uri="{FF2B5EF4-FFF2-40B4-BE49-F238E27FC236}">
                <a16:creationId xmlns:a16="http://schemas.microsoft.com/office/drawing/2014/main" id="{8636C52E-736C-4388-9AD5-6A403AA2323F}"/>
              </a:ext>
            </a:extLst>
          </p:cNvPr>
          <p:cNvSpPr>
            <a:spLocks noGrp="1"/>
          </p:cNvSpPr>
          <p:nvPr>
            <p:ph type="body" idx="1"/>
          </p:nvPr>
        </p:nvSpPr>
        <p:spPr>
          <a:xfrm>
            <a:off x="968995" y="807869"/>
            <a:ext cx="4629085" cy="443884"/>
          </a:xfrm>
        </p:spPr>
        <p:txBody>
          <a:bodyPr>
            <a:normAutofit/>
          </a:bodyPr>
          <a:lstStyle/>
          <a:p>
            <a:r>
              <a:rPr lang="en-IN" dirty="0"/>
              <a:t>Runs Given by bowler</a:t>
            </a:r>
          </a:p>
        </p:txBody>
      </p:sp>
      <p:pic>
        <p:nvPicPr>
          <p:cNvPr id="8" name="Content Placeholder 7">
            <a:extLst>
              <a:ext uri="{FF2B5EF4-FFF2-40B4-BE49-F238E27FC236}">
                <a16:creationId xmlns:a16="http://schemas.microsoft.com/office/drawing/2014/main" id="{24154C99-492D-4BE2-A35F-2BF95CE1D98C}"/>
              </a:ext>
            </a:extLst>
          </p:cNvPr>
          <p:cNvPicPr>
            <a:picLocks noGrp="1" noChangeAspect="1"/>
          </p:cNvPicPr>
          <p:nvPr>
            <p:ph sz="half" idx="2"/>
          </p:nvPr>
        </p:nvPicPr>
        <p:blipFill>
          <a:blip r:embed="rId2"/>
          <a:stretch>
            <a:fillRect/>
          </a:stretch>
        </p:blipFill>
        <p:spPr>
          <a:xfrm>
            <a:off x="549252" y="1393794"/>
            <a:ext cx="5412634" cy="4656337"/>
          </a:xfrm>
        </p:spPr>
      </p:pic>
      <p:sp>
        <p:nvSpPr>
          <p:cNvPr id="5" name="Text Placeholder 4">
            <a:extLst>
              <a:ext uri="{FF2B5EF4-FFF2-40B4-BE49-F238E27FC236}">
                <a16:creationId xmlns:a16="http://schemas.microsoft.com/office/drawing/2014/main" id="{F6BBCAAD-666D-4779-9155-668D63CB4389}"/>
              </a:ext>
            </a:extLst>
          </p:cNvPr>
          <p:cNvSpPr>
            <a:spLocks noGrp="1"/>
          </p:cNvSpPr>
          <p:nvPr>
            <p:ph type="body" sz="quarter" idx="3"/>
          </p:nvPr>
        </p:nvSpPr>
        <p:spPr>
          <a:xfrm>
            <a:off x="6344816" y="807869"/>
            <a:ext cx="5010572" cy="443884"/>
          </a:xfrm>
        </p:spPr>
        <p:txBody>
          <a:bodyPr>
            <a:normAutofit/>
          </a:bodyPr>
          <a:lstStyle/>
          <a:p>
            <a:r>
              <a:rPr lang="en-IN" dirty="0"/>
              <a:t>Bowler with extras</a:t>
            </a:r>
          </a:p>
        </p:txBody>
      </p:sp>
      <p:pic>
        <p:nvPicPr>
          <p:cNvPr id="10" name="Content Placeholder 9">
            <a:extLst>
              <a:ext uri="{FF2B5EF4-FFF2-40B4-BE49-F238E27FC236}">
                <a16:creationId xmlns:a16="http://schemas.microsoft.com/office/drawing/2014/main" id="{61373DBE-5F87-4918-8D5D-9B9AA7E5E956}"/>
              </a:ext>
            </a:extLst>
          </p:cNvPr>
          <p:cNvPicPr>
            <a:picLocks noGrp="1" noChangeAspect="1"/>
          </p:cNvPicPr>
          <p:nvPr>
            <p:ph sz="quarter" idx="4"/>
          </p:nvPr>
        </p:nvPicPr>
        <p:blipFill>
          <a:blip r:embed="rId3"/>
          <a:stretch>
            <a:fillRect/>
          </a:stretch>
        </p:blipFill>
        <p:spPr>
          <a:xfrm>
            <a:off x="6344816" y="1393795"/>
            <a:ext cx="5597303" cy="4656336"/>
          </a:xfrm>
        </p:spPr>
      </p:pic>
    </p:spTree>
    <p:extLst>
      <p:ext uri="{BB962C8B-B14F-4D97-AF65-F5344CB8AC3E}">
        <p14:creationId xmlns:p14="http://schemas.microsoft.com/office/powerpoint/2010/main" val="50366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A06-19B4-40E5-96E7-D8ED4B60AA0C}"/>
              </a:ext>
            </a:extLst>
          </p:cNvPr>
          <p:cNvSpPr>
            <a:spLocks noGrp="1"/>
          </p:cNvSpPr>
          <p:nvPr>
            <p:ph type="title"/>
          </p:nvPr>
        </p:nvSpPr>
        <p:spPr>
          <a:xfrm>
            <a:off x="1368490" y="150921"/>
            <a:ext cx="9986898" cy="443884"/>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Bowler’s Performance Analysis</a:t>
            </a:r>
          </a:p>
        </p:txBody>
      </p:sp>
      <p:sp>
        <p:nvSpPr>
          <p:cNvPr id="3" name="Text Placeholder 2">
            <a:extLst>
              <a:ext uri="{FF2B5EF4-FFF2-40B4-BE49-F238E27FC236}">
                <a16:creationId xmlns:a16="http://schemas.microsoft.com/office/drawing/2014/main" id="{8636C52E-736C-4388-9AD5-6A403AA2323F}"/>
              </a:ext>
            </a:extLst>
          </p:cNvPr>
          <p:cNvSpPr>
            <a:spLocks noGrp="1"/>
          </p:cNvSpPr>
          <p:nvPr>
            <p:ph type="body" idx="1"/>
          </p:nvPr>
        </p:nvSpPr>
        <p:spPr>
          <a:xfrm>
            <a:off x="968995" y="807869"/>
            <a:ext cx="4629085" cy="443884"/>
          </a:xfrm>
        </p:spPr>
        <p:txBody>
          <a:bodyPr>
            <a:normAutofit/>
          </a:bodyPr>
          <a:lstStyle/>
          <a:p>
            <a:r>
              <a:rPr lang="en-IN" dirty="0"/>
              <a:t>    Economy of bowler</a:t>
            </a:r>
          </a:p>
        </p:txBody>
      </p:sp>
      <p:sp>
        <p:nvSpPr>
          <p:cNvPr id="5" name="Text Placeholder 4">
            <a:extLst>
              <a:ext uri="{FF2B5EF4-FFF2-40B4-BE49-F238E27FC236}">
                <a16:creationId xmlns:a16="http://schemas.microsoft.com/office/drawing/2014/main" id="{F6BBCAAD-666D-4779-9155-668D63CB4389}"/>
              </a:ext>
            </a:extLst>
          </p:cNvPr>
          <p:cNvSpPr>
            <a:spLocks noGrp="1"/>
          </p:cNvSpPr>
          <p:nvPr>
            <p:ph type="body" sz="quarter" idx="3"/>
          </p:nvPr>
        </p:nvSpPr>
        <p:spPr>
          <a:xfrm>
            <a:off x="6344816" y="807869"/>
            <a:ext cx="5010572" cy="443884"/>
          </a:xfrm>
        </p:spPr>
        <p:txBody>
          <a:bodyPr>
            <a:normAutofit/>
          </a:bodyPr>
          <a:lstStyle/>
          <a:p>
            <a:r>
              <a:rPr lang="en-IN" dirty="0"/>
              <a:t>    Bowlers Average of wickets</a:t>
            </a:r>
          </a:p>
        </p:txBody>
      </p:sp>
      <p:pic>
        <p:nvPicPr>
          <p:cNvPr id="9" name="Content Placeholder 8">
            <a:extLst>
              <a:ext uri="{FF2B5EF4-FFF2-40B4-BE49-F238E27FC236}">
                <a16:creationId xmlns:a16="http://schemas.microsoft.com/office/drawing/2014/main" id="{0EB327AB-CBF9-4877-972E-5117DA9A4B6C}"/>
              </a:ext>
            </a:extLst>
          </p:cNvPr>
          <p:cNvPicPr>
            <a:picLocks noGrp="1" noChangeAspect="1"/>
          </p:cNvPicPr>
          <p:nvPr>
            <p:ph sz="half" idx="2"/>
          </p:nvPr>
        </p:nvPicPr>
        <p:blipFill>
          <a:blip r:embed="rId2"/>
          <a:stretch>
            <a:fillRect/>
          </a:stretch>
        </p:blipFill>
        <p:spPr>
          <a:xfrm>
            <a:off x="739434" y="1251752"/>
            <a:ext cx="5170527" cy="4735797"/>
          </a:xfrm>
        </p:spPr>
      </p:pic>
      <p:pic>
        <p:nvPicPr>
          <p:cNvPr id="16" name="Content Placeholder 15">
            <a:extLst>
              <a:ext uri="{FF2B5EF4-FFF2-40B4-BE49-F238E27FC236}">
                <a16:creationId xmlns:a16="http://schemas.microsoft.com/office/drawing/2014/main" id="{AB5BCAF4-7DC2-4C98-B9EB-5C44F47A803E}"/>
              </a:ext>
            </a:extLst>
          </p:cNvPr>
          <p:cNvPicPr>
            <a:picLocks noGrp="1" noChangeAspect="1"/>
          </p:cNvPicPr>
          <p:nvPr>
            <p:ph sz="quarter" idx="4"/>
          </p:nvPr>
        </p:nvPicPr>
        <p:blipFill>
          <a:blip r:embed="rId3"/>
          <a:stretch>
            <a:fillRect/>
          </a:stretch>
        </p:blipFill>
        <p:spPr>
          <a:xfrm>
            <a:off x="6282040" y="1214199"/>
            <a:ext cx="5578466" cy="4733839"/>
          </a:xfrm>
        </p:spPr>
      </p:pic>
    </p:spTree>
    <p:extLst>
      <p:ext uri="{BB962C8B-B14F-4D97-AF65-F5344CB8AC3E}">
        <p14:creationId xmlns:p14="http://schemas.microsoft.com/office/powerpoint/2010/main" val="337141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844EF5-5DA2-43E3-B543-A2BDF5EC3474}"/>
              </a:ext>
            </a:extLst>
          </p:cNvPr>
          <p:cNvSpPr>
            <a:spLocks noGrp="1"/>
          </p:cNvSpPr>
          <p:nvPr>
            <p:ph type="title"/>
          </p:nvPr>
        </p:nvSpPr>
        <p:spPr>
          <a:xfrm>
            <a:off x="1371601" y="419100"/>
            <a:ext cx="6240780" cy="838200"/>
          </a:xfrm>
        </p:spPr>
        <p:txBody>
          <a:bodyPr>
            <a:normAutofit/>
          </a:bodyPr>
          <a:lstStyle/>
          <a:p>
            <a:r>
              <a:rPr lang="en-IN" sz="2800" i="1" u="sng" dirty="0">
                <a:solidFill>
                  <a:schemeClr val="accent1"/>
                </a:solidFill>
                <a:effectLst>
                  <a:outerShdw blurRad="38100" dist="38100" dir="2700000" algn="tl">
                    <a:srgbClr val="000000">
                      <a:alpha val="43137"/>
                    </a:srgbClr>
                  </a:outerShdw>
                </a:effectLst>
                <a:latin typeface="Garamond" panose="02020404030301010803" pitchFamily="18" charset="0"/>
              </a:rPr>
              <a:t>Table of Contents</a:t>
            </a:r>
          </a:p>
        </p:txBody>
      </p:sp>
      <p:sp>
        <p:nvSpPr>
          <p:cNvPr id="4" name="Content Placeholder 3">
            <a:extLst>
              <a:ext uri="{FF2B5EF4-FFF2-40B4-BE49-F238E27FC236}">
                <a16:creationId xmlns:a16="http://schemas.microsoft.com/office/drawing/2014/main" id="{30E2AB28-3260-4E73-B111-CDA4FD3FF8A8}"/>
              </a:ext>
            </a:extLst>
          </p:cNvPr>
          <p:cNvSpPr>
            <a:spLocks noGrp="1"/>
          </p:cNvSpPr>
          <p:nvPr>
            <p:ph idx="1"/>
          </p:nvPr>
        </p:nvSpPr>
        <p:spPr>
          <a:xfrm>
            <a:off x="1371600" y="1546861"/>
            <a:ext cx="10240903" cy="4524258"/>
          </a:xfrm>
        </p:spPr>
        <p:txBody>
          <a:bodyPr/>
          <a:lstStyle/>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Problem Statement &amp; Pandas Packages</a:t>
            </a:r>
          </a:p>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Dataset 1 &amp; 2 along with Dataset Merging</a:t>
            </a:r>
          </a:p>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Pandas Profiling</a:t>
            </a:r>
          </a:p>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Exploratory Data Analysis</a:t>
            </a:r>
          </a:p>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Team Performance’s in all IPL season</a:t>
            </a:r>
          </a:p>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Individual Performance’s in all IPL season</a:t>
            </a:r>
          </a:p>
          <a:p>
            <a:pPr marL="457200" indent="-457200">
              <a:buFont typeface="+mj-lt"/>
              <a:buAutoNum type="arabicPeriod"/>
            </a:pPr>
            <a:r>
              <a:rPr lang="en-IN" dirty="0">
                <a:solidFill>
                  <a:schemeClr val="accent6">
                    <a:lumMod val="50000"/>
                  </a:schemeClr>
                </a:solidFill>
                <a:effectLst>
                  <a:outerShdw blurRad="38100" dist="38100" dir="2700000" algn="tl">
                    <a:srgbClr val="000000">
                      <a:alpha val="43137"/>
                    </a:srgbClr>
                  </a:outerShdw>
                </a:effectLst>
              </a:rPr>
              <a:t>  Conclusion and Actionable Insights</a:t>
            </a:r>
          </a:p>
        </p:txBody>
      </p:sp>
    </p:spTree>
    <p:extLst>
      <p:ext uri="{BB962C8B-B14F-4D97-AF65-F5344CB8AC3E}">
        <p14:creationId xmlns:p14="http://schemas.microsoft.com/office/powerpoint/2010/main" val="287264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8B6C-8BE4-4EED-A3F7-BB5DF00792EC}"/>
              </a:ext>
            </a:extLst>
          </p:cNvPr>
          <p:cNvSpPr>
            <a:spLocks noGrp="1"/>
          </p:cNvSpPr>
          <p:nvPr>
            <p:ph type="title"/>
          </p:nvPr>
        </p:nvSpPr>
        <p:spPr>
          <a:xfrm>
            <a:off x="466726" y="124288"/>
            <a:ext cx="11496674" cy="435006"/>
          </a:xfrm>
        </p:spPr>
        <p:txBody>
          <a:bodyPr>
            <a:normAutofit/>
          </a:bodyPr>
          <a:lstStyle/>
          <a:p>
            <a:pPr algn="ctr"/>
            <a:r>
              <a:rPr lang="en-IN" sz="2400" i="1" dirty="0">
                <a:solidFill>
                  <a:schemeClr val="accent1"/>
                </a:solidFill>
                <a:effectLst>
                  <a:outerShdw blurRad="38100" dist="38100" dir="2700000" algn="tl">
                    <a:srgbClr val="000000">
                      <a:alpha val="43137"/>
                    </a:srgbClr>
                  </a:outerShdw>
                </a:effectLst>
              </a:rPr>
              <a:t>Purple Cap Holders in each season</a:t>
            </a:r>
            <a:endParaRPr lang="en-IN" sz="2400" dirty="0"/>
          </a:p>
        </p:txBody>
      </p:sp>
      <p:pic>
        <p:nvPicPr>
          <p:cNvPr id="10" name="Content Placeholder 9">
            <a:extLst>
              <a:ext uri="{FF2B5EF4-FFF2-40B4-BE49-F238E27FC236}">
                <a16:creationId xmlns:a16="http://schemas.microsoft.com/office/drawing/2014/main" id="{53D07869-0E0B-4C03-A69C-B96D70112B39}"/>
              </a:ext>
            </a:extLst>
          </p:cNvPr>
          <p:cNvPicPr>
            <a:picLocks noGrp="1" noChangeAspect="1"/>
          </p:cNvPicPr>
          <p:nvPr>
            <p:ph sz="half" idx="1"/>
          </p:nvPr>
        </p:nvPicPr>
        <p:blipFill>
          <a:blip r:embed="rId2"/>
          <a:stretch>
            <a:fillRect/>
          </a:stretch>
        </p:blipFill>
        <p:spPr>
          <a:xfrm>
            <a:off x="838200" y="1202531"/>
            <a:ext cx="3888110" cy="4974432"/>
          </a:xfrm>
        </p:spPr>
      </p:pic>
      <p:pic>
        <p:nvPicPr>
          <p:cNvPr id="12" name="Content Placeholder 11">
            <a:extLst>
              <a:ext uri="{FF2B5EF4-FFF2-40B4-BE49-F238E27FC236}">
                <a16:creationId xmlns:a16="http://schemas.microsoft.com/office/drawing/2014/main" id="{DB9E24B7-C8E4-4529-BB59-4E5E1C357089}"/>
              </a:ext>
            </a:extLst>
          </p:cNvPr>
          <p:cNvPicPr>
            <a:picLocks noGrp="1" noChangeAspect="1"/>
          </p:cNvPicPr>
          <p:nvPr>
            <p:ph sz="half" idx="2"/>
          </p:nvPr>
        </p:nvPicPr>
        <p:blipFill>
          <a:blip r:embed="rId3"/>
          <a:stretch>
            <a:fillRect/>
          </a:stretch>
        </p:blipFill>
        <p:spPr>
          <a:xfrm>
            <a:off x="5610400" y="1202531"/>
            <a:ext cx="5891847" cy="4974432"/>
          </a:xfrm>
        </p:spPr>
      </p:pic>
    </p:spTree>
    <p:extLst>
      <p:ext uri="{BB962C8B-B14F-4D97-AF65-F5344CB8AC3E}">
        <p14:creationId xmlns:p14="http://schemas.microsoft.com/office/powerpoint/2010/main" val="758581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9AB6-5196-4D40-B0CE-2DE1A3E8B0D4}"/>
              </a:ext>
            </a:extLst>
          </p:cNvPr>
          <p:cNvSpPr>
            <a:spLocks noGrp="1"/>
          </p:cNvSpPr>
          <p:nvPr>
            <p:ph type="title"/>
          </p:nvPr>
        </p:nvSpPr>
        <p:spPr>
          <a:xfrm>
            <a:off x="1251751" y="168676"/>
            <a:ext cx="10102048" cy="512361"/>
          </a:xfrm>
        </p:spPr>
        <p:txBody>
          <a:bodyPr>
            <a:normAutofit/>
          </a:bodyPr>
          <a:lstStyle/>
          <a:p>
            <a:pPr algn="ctr"/>
            <a:r>
              <a:rPr lang="en-IN" sz="2400" i="1" dirty="0">
                <a:solidFill>
                  <a:schemeClr val="accent1"/>
                </a:solidFill>
                <a:effectLst>
                  <a:outerShdw blurRad="38100" dist="38100" dir="2700000" algn="tl">
                    <a:srgbClr val="000000">
                      <a:alpha val="43137"/>
                    </a:srgbClr>
                  </a:outerShdw>
                </a:effectLst>
              </a:rPr>
              <a:t>Fielders – Wicket Keepers</a:t>
            </a:r>
          </a:p>
        </p:txBody>
      </p:sp>
      <p:sp>
        <p:nvSpPr>
          <p:cNvPr id="3" name="Content Placeholder 2">
            <a:extLst>
              <a:ext uri="{FF2B5EF4-FFF2-40B4-BE49-F238E27FC236}">
                <a16:creationId xmlns:a16="http://schemas.microsoft.com/office/drawing/2014/main" id="{B50395A2-C430-4B2F-8FA3-B3AEB5980FF1}"/>
              </a:ext>
            </a:extLst>
          </p:cNvPr>
          <p:cNvSpPr>
            <a:spLocks noGrp="1"/>
          </p:cNvSpPr>
          <p:nvPr>
            <p:ph sz="half" idx="1"/>
          </p:nvPr>
        </p:nvSpPr>
        <p:spPr>
          <a:xfrm>
            <a:off x="1044054" y="932155"/>
            <a:ext cx="4975746" cy="5244808"/>
          </a:xfrm>
        </p:spPr>
        <p:txBody>
          <a:bodyPr/>
          <a:lstStyle/>
          <a:p>
            <a:pPr marL="0" indent="0">
              <a:buNone/>
            </a:pPr>
            <a:r>
              <a:rPr lang="en-IN" dirty="0"/>
              <a:t>Wicket Keepers Catches and Stumping</a:t>
            </a:r>
          </a:p>
          <a:p>
            <a:pPr marL="0" indent="0">
              <a:buNone/>
            </a:pPr>
            <a:endParaRPr lang="en-IN" dirty="0"/>
          </a:p>
          <a:p>
            <a:pPr marL="0" indent="0">
              <a:buNone/>
            </a:pPr>
            <a:endParaRPr lang="en-IN" dirty="0"/>
          </a:p>
        </p:txBody>
      </p:sp>
      <p:pic>
        <p:nvPicPr>
          <p:cNvPr id="8" name="Content Placeholder 7">
            <a:extLst>
              <a:ext uri="{FF2B5EF4-FFF2-40B4-BE49-F238E27FC236}">
                <a16:creationId xmlns:a16="http://schemas.microsoft.com/office/drawing/2014/main" id="{6C4890DC-30CE-41D0-842E-EA003C3CE382}"/>
              </a:ext>
            </a:extLst>
          </p:cNvPr>
          <p:cNvPicPr>
            <a:picLocks noGrp="1" noChangeAspect="1"/>
          </p:cNvPicPr>
          <p:nvPr>
            <p:ph sz="half" idx="2"/>
          </p:nvPr>
        </p:nvPicPr>
        <p:blipFill>
          <a:blip r:embed="rId2"/>
          <a:stretch>
            <a:fillRect/>
          </a:stretch>
        </p:blipFill>
        <p:spPr>
          <a:xfrm>
            <a:off x="5504155" y="1305017"/>
            <a:ext cx="6427433" cy="5067254"/>
          </a:xfrm>
        </p:spPr>
      </p:pic>
      <p:pic>
        <p:nvPicPr>
          <p:cNvPr id="6" name="Picture 5">
            <a:extLst>
              <a:ext uri="{FF2B5EF4-FFF2-40B4-BE49-F238E27FC236}">
                <a16:creationId xmlns:a16="http://schemas.microsoft.com/office/drawing/2014/main" id="{4EAA6A1D-8852-46DC-BF47-2F1C27219884}"/>
              </a:ext>
            </a:extLst>
          </p:cNvPr>
          <p:cNvPicPr>
            <a:picLocks noChangeAspect="1"/>
          </p:cNvPicPr>
          <p:nvPr/>
        </p:nvPicPr>
        <p:blipFill>
          <a:blip r:embed="rId3"/>
          <a:stretch>
            <a:fillRect/>
          </a:stretch>
        </p:blipFill>
        <p:spPr>
          <a:xfrm>
            <a:off x="1044054" y="1400129"/>
            <a:ext cx="3613212" cy="4525716"/>
          </a:xfrm>
          <a:prstGeom prst="rect">
            <a:avLst/>
          </a:prstGeom>
        </p:spPr>
      </p:pic>
    </p:spTree>
    <p:extLst>
      <p:ext uri="{BB962C8B-B14F-4D97-AF65-F5344CB8AC3E}">
        <p14:creationId xmlns:p14="http://schemas.microsoft.com/office/powerpoint/2010/main" val="2663151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188E-3C05-4378-9F68-1BD52949945F}"/>
              </a:ext>
            </a:extLst>
          </p:cNvPr>
          <p:cNvSpPr>
            <a:spLocks noGrp="1"/>
          </p:cNvSpPr>
          <p:nvPr>
            <p:ph type="title"/>
          </p:nvPr>
        </p:nvSpPr>
        <p:spPr>
          <a:xfrm>
            <a:off x="1044054" y="161926"/>
            <a:ext cx="10309745" cy="519111"/>
          </a:xfrm>
        </p:spPr>
        <p:txBody>
          <a:bodyPr>
            <a:normAutofit/>
          </a:bodyPr>
          <a:lstStyle/>
          <a:p>
            <a:pPr algn="ctr"/>
            <a:r>
              <a:rPr lang="en-IN" sz="2400" i="1" dirty="0">
                <a:solidFill>
                  <a:schemeClr val="accent1"/>
                </a:solidFill>
                <a:effectLst>
                  <a:outerShdw blurRad="38100" dist="38100" dir="2700000" algn="tl">
                    <a:srgbClr val="000000">
                      <a:alpha val="43137"/>
                    </a:srgbClr>
                  </a:outerShdw>
                </a:effectLst>
              </a:rPr>
              <a:t>Fielders - Catches</a:t>
            </a:r>
          </a:p>
        </p:txBody>
      </p:sp>
      <p:pic>
        <p:nvPicPr>
          <p:cNvPr id="6" name="Content Placeholder 5">
            <a:extLst>
              <a:ext uri="{FF2B5EF4-FFF2-40B4-BE49-F238E27FC236}">
                <a16:creationId xmlns:a16="http://schemas.microsoft.com/office/drawing/2014/main" id="{88690EA9-16C5-4F66-A175-9AE5DD6A7989}"/>
              </a:ext>
            </a:extLst>
          </p:cNvPr>
          <p:cNvPicPr>
            <a:picLocks noGrp="1" noChangeAspect="1"/>
          </p:cNvPicPr>
          <p:nvPr>
            <p:ph sz="half" idx="1"/>
          </p:nvPr>
        </p:nvPicPr>
        <p:blipFill>
          <a:blip r:embed="rId2"/>
          <a:stretch>
            <a:fillRect/>
          </a:stretch>
        </p:blipFill>
        <p:spPr>
          <a:xfrm>
            <a:off x="621437" y="985421"/>
            <a:ext cx="4154749" cy="5191542"/>
          </a:xfrm>
        </p:spPr>
      </p:pic>
      <p:pic>
        <p:nvPicPr>
          <p:cNvPr id="8" name="Content Placeholder 7">
            <a:extLst>
              <a:ext uri="{FF2B5EF4-FFF2-40B4-BE49-F238E27FC236}">
                <a16:creationId xmlns:a16="http://schemas.microsoft.com/office/drawing/2014/main" id="{32B85AA2-0091-4385-AD47-7BE5D6791A2A}"/>
              </a:ext>
            </a:extLst>
          </p:cNvPr>
          <p:cNvPicPr>
            <a:picLocks noGrp="1" noChangeAspect="1"/>
          </p:cNvPicPr>
          <p:nvPr>
            <p:ph sz="half" idx="2"/>
          </p:nvPr>
        </p:nvPicPr>
        <p:blipFill>
          <a:blip r:embed="rId3"/>
          <a:stretch>
            <a:fillRect/>
          </a:stretch>
        </p:blipFill>
        <p:spPr>
          <a:xfrm>
            <a:off x="5051394" y="923324"/>
            <a:ext cx="6780235" cy="5191542"/>
          </a:xfrm>
        </p:spPr>
      </p:pic>
    </p:spTree>
    <p:extLst>
      <p:ext uri="{BB962C8B-B14F-4D97-AF65-F5344CB8AC3E}">
        <p14:creationId xmlns:p14="http://schemas.microsoft.com/office/powerpoint/2010/main" val="3142265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897443-94EF-47B4-9CA6-0D21092C9E26}"/>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pc="750">
                <a:solidFill>
                  <a:schemeClr val="bg1"/>
                </a:solidFill>
                <a:effectLst>
                  <a:outerShdw blurRad="38100" dist="38100" dir="2700000" algn="tl">
                    <a:srgbClr val="000000">
                      <a:alpha val="43137"/>
                    </a:srgbClr>
                  </a:outerShdw>
                </a:effectLst>
              </a:rPr>
              <a:t>Seasons highest score</a:t>
            </a:r>
          </a:p>
        </p:txBody>
      </p:sp>
      <p:pic>
        <p:nvPicPr>
          <p:cNvPr id="5" name="Picture 4">
            <a:extLst>
              <a:ext uri="{FF2B5EF4-FFF2-40B4-BE49-F238E27FC236}">
                <a16:creationId xmlns:a16="http://schemas.microsoft.com/office/drawing/2014/main" id="{C52F8196-6D5A-437C-9C3A-411EDF203C0D}"/>
              </a:ext>
            </a:extLst>
          </p:cNvPr>
          <p:cNvPicPr>
            <a:picLocks noChangeAspect="1"/>
          </p:cNvPicPr>
          <p:nvPr/>
        </p:nvPicPr>
        <p:blipFill>
          <a:blip r:embed="rId2"/>
          <a:stretch>
            <a:fillRect/>
          </a:stretch>
        </p:blipFill>
        <p:spPr>
          <a:xfrm>
            <a:off x="4503619" y="1133476"/>
            <a:ext cx="7214138" cy="4879102"/>
          </a:xfrm>
          <a:prstGeom prst="rect">
            <a:avLst/>
          </a:prstGeom>
        </p:spPr>
      </p:pic>
    </p:spTree>
    <p:extLst>
      <p:ext uri="{BB962C8B-B14F-4D97-AF65-F5344CB8AC3E}">
        <p14:creationId xmlns:p14="http://schemas.microsoft.com/office/powerpoint/2010/main" val="790109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4BEB-A812-43C2-B63D-1446B2392CA8}"/>
              </a:ext>
            </a:extLst>
          </p:cNvPr>
          <p:cNvSpPr>
            <a:spLocks noGrp="1"/>
          </p:cNvSpPr>
          <p:nvPr>
            <p:ph type="title"/>
          </p:nvPr>
        </p:nvSpPr>
        <p:spPr>
          <a:xfrm>
            <a:off x="594804" y="160885"/>
            <a:ext cx="11097087" cy="411033"/>
          </a:xfrm>
        </p:spPr>
        <p:txBody>
          <a:bodyPr>
            <a:normAutofit/>
          </a:bodyPr>
          <a:lstStyle/>
          <a:p>
            <a:pPr algn="ctr"/>
            <a:r>
              <a:rPr lang="en-US" sz="2400" i="1" dirty="0">
                <a:solidFill>
                  <a:schemeClr val="accent1"/>
                </a:solidFill>
                <a:effectLst>
                  <a:outerShdw blurRad="38100" dist="38100" dir="2700000" algn="tl">
                    <a:srgbClr val="000000">
                      <a:alpha val="43137"/>
                    </a:srgbClr>
                  </a:outerShdw>
                </a:effectLst>
              </a:rPr>
              <a:t>victories by the team in each season</a:t>
            </a:r>
            <a:endParaRPr lang="en-IN" sz="2400" i="1" dirty="0">
              <a:solidFill>
                <a:schemeClr val="accent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82112DA-085F-4993-AC2F-6470BDF2DBF3}"/>
              </a:ext>
            </a:extLst>
          </p:cNvPr>
          <p:cNvPicPr>
            <a:picLocks noChangeAspect="1"/>
          </p:cNvPicPr>
          <p:nvPr/>
        </p:nvPicPr>
        <p:blipFill>
          <a:blip r:embed="rId2"/>
          <a:stretch>
            <a:fillRect/>
          </a:stretch>
        </p:blipFill>
        <p:spPr>
          <a:xfrm>
            <a:off x="262886" y="596585"/>
            <a:ext cx="2943225" cy="1832290"/>
          </a:xfrm>
          <a:prstGeom prst="rect">
            <a:avLst/>
          </a:prstGeom>
        </p:spPr>
      </p:pic>
      <p:pic>
        <p:nvPicPr>
          <p:cNvPr id="8" name="Picture 7">
            <a:extLst>
              <a:ext uri="{FF2B5EF4-FFF2-40B4-BE49-F238E27FC236}">
                <a16:creationId xmlns:a16="http://schemas.microsoft.com/office/drawing/2014/main" id="{C104FE35-534E-4360-9750-7C656EFDE5B9}"/>
              </a:ext>
            </a:extLst>
          </p:cNvPr>
          <p:cNvPicPr>
            <a:picLocks noChangeAspect="1"/>
          </p:cNvPicPr>
          <p:nvPr/>
        </p:nvPicPr>
        <p:blipFill>
          <a:blip r:embed="rId3"/>
          <a:stretch>
            <a:fillRect/>
          </a:stretch>
        </p:blipFill>
        <p:spPr>
          <a:xfrm>
            <a:off x="376509" y="2419350"/>
            <a:ext cx="2800350" cy="1832290"/>
          </a:xfrm>
          <a:prstGeom prst="rect">
            <a:avLst/>
          </a:prstGeom>
        </p:spPr>
      </p:pic>
      <p:pic>
        <p:nvPicPr>
          <p:cNvPr id="10" name="Picture 9">
            <a:extLst>
              <a:ext uri="{FF2B5EF4-FFF2-40B4-BE49-F238E27FC236}">
                <a16:creationId xmlns:a16="http://schemas.microsoft.com/office/drawing/2014/main" id="{60E025AA-B7EF-4543-B43B-743149068D69}"/>
              </a:ext>
            </a:extLst>
          </p:cNvPr>
          <p:cNvPicPr>
            <a:picLocks noChangeAspect="1"/>
          </p:cNvPicPr>
          <p:nvPr/>
        </p:nvPicPr>
        <p:blipFill>
          <a:blip r:embed="rId4"/>
          <a:stretch>
            <a:fillRect/>
          </a:stretch>
        </p:blipFill>
        <p:spPr>
          <a:xfrm>
            <a:off x="404522" y="4359974"/>
            <a:ext cx="2781300" cy="1901441"/>
          </a:xfrm>
          <a:prstGeom prst="rect">
            <a:avLst/>
          </a:prstGeom>
        </p:spPr>
      </p:pic>
      <p:pic>
        <p:nvPicPr>
          <p:cNvPr id="12" name="Picture 11">
            <a:extLst>
              <a:ext uri="{FF2B5EF4-FFF2-40B4-BE49-F238E27FC236}">
                <a16:creationId xmlns:a16="http://schemas.microsoft.com/office/drawing/2014/main" id="{A998383F-B449-46D1-B0DF-7E634407C428}"/>
              </a:ext>
            </a:extLst>
          </p:cNvPr>
          <p:cNvPicPr>
            <a:picLocks noChangeAspect="1"/>
          </p:cNvPicPr>
          <p:nvPr/>
        </p:nvPicPr>
        <p:blipFill>
          <a:blip r:embed="rId5"/>
          <a:stretch>
            <a:fillRect/>
          </a:stretch>
        </p:blipFill>
        <p:spPr>
          <a:xfrm>
            <a:off x="3264435" y="602821"/>
            <a:ext cx="2838450" cy="1846864"/>
          </a:xfrm>
          <a:prstGeom prst="rect">
            <a:avLst/>
          </a:prstGeom>
        </p:spPr>
      </p:pic>
      <p:pic>
        <p:nvPicPr>
          <p:cNvPr id="14" name="Picture 13">
            <a:extLst>
              <a:ext uri="{FF2B5EF4-FFF2-40B4-BE49-F238E27FC236}">
                <a16:creationId xmlns:a16="http://schemas.microsoft.com/office/drawing/2014/main" id="{D19CCD2E-257D-4DB0-B068-E20B860BC26A}"/>
              </a:ext>
            </a:extLst>
          </p:cNvPr>
          <p:cNvPicPr>
            <a:picLocks noChangeAspect="1"/>
          </p:cNvPicPr>
          <p:nvPr/>
        </p:nvPicPr>
        <p:blipFill>
          <a:blip r:embed="rId6"/>
          <a:stretch>
            <a:fillRect/>
          </a:stretch>
        </p:blipFill>
        <p:spPr>
          <a:xfrm>
            <a:off x="3157808" y="2498026"/>
            <a:ext cx="2867025" cy="1931406"/>
          </a:xfrm>
          <a:prstGeom prst="rect">
            <a:avLst/>
          </a:prstGeom>
        </p:spPr>
      </p:pic>
      <p:pic>
        <p:nvPicPr>
          <p:cNvPr id="16" name="Picture 15">
            <a:extLst>
              <a:ext uri="{FF2B5EF4-FFF2-40B4-BE49-F238E27FC236}">
                <a16:creationId xmlns:a16="http://schemas.microsoft.com/office/drawing/2014/main" id="{5E9ED27B-A605-42FF-AB60-36FF5F4C5962}"/>
              </a:ext>
            </a:extLst>
          </p:cNvPr>
          <p:cNvPicPr>
            <a:picLocks noChangeAspect="1"/>
          </p:cNvPicPr>
          <p:nvPr/>
        </p:nvPicPr>
        <p:blipFill>
          <a:blip r:embed="rId7"/>
          <a:stretch>
            <a:fillRect/>
          </a:stretch>
        </p:blipFill>
        <p:spPr>
          <a:xfrm>
            <a:off x="3185822" y="4429432"/>
            <a:ext cx="2857500" cy="1993143"/>
          </a:xfrm>
          <a:prstGeom prst="rect">
            <a:avLst/>
          </a:prstGeom>
        </p:spPr>
      </p:pic>
      <p:pic>
        <p:nvPicPr>
          <p:cNvPr id="18" name="Picture 17">
            <a:extLst>
              <a:ext uri="{FF2B5EF4-FFF2-40B4-BE49-F238E27FC236}">
                <a16:creationId xmlns:a16="http://schemas.microsoft.com/office/drawing/2014/main" id="{B146CBDE-EE06-4C61-A2E5-C798DBAF27B2}"/>
              </a:ext>
            </a:extLst>
          </p:cNvPr>
          <p:cNvPicPr>
            <a:picLocks noChangeAspect="1"/>
          </p:cNvPicPr>
          <p:nvPr/>
        </p:nvPicPr>
        <p:blipFill>
          <a:blip r:embed="rId8"/>
          <a:stretch>
            <a:fillRect/>
          </a:stretch>
        </p:blipFill>
        <p:spPr>
          <a:xfrm>
            <a:off x="6096000" y="602821"/>
            <a:ext cx="2771775" cy="1952625"/>
          </a:xfrm>
          <a:prstGeom prst="rect">
            <a:avLst/>
          </a:prstGeom>
        </p:spPr>
      </p:pic>
      <p:pic>
        <p:nvPicPr>
          <p:cNvPr id="20" name="Picture 19">
            <a:extLst>
              <a:ext uri="{FF2B5EF4-FFF2-40B4-BE49-F238E27FC236}">
                <a16:creationId xmlns:a16="http://schemas.microsoft.com/office/drawing/2014/main" id="{DB47602C-C6EE-4A03-B28C-0EFCEE268E14}"/>
              </a:ext>
            </a:extLst>
          </p:cNvPr>
          <p:cNvPicPr>
            <a:picLocks noChangeAspect="1"/>
          </p:cNvPicPr>
          <p:nvPr/>
        </p:nvPicPr>
        <p:blipFill>
          <a:blip r:embed="rId9"/>
          <a:stretch>
            <a:fillRect/>
          </a:stretch>
        </p:blipFill>
        <p:spPr>
          <a:xfrm>
            <a:off x="6071445" y="2543334"/>
            <a:ext cx="2847975" cy="1971675"/>
          </a:xfrm>
          <a:prstGeom prst="rect">
            <a:avLst/>
          </a:prstGeom>
        </p:spPr>
      </p:pic>
      <p:pic>
        <p:nvPicPr>
          <p:cNvPr id="22" name="Picture 21">
            <a:extLst>
              <a:ext uri="{FF2B5EF4-FFF2-40B4-BE49-F238E27FC236}">
                <a16:creationId xmlns:a16="http://schemas.microsoft.com/office/drawing/2014/main" id="{C2079D1E-B7D9-4565-9B7F-A8A281A84E34}"/>
              </a:ext>
            </a:extLst>
          </p:cNvPr>
          <p:cNvPicPr>
            <a:picLocks noChangeAspect="1"/>
          </p:cNvPicPr>
          <p:nvPr/>
        </p:nvPicPr>
        <p:blipFill>
          <a:blip r:embed="rId10"/>
          <a:stretch>
            <a:fillRect/>
          </a:stretch>
        </p:blipFill>
        <p:spPr>
          <a:xfrm>
            <a:off x="6120557" y="4536645"/>
            <a:ext cx="2867025" cy="1832291"/>
          </a:xfrm>
          <a:prstGeom prst="rect">
            <a:avLst/>
          </a:prstGeom>
        </p:spPr>
      </p:pic>
      <p:pic>
        <p:nvPicPr>
          <p:cNvPr id="24" name="Picture 23">
            <a:extLst>
              <a:ext uri="{FF2B5EF4-FFF2-40B4-BE49-F238E27FC236}">
                <a16:creationId xmlns:a16="http://schemas.microsoft.com/office/drawing/2014/main" id="{6E8D553A-4225-43B3-8145-E54439F0CA6C}"/>
              </a:ext>
            </a:extLst>
          </p:cNvPr>
          <p:cNvPicPr>
            <a:picLocks noChangeAspect="1"/>
          </p:cNvPicPr>
          <p:nvPr/>
        </p:nvPicPr>
        <p:blipFill>
          <a:blip r:embed="rId11"/>
          <a:stretch>
            <a:fillRect/>
          </a:stretch>
        </p:blipFill>
        <p:spPr>
          <a:xfrm>
            <a:off x="8919420" y="593554"/>
            <a:ext cx="2838450" cy="1722055"/>
          </a:xfrm>
          <a:prstGeom prst="rect">
            <a:avLst/>
          </a:prstGeom>
        </p:spPr>
      </p:pic>
      <p:pic>
        <p:nvPicPr>
          <p:cNvPr id="26" name="Picture 25">
            <a:extLst>
              <a:ext uri="{FF2B5EF4-FFF2-40B4-BE49-F238E27FC236}">
                <a16:creationId xmlns:a16="http://schemas.microsoft.com/office/drawing/2014/main" id="{978993F4-E4B4-48B0-8D01-110E1B50EBA1}"/>
              </a:ext>
            </a:extLst>
          </p:cNvPr>
          <p:cNvPicPr>
            <a:picLocks noChangeAspect="1"/>
          </p:cNvPicPr>
          <p:nvPr/>
        </p:nvPicPr>
        <p:blipFill>
          <a:blip r:embed="rId12"/>
          <a:stretch>
            <a:fillRect/>
          </a:stretch>
        </p:blipFill>
        <p:spPr>
          <a:xfrm>
            <a:off x="9020559" y="2529585"/>
            <a:ext cx="2819400" cy="1722055"/>
          </a:xfrm>
          <a:prstGeom prst="rect">
            <a:avLst/>
          </a:prstGeom>
        </p:spPr>
      </p:pic>
      <p:pic>
        <p:nvPicPr>
          <p:cNvPr id="28" name="Picture 27">
            <a:extLst>
              <a:ext uri="{FF2B5EF4-FFF2-40B4-BE49-F238E27FC236}">
                <a16:creationId xmlns:a16="http://schemas.microsoft.com/office/drawing/2014/main" id="{4FCB939F-700F-4F0F-B703-3D3F19F52F4B}"/>
              </a:ext>
            </a:extLst>
          </p:cNvPr>
          <p:cNvPicPr>
            <a:picLocks noChangeAspect="1"/>
          </p:cNvPicPr>
          <p:nvPr/>
        </p:nvPicPr>
        <p:blipFill>
          <a:blip r:embed="rId13"/>
          <a:stretch>
            <a:fillRect/>
          </a:stretch>
        </p:blipFill>
        <p:spPr>
          <a:xfrm>
            <a:off x="9206296" y="4376465"/>
            <a:ext cx="2633663" cy="1992471"/>
          </a:xfrm>
          <a:prstGeom prst="rect">
            <a:avLst/>
          </a:prstGeom>
        </p:spPr>
      </p:pic>
    </p:spTree>
    <p:extLst>
      <p:ext uri="{BB962C8B-B14F-4D97-AF65-F5344CB8AC3E}">
        <p14:creationId xmlns:p14="http://schemas.microsoft.com/office/powerpoint/2010/main" val="163195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9195ACA-FD0C-40B8-B252-D9CCF0B47E6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pc="750">
                <a:solidFill>
                  <a:schemeClr val="bg1"/>
                </a:solidFill>
                <a:effectLst>
                  <a:outerShdw blurRad="38100" dist="38100" dir="2700000" algn="tl">
                    <a:srgbClr val="000000">
                      <a:alpha val="43137"/>
                    </a:srgbClr>
                  </a:outerShdw>
                </a:effectLst>
              </a:rPr>
              <a:t>IPL Winning Team in each season</a:t>
            </a:r>
          </a:p>
        </p:txBody>
      </p:sp>
      <p:pic>
        <p:nvPicPr>
          <p:cNvPr id="6" name="Content Placeholder 5">
            <a:extLst>
              <a:ext uri="{FF2B5EF4-FFF2-40B4-BE49-F238E27FC236}">
                <a16:creationId xmlns:a16="http://schemas.microsoft.com/office/drawing/2014/main" id="{57278FAD-61CF-4781-8B85-BDB401972970}"/>
              </a:ext>
            </a:extLst>
          </p:cNvPr>
          <p:cNvPicPr>
            <a:picLocks noGrp="1" noChangeAspect="1"/>
          </p:cNvPicPr>
          <p:nvPr>
            <p:ph sz="half" idx="4294967295"/>
          </p:nvPr>
        </p:nvPicPr>
        <p:blipFill>
          <a:blip r:embed="rId2"/>
          <a:stretch>
            <a:fillRect/>
          </a:stretch>
        </p:blipFill>
        <p:spPr>
          <a:xfrm>
            <a:off x="5657850" y="457200"/>
            <a:ext cx="5333999" cy="5951114"/>
          </a:xfrm>
          <a:prstGeom prst="rect">
            <a:avLst/>
          </a:prstGeom>
        </p:spPr>
      </p:pic>
    </p:spTree>
    <p:extLst>
      <p:ext uri="{BB962C8B-B14F-4D97-AF65-F5344CB8AC3E}">
        <p14:creationId xmlns:p14="http://schemas.microsoft.com/office/powerpoint/2010/main" val="789227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9EC8-D808-4DA2-861A-DE476285DFAB}"/>
              </a:ext>
            </a:extLst>
          </p:cNvPr>
          <p:cNvSpPr>
            <a:spLocks noGrp="1"/>
          </p:cNvSpPr>
          <p:nvPr>
            <p:ph type="title"/>
          </p:nvPr>
        </p:nvSpPr>
        <p:spPr>
          <a:xfrm>
            <a:off x="630315" y="62144"/>
            <a:ext cx="11168107" cy="506027"/>
          </a:xfrm>
        </p:spPr>
        <p:txBody>
          <a:bodyPr>
            <a:normAutofit/>
          </a:bodyPr>
          <a:lstStyle/>
          <a:p>
            <a:pPr algn="ctr"/>
            <a:r>
              <a:rPr lang="en-IN" sz="2800" i="1" u="sng" dirty="0">
                <a:solidFill>
                  <a:schemeClr val="accent1"/>
                </a:solidFill>
                <a:effectLst>
                  <a:outerShdw blurRad="38100" dist="38100" dir="2700000" algn="tl">
                    <a:srgbClr val="000000">
                      <a:alpha val="43137"/>
                    </a:srgbClr>
                  </a:outerShdw>
                </a:effectLst>
              </a:rPr>
              <a:t>7. Conclusion &amp; actionable insights</a:t>
            </a:r>
          </a:p>
        </p:txBody>
      </p:sp>
      <p:sp>
        <p:nvSpPr>
          <p:cNvPr id="3" name="Content Placeholder 2">
            <a:extLst>
              <a:ext uri="{FF2B5EF4-FFF2-40B4-BE49-F238E27FC236}">
                <a16:creationId xmlns:a16="http://schemas.microsoft.com/office/drawing/2014/main" id="{A5C77CEA-27AB-4347-B5CC-61F0F5233994}"/>
              </a:ext>
            </a:extLst>
          </p:cNvPr>
          <p:cNvSpPr>
            <a:spLocks noGrp="1"/>
          </p:cNvSpPr>
          <p:nvPr>
            <p:ph idx="1"/>
          </p:nvPr>
        </p:nvSpPr>
        <p:spPr>
          <a:xfrm>
            <a:off x="124288" y="736847"/>
            <a:ext cx="11789546" cy="5334272"/>
          </a:xfrm>
        </p:spPr>
        <p:txBody>
          <a:bodyPr>
            <a:normAutofit fontScale="70000" lnSpcReduction="20000"/>
          </a:bodyPr>
          <a:lstStyle/>
          <a:p>
            <a:r>
              <a:rPr lang="en-US" dirty="0"/>
              <a:t>It is analyzed that the dataset has be </a:t>
            </a:r>
            <a:r>
              <a:rPr lang="en-US" dirty="0" err="1"/>
              <a:t>splitted</a:t>
            </a:r>
            <a:r>
              <a:rPr lang="en-US" dirty="0"/>
              <a:t> in </a:t>
            </a:r>
            <a:r>
              <a:rPr lang="en-US" b="1" dirty="0"/>
              <a:t>"Teams"</a:t>
            </a:r>
            <a:r>
              <a:rPr lang="en-US" dirty="0"/>
              <a:t>, </a:t>
            </a:r>
            <a:r>
              <a:rPr lang="en-US" b="1" dirty="0"/>
              <a:t>"Batsman"</a:t>
            </a:r>
            <a:r>
              <a:rPr lang="en-US" dirty="0"/>
              <a:t>, </a:t>
            </a:r>
            <a:r>
              <a:rPr lang="en-US" b="1" dirty="0"/>
              <a:t>"Bowlers"</a:t>
            </a:r>
            <a:r>
              <a:rPr lang="en-US" dirty="0"/>
              <a:t> and </a:t>
            </a:r>
            <a:r>
              <a:rPr lang="en-US" b="1" dirty="0"/>
              <a:t>"Fielders"</a:t>
            </a:r>
            <a:endParaRPr lang="en-US" dirty="0"/>
          </a:p>
          <a:p>
            <a:r>
              <a:rPr lang="en-US" dirty="0"/>
              <a:t>IPL is all about team performance and the team who is best on that current day will be the winners.</a:t>
            </a:r>
          </a:p>
          <a:p>
            <a:r>
              <a:rPr lang="en-US" dirty="0"/>
              <a:t>Individual contributions plays a vital role in this modern game.</a:t>
            </a:r>
          </a:p>
          <a:p>
            <a:r>
              <a:rPr lang="en-US" dirty="0"/>
              <a:t>Earlier IPL was a Batsman's game. Later, it proved wrong.</a:t>
            </a:r>
          </a:p>
          <a:p>
            <a:r>
              <a:rPr lang="en-US" dirty="0"/>
              <a:t>Also IPL is all about young players/youngsters but, it is also a myth. Best example: 2018 Winners CSK with average age of players is 32.</a:t>
            </a:r>
          </a:p>
          <a:p>
            <a:r>
              <a:rPr lang="en-US" dirty="0"/>
              <a:t>IPL is very success because of Cricket fans in INDIA.</a:t>
            </a:r>
          </a:p>
          <a:p>
            <a:r>
              <a:rPr lang="en-US" b="1" dirty="0"/>
              <a:t>Mumbai Indians</a:t>
            </a:r>
            <a:r>
              <a:rPr lang="en-US" dirty="0"/>
              <a:t> and </a:t>
            </a:r>
            <a:r>
              <a:rPr lang="en-US" b="1" dirty="0"/>
              <a:t>Chennai Super Kings</a:t>
            </a:r>
            <a:r>
              <a:rPr lang="en-US" dirty="0"/>
              <a:t> won the IPL title thrice, </a:t>
            </a:r>
            <a:r>
              <a:rPr lang="en-US" b="1" dirty="0"/>
              <a:t>KKR</a:t>
            </a:r>
            <a:r>
              <a:rPr lang="en-US" dirty="0"/>
              <a:t> won the title twice and </a:t>
            </a:r>
            <a:r>
              <a:rPr lang="en-US" b="1" dirty="0"/>
              <a:t>RR</a:t>
            </a:r>
            <a:r>
              <a:rPr lang="en-US" dirty="0"/>
              <a:t>, </a:t>
            </a:r>
            <a:r>
              <a:rPr lang="en-US" b="1" dirty="0"/>
              <a:t>Deccan Charges</a:t>
            </a:r>
            <a:r>
              <a:rPr lang="en-US" dirty="0"/>
              <a:t> and </a:t>
            </a:r>
            <a:r>
              <a:rPr lang="en-US" b="1" dirty="0"/>
              <a:t>SRH</a:t>
            </a:r>
            <a:r>
              <a:rPr lang="en-US" dirty="0"/>
              <a:t> won IPL once.</a:t>
            </a:r>
          </a:p>
          <a:p>
            <a:r>
              <a:rPr lang="en-US" b="1" dirty="0"/>
              <a:t>RCB</a:t>
            </a:r>
            <a:r>
              <a:rPr lang="en-US" dirty="0"/>
              <a:t>, </a:t>
            </a:r>
            <a:r>
              <a:rPr lang="en-US" b="1" dirty="0"/>
              <a:t>Delhi Daredevils</a:t>
            </a:r>
            <a:r>
              <a:rPr lang="en-US" dirty="0"/>
              <a:t>, </a:t>
            </a:r>
            <a:r>
              <a:rPr lang="en-US" b="1" dirty="0"/>
              <a:t>Kings XI Punjab</a:t>
            </a:r>
            <a:r>
              <a:rPr lang="en-US" dirty="0"/>
              <a:t> didn't win the IPL titles.</a:t>
            </a:r>
          </a:p>
          <a:p>
            <a:r>
              <a:rPr lang="en-US" b="1" dirty="0"/>
              <a:t>RCB</a:t>
            </a:r>
            <a:r>
              <a:rPr lang="en-US" dirty="0"/>
              <a:t> and </a:t>
            </a:r>
            <a:r>
              <a:rPr lang="en-US" b="1" dirty="0"/>
              <a:t>Kings XI Punjab</a:t>
            </a:r>
            <a:r>
              <a:rPr lang="en-US" dirty="0"/>
              <a:t> are runners twice and once respectively but, </a:t>
            </a:r>
            <a:r>
              <a:rPr lang="en-US" b="1" dirty="0"/>
              <a:t>Delhi Daredevils</a:t>
            </a:r>
            <a:r>
              <a:rPr lang="en-US" dirty="0"/>
              <a:t> didn't played finals yet.</a:t>
            </a:r>
          </a:p>
          <a:p>
            <a:r>
              <a:rPr lang="en-US" b="1" dirty="0"/>
              <a:t>Mumbai Indian</a:t>
            </a:r>
            <a:r>
              <a:rPr lang="en-US" dirty="0"/>
              <a:t> didn't scored highest runs in any IPL season but, still they won 3 titles. Consistent is very important in this game.</a:t>
            </a:r>
          </a:p>
          <a:p>
            <a:r>
              <a:rPr lang="en-US" dirty="0"/>
              <a:t>Except 2014, the team who has Orange cap has never won the IPL title. Only Uthappa 2014 from KKR won the IPL title.</a:t>
            </a:r>
          </a:p>
          <a:p>
            <a:r>
              <a:rPr lang="en-US" dirty="0"/>
              <a:t>S Raina holds the record of max runs and max catches taken (non-wicket keeper). This is also one of the example of winning the title thrice.</a:t>
            </a:r>
          </a:p>
          <a:p>
            <a:r>
              <a:rPr lang="en-US" dirty="0" err="1"/>
              <a:t>Malinga</a:t>
            </a:r>
            <a:r>
              <a:rPr lang="en-US" dirty="0"/>
              <a:t> has the max of wickets taken and that makes Mumbai Indians winning the title thrice.</a:t>
            </a:r>
          </a:p>
          <a:p>
            <a:r>
              <a:rPr lang="en-US" dirty="0"/>
              <a:t>V </a:t>
            </a:r>
            <a:r>
              <a:rPr lang="en-US" dirty="0" err="1"/>
              <a:t>Kolhi</a:t>
            </a:r>
            <a:r>
              <a:rPr lang="en-US" dirty="0"/>
              <a:t> has the most half centuries in IPL and 2nd in Centuries and highest run getter. That's why we call him as a Run Machine.</a:t>
            </a:r>
          </a:p>
          <a:p>
            <a:r>
              <a:rPr lang="en-US" b="1" dirty="0"/>
              <a:t>RCB</a:t>
            </a:r>
            <a:r>
              <a:rPr lang="en-US" dirty="0"/>
              <a:t>, </a:t>
            </a:r>
            <a:r>
              <a:rPr lang="en-US" b="1" dirty="0"/>
              <a:t>Delhi Daredevils</a:t>
            </a:r>
            <a:r>
              <a:rPr lang="en-US" dirty="0"/>
              <a:t>, </a:t>
            </a:r>
            <a:r>
              <a:rPr lang="en-US" b="1" dirty="0"/>
              <a:t>Kings XI Punjab</a:t>
            </a:r>
            <a:r>
              <a:rPr lang="en-US" dirty="0"/>
              <a:t> need to change their strategies to win their maiden IPL title.</a:t>
            </a:r>
          </a:p>
          <a:p>
            <a:r>
              <a:rPr lang="en-US" dirty="0"/>
              <a:t>Few teams are more dependent on few individual players to perform all time. Every player needs to be contributed.</a:t>
            </a:r>
          </a:p>
          <a:p>
            <a:endParaRPr lang="en-IN" dirty="0"/>
          </a:p>
        </p:txBody>
      </p:sp>
    </p:spTree>
    <p:extLst>
      <p:ext uri="{BB962C8B-B14F-4D97-AF65-F5344CB8AC3E}">
        <p14:creationId xmlns:p14="http://schemas.microsoft.com/office/powerpoint/2010/main" val="2975176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6561200-FFE3-4655-A732-BFCD68F65437}"/>
              </a:ext>
            </a:extLst>
          </p:cNvPr>
          <p:cNvSpPr>
            <a:spLocks noGrp="1"/>
          </p:cNvSpPr>
          <p:nvPr>
            <p:ph type="title"/>
          </p:nvPr>
        </p:nvSpPr>
        <p:spPr>
          <a:xfrm>
            <a:off x="681780" y="586855"/>
            <a:ext cx="3131093" cy="3507474"/>
          </a:xfrm>
        </p:spPr>
        <p:txBody>
          <a:bodyPr vert="horz" lIns="0" tIns="0" rIns="0" bIns="0" rtlCol="0" anchor="b">
            <a:normAutofit/>
          </a:bodyPr>
          <a:lstStyle/>
          <a:p>
            <a:pPr algn="r"/>
            <a:r>
              <a:rPr lang="en-US">
                <a:solidFill>
                  <a:schemeClr val="bg1"/>
                </a:solidFill>
                <a:effectLst>
                  <a:outerShdw blurRad="38100" dist="38100" dir="2700000" algn="tl">
                    <a:srgbClr val="000000">
                      <a:alpha val="43137"/>
                    </a:srgbClr>
                  </a:outerShdw>
                </a:effectLst>
              </a:rPr>
              <a:t>Thank YOU!!</a:t>
            </a:r>
          </a:p>
        </p:txBody>
      </p:sp>
      <p:sp>
        <p:nvSpPr>
          <p:cNvPr id="4" name="Text Placeholder 3">
            <a:extLst>
              <a:ext uri="{FF2B5EF4-FFF2-40B4-BE49-F238E27FC236}">
                <a16:creationId xmlns:a16="http://schemas.microsoft.com/office/drawing/2014/main" id="{7AD045FC-D362-4C68-924D-9C3CF2101250}"/>
              </a:ext>
            </a:extLst>
          </p:cNvPr>
          <p:cNvSpPr>
            <a:spLocks noGrp="1"/>
          </p:cNvSpPr>
          <p:nvPr>
            <p:ph type="body" sz="half" idx="2"/>
          </p:nvPr>
        </p:nvSpPr>
        <p:spPr>
          <a:xfrm>
            <a:off x="4478695" y="4572000"/>
            <a:ext cx="3222170" cy="1623526"/>
          </a:xfrm>
        </p:spPr>
        <p:txBody>
          <a:bodyPr vert="horz" lIns="0" tIns="0" rIns="0" bIns="0" rtlCol="0">
            <a:normAutofit/>
          </a:bodyPr>
          <a:lstStyle/>
          <a:p>
            <a:r>
              <a:rPr lang="en-US" sz="1800" b="1" i="1" dirty="0">
                <a:effectLst>
                  <a:outerShdw blurRad="38100" dist="38100" dir="2700000" algn="tl">
                    <a:srgbClr val="000000">
                      <a:alpha val="43137"/>
                    </a:srgbClr>
                  </a:outerShdw>
                </a:effectLst>
              </a:rPr>
              <a:t>Presented By </a:t>
            </a:r>
          </a:p>
          <a:p>
            <a:r>
              <a:rPr lang="en-US" sz="1800" b="1" i="1" dirty="0">
                <a:effectLst>
                  <a:outerShdw blurRad="38100" dist="38100" dir="2700000" algn="tl">
                    <a:srgbClr val="000000">
                      <a:alpha val="43137"/>
                    </a:srgbClr>
                  </a:outerShdw>
                </a:effectLst>
              </a:rPr>
              <a:t>	Arun Kumar</a:t>
            </a:r>
          </a:p>
          <a:p>
            <a:r>
              <a:rPr lang="en-US" sz="1800" b="1" i="1" dirty="0">
                <a:effectLst>
                  <a:outerShdw blurRad="38100" dist="38100" dir="2700000" algn="tl">
                    <a:srgbClr val="000000">
                      <a:alpha val="43137"/>
                    </a:srgbClr>
                  </a:outerShdw>
                </a:effectLst>
              </a:rPr>
              <a:t>	GCD @INSAID</a:t>
            </a:r>
          </a:p>
        </p:txBody>
      </p:sp>
      <p:pic>
        <p:nvPicPr>
          <p:cNvPr id="8" name="Content Placeholder 7">
            <a:extLst>
              <a:ext uri="{FF2B5EF4-FFF2-40B4-BE49-F238E27FC236}">
                <a16:creationId xmlns:a16="http://schemas.microsoft.com/office/drawing/2014/main" id="{5761F95F-3EA2-4780-8FC7-2DF9A8039695}"/>
              </a:ext>
            </a:extLst>
          </p:cNvPr>
          <p:cNvPicPr>
            <a:picLocks noGrp="1" noChangeAspect="1"/>
          </p:cNvPicPr>
          <p:nvPr>
            <p:ph idx="1"/>
          </p:nvPr>
        </p:nvPicPr>
        <p:blipFill>
          <a:blip r:embed="rId2"/>
          <a:stretch>
            <a:fillRect/>
          </a:stretch>
        </p:blipFill>
        <p:spPr>
          <a:xfrm>
            <a:off x="7472265" y="1532101"/>
            <a:ext cx="4495683" cy="3619024"/>
          </a:xfrm>
          <a:prstGeom prst="rect">
            <a:avLst/>
          </a:prstGeom>
        </p:spPr>
      </p:pic>
    </p:spTree>
    <p:extLst>
      <p:ext uri="{BB962C8B-B14F-4D97-AF65-F5344CB8AC3E}">
        <p14:creationId xmlns:p14="http://schemas.microsoft.com/office/powerpoint/2010/main" val="83567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10B-CB3D-4C67-B8C5-458F2F538889}"/>
              </a:ext>
            </a:extLst>
          </p:cNvPr>
          <p:cNvSpPr>
            <a:spLocks noGrp="1"/>
          </p:cNvSpPr>
          <p:nvPr>
            <p:ph type="title"/>
          </p:nvPr>
        </p:nvSpPr>
        <p:spPr>
          <a:xfrm>
            <a:off x="736848" y="408374"/>
            <a:ext cx="10875655" cy="701336"/>
          </a:xfrm>
        </p:spPr>
        <p:txBody>
          <a:bodyPr>
            <a:normAutofit/>
          </a:bodyPr>
          <a:lstStyle/>
          <a:p>
            <a:r>
              <a:rPr lang="en-IN" sz="2800" i="1" dirty="0">
                <a:solidFill>
                  <a:schemeClr val="accent1"/>
                </a:solidFill>
                <a:effectLst>
                  <a:outerShdw blurRad="38100" dist="38100" dir="2700000" algn="tl">
                    <a:srgbClr val="000000">
                      <a:alpha val="43137"/>
                    </a:srgbClr>
                  </a:outerShdw>
                </a:effectLst>
                <a:latin typeface="Garamond" panose="02020404030301010803" pitchFamily="18" charset="0"/>
              </a:rPr>
              <a:t>1. Problem Statement</a:t>
            </a:r>
          </a:p>
        </p:txBody>
      </p:sp>
      <p:sp>
        <p:nvSpPr>
          <p:cNvPr id="3" name="Content Placeholder 2">
            <a:extLst>
              <a:ext uri="{FF2B5EF4-FFF2-40B4-BE49-F238E27FC236}">
                <a16:creationId xmlns:a16="http://schemas.microsoft.com/office/drawing/2014/main" id="{F1569B88-186D-45A5-861E-B1CAC4A08D54}"/>
              </a:ext>
            </a:extLst>
          </p:cNvPr>
          <p:cNvSpPr>
            <a:spLocks noGrp="1"/>
          </p:cNvSpPr>
          <p:nvPr>
            <p:ph idx="1"/>
          </p:nvPr>
        </p:nvSpPr>
        <p:spPr>
          <a:xfrm>
            <a:off x="736848" y="1207363"/>
            <a:ext cx="10875656" cy="4856086"/>
          </a:xfrm>
        </p:spPr>
        <p:txBody>
          <a:bodyPr>
            <a:normAutofit fontScale="47500" lnSpcReduction="20000"/>
          </a:bodyPr>
          <a:lstStyle/>
          <a:p>
            <a:pPr marL="0" indent="0">
              <a:buNone/>
            </a:pPr>
            <a:r>
              <a:rPr lang="en-US" sz="3400" i="1" dirty="0">
                <a:solidFill>
                  <a:schemeClr val="accent5">
                    <a:lumMod val="50000"/>
                  </a:schemeClr>
                </a:solidFill>
                <a:effectLst>
                  <a:outerShdw blurRad="38100" dist="38100" dir="2700000" algn="tl">
                    <a:srgbClr val="000000">
                      <a:alpha val="43137"/>
                    </a:srgbClr>
                  </a:outerShdw>
                </a:effectLst>
              </a:rPr>
              <a:t>The Indian Premier League (IPL) is a professional Twenty20 cricket league in India contested during March or April and May of every year by eight teams representing eight different cities in India. </a:t>
            </a:r>
          </a:p>
          <a:p>
            <a:pPr marL="0" indent="0">
              <a:buNone/>
            </a:pPr>
            <a:r>
              <a:rPr lang="en-US" sz="3400" i="1" dirty="0">
                <a:solidFill>
                  <a:schemeClr val="accent5">
                    <a:lumMod val="50000"/>
                  </a:schemeClr>
                </a:solidFill>
                <a:effectLst>
                  <a:outerShdw blurRad="38100" dist="38100" dir="2700000" algn="tl">
                    <a:srgbClr val="000000">
                      <a:alpha val="43137"/>
                    </a:srgbClr>
                  </a:outerShdw>
                </a:effectLst>
              </a:rPr>
              <a:t>The league was founded by the Board of Control for Cricket in India (BCCI) in 2008. The IPL is the most-attended cricket league in the world. By analyzing the players on different aspects like Batting, Bowling and Fielding, let us try to find the value they add to their teams and thus the role they play in winning the tournament.</a:t>
            </a:r>
          </a:p>
          <a:p>
            <a:pPr marL="0" indent="0">
              <a:buNone/>
            </a:pPr>
            <a:endParaRPr lang="en-IN" sz="4600" b="1" i="1" dirty="0">
              <a:solidFill>
                <a:schemeClr val="accent1"/>
              </a:solidFill>
              <a:effectLst>
                <a:outerShdw blurRad="38100" dist="38100" dir="2700000" algn="tl">
                  <a:srgbClr val="000000">
                    <a:alpha val="43137"/>
                  </a:srgbClr>
                </a:outerShdw>
              </a:effectLst>
            </a:endParaRPr>
          </a:p>
          <a:p>
            <a:pPr marL="0" indent="0">
              <a:buNone/>
            </a:pPr>
            <a:r>
              <a:rPr lang="en-IN" sz="5100" b="1" i="1" u="sng" dirty="0">
                <a:solidFill>
                  <a:schemeClr val="accent1"/>
                </a:solidFill>
                <a:effectLst>
                  <a:outerShdw blurRad="38100" dist="38100" dir="2700000" algn="tl">
                    <a:srgbClr val="000000">
                      <a:alpha val="43137"/>
                    </a:srgbClr>
                  </a:outerShdw>
                </a:effectLst>
              </a:rPr>
              <a:t>Importing Packages</a:t>
            </a:r>
            <a:endParaRPr lang="en-US" sz="5100" b="1" i="1" u="sng" dirty="0">
              <a:ln w="0"/>
              <a:solidFill>
                <a:schemeClr val="accent1"/>
              </a:solidFill>
              <a:effectLst>
                <a:outerShdw blurRad="38100" dist="38100" dir="2700000" algn="tl">
                  <a:srgbClr val="000000">
                    <a:alpha val="43137"/>
                  </a:srgbClr>
                </a:outerShdw>
              </a:effectLst>
            </a:endParaRPr>
          </a:p>
          <a:p>
            <a:r>
              <a:rPr lang="en-US" sz="2600" i="1" dirty="0">
                <a:solidFill>
                  <a:schemeClr val="accent5">
                    <a:lumMod val="50000"/>
                  </a:schemeClr>
                </a:solidFill>
                <a:effectLst>
                  <a:outerShdw blurRad="38100" dist="38100" dir="2700000" algn="tl">
                    <a:srgbClr val="000000">
                      <a:alpha val="43137"/>
                    </a:srgbClr>
                  </a:outerShdw>
                </a:effectLst>
              </a:rPr>
              <a:t>import pandas as pd</a:t>
            </a:r>
          </a:p>
          <a:p>
            <a:r>
              <a:rPr lang="en-US" sz="2600" i="1" dirty="0">
                <a:solidFill>
                  <a:schemeClr val="accent5">
                    <a:lumMod val="50000"/>
                  </a:schemeClr>
                </a:solidFill>
                <a:effectLst>
                  <a:outerShdw blurRad="38100" dist="38100" dir="2700000" algn="tl">
                    <a:srgbClr val="000000">
                      <a:alpha val="43137"/>
                    </a:srgbClr>
                  </a:outerShdw>
                </a:effectLst>
              </a:rPr>
              <a:t>import numpy as np</a:t>
            </a:r>
          </a:p>
          <a:p>
            <a:r>
              <a:rPr lang="en-US" sz="2600" i="1" dirty="0">
                <a:solidFill>
                  <a:schemeClr val="accent5">
                    <a:lumMod val="50000"/>
                  </a:schemeClr>
                </a:solidFill>
                <a:effectLst>
                  <a:outerShdw blurRad="38100" dist="38100" dir="2700000" algn="tl">
                    <a:srgbClr val="000000">
                      <a:alpha val="43137"/>
                    </a:srgbClr>
                  </a:outerShdw>
                </a:effectLst>
              </a:rPr>
              <a:t>import matplotlib.pyplot as plt</a:t>
            </a:r>
          </a:p>
          <a:p>
            <a:r>
              <a:rPr lang="en-US" sz="2600" i="1" dirty="0">
                <a:solidFill>
                  <a:schemeClr val="accent5">
                    <a:lumMod val="50000"/>
                  </a:schemeClr>
                </a:solidFill>
                <a:effectLst>
                  <a:outerShdw blurRad="38100" dist="38100" dir="2700000" algn="tl">
                    <a:srgbClr val="000000">
                      <a:alpha val="43137"/>
                    </a:srgbClr>
                  </a:outerShdw>
                </a:effectLst>
              </a:rPr>
              <a:t>import seaborn as sns</a:t>
            </a:r>
          </a:p>
          <a:p>
            <a:r>
              <a:rPr lang="en-US" sz="2600" i="1" dirty="0">
                <a:solidFill>
                  <a:schemeClr val="accent5">
                    <a:lumMod val="50000"/>
                  </a:schemeClr>
                </a:solidFill>
                <a:effectLst>
                  <a:outerShdw blurRad="38100" dist="38100" dir="2700000" algn="tl">
                    <a:srgbClr val="000000">
                      <a:alpha val="43137"/>
                    </a:srgbClr>
                  </a:outerShdw>
                </a:effectLst>
              </a:rPr>
              <a:t>import pandas_profiling</a:t>
            </a:r>
          </a:p>
          <a:p>
            <a:r>
              <a:rPr lang="en-US" sz="2600" i="1" dirty="0">
                <a:solidFill>
                  <a:schemeClr val="accent5">
                    <a:lumMod val="50000"/>
                  </a:schemeClr>
                </a:solidFill>
                <a:effectLst>
                  <a:outerShdw blurRad="38100" dist="38100" dir="2700000" algn="tl">
                    <a:srgbClr val="000000">
                      <a:alpha val="43137"/>
                    </a:srgbClr>
                  </a:outerShdw>
                </a:effectLst>
              </a:rPr>
              <a:t>from pandas_profiling import ProfileReport</a:t>
            </a:r>
          </a:p>
          <a:p>
            <a:pPr algn="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35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ECBB-F053-4C05-A831-3254A099E659}"/>
              </a:ext>
            </a:extLst>
          </p:cNvPr>
          <p:cNvSpPr>
            <a:spLocks noGrp="1"/>
          </p:cNvSpPr>
          <p:nvPr>
            <p:ph type="title"/>
          </p:nvPr>
        </p:nvSpPr>
        <p:spPr>
          <a:xfrm>
            <a:off x="1044054" y="457200"/>
            <a:ext cx="10309745" cy="528221"/>
          </a:xfrm>
        </p:spPr>
        <p:txBody>
          <a:bodyPr>
            <a:normAutofit/>
          </a:bodyPr>
          <a:lstStyle/>
          <a:p>
            <a:r>
              <a:rPr lang="en-IN" sz="2800" i="1" dirty="0">
                <a:solidFill>
                  <a:schemeClr val="accent1"/>
                </a:solidFill>
                <a:effectLst>
                  <a:outerShdw blurRad="38100" dist="38100" dir="2700000" algn="tl">
                    <a:srgbClr val="000000">
                      <a:alpha val="43137"/>
                    </a:srgbClr>
                  </a:outerShdw>
                </a:effectLst>
              </a:rPr>
              <a:t>Dataset 1 &amp; 2 with Merging</a:t>
            </a:r>
            <a:endParaRPr lang="en-IN" sz="2800" dirty="0"/>
          </a:p>
        </p:txBody>
      </p:sp>
      <p:sp>
        <p:nvSpPr>
          <p:cNvPr id="3" name="Content Placeholder 2">
            <a:extLst>
              <a:ext uri="{FF2B5EF4-FFF2-40B4-BE49-F238E27FC236}">
                <a16:creationId xmlns:a16="http://schemas.microsoft.com/office/drawing/2014/main" id="{0E0DAC1A-DEF6-455A-A3F2-738A7B66A50A}"/>
              </a:ext>
            </a:extLst>
          </p:cNvPr>
          <p:cNvSpPr>
            <a:spLocks noGrp="1"/>
          </p:cNvSpPr>
          <p:nvPr>
            <p:ph sz="half" idx="1"/>
          </p:nvPr>
        </p:nvSpPr>
        <p:spPr>
          <a:xfrm>
            <a:off x="1044054" y="1225118"/>
            <a:ext cx="4975746" cy="4951845"/>
          </a:xfrm>
        </p:spPr>
        <p:txBody>
          <a:bodyPr/>
          <a:lstStyle/>
          <a:p>
            <a:r>
              <a:rPr lang="en-IN" b="1" i="1" dirty="0">
                <a:solidFill>
                  <a:schemeClr val="accent3">
                    <a:lumMod val="50000"/>
                  </a:schemeClr>
                </a:solidFill>
                <a:effectLst>
                  <a:outerShdw blurRad="38100" dist="38100" dir="2700000" algn="tl">
                    <a:srgbClr val="000000">
                      <a:alpha val="43137"/>
                    </a:srgbClr>
                  </a:outerShdw>
                </a:effectLst>
              </a:rPr>
              <a:t>Dataset 1: </a:t>
            </a:r>
          </a:p>
          <a:p>
            <a:pPr marL="0" indent="0">
              <a:buNone/>
            </a:pPr>
            <a:r>
              <a:rPr lang="en-IN" dirty="0">
                <a:solidFill>
                  <a:schemeClr val="accent3">
                    <a:lumMod val="50000"/>
                  </a:schemeClr>
                </a:solidFill>
                <a:effectLst>
                  <a:outerShdw blurRad="38100" dist="38100" dir="2700000" algn="tl">
                    <a:srgbClr val="000000">
                      <a:alpha val="43137"/>
                    </a:srgbClr>
                  </a:outerShdw>
                </a:effectLst>
              </a:rPr>
              <a:t>	The First Dataset contains numbers of matches played by each team in all IPL season 2008- 18.  </a:t>
            </a:r>
            <a:r>
              <a:rPr lang="en-US" dirty="0">
                <a:solidFill>
                  <a:schemeClr val="accent3">
                    <a:lumMod val="50000"/>
                  </a:schemeClr>
                </a:solidFill>
                <a:effectLst>
                  <a:outerShdw blurRad="38100" dist="38100" dir="2700000" algn="tl">
                    <a:srgbClr val="000000">
                      <a:alpha val="43137"/>
                    </a:srgbClr>
                  </a:outerShdw>
                </a:effectLst>
              </a:rPr>
              <a:t>This dataset contains 696 rows and 18 columns. Columns name holds the different information about the matches .  </a:t>
            </a:r>
          </a:p>
          <a:p>
            <a:pPr marL="0" indent="0">
              <a:buNone/>
            </a:pPr>
            <a:endParaRPr lang="en-US" dirty="0">
              <a:solidFill>
                <a:schemeClr val="accent3">
                  <a:lumMod val="50000"/>
                </a:schemeClr>
              </a:solidFill>
              <a:effectLst>
                <a:outerShdw blurRad="38100" dist="38100" dir="2700000" algn="tl">
                  <a:srgbClr val="000000">
                    <a:alpha val="43137"/>
                  </a:srgbClr>
                </a:outerShdw>
              </a:effectLst>
            </a:endParaRPr>
          </a:p>
          <a:p>
            <a:pPr marL="0" indent="0">
              <a:buNone/>
            </a:pPr>
            <a:r>
              <a:rPr lang="en-US" dirty="0">
                <a:solidFill>
                  <a:schemeClr val="accent3">
                    <a:lumMod val="50000"/>
                  </a:schemeClr>
                </a:solidFill>
                <a:effectLst>
                  <a:outerShdw blurRad="38100" dist="38100" dir="2700000" algn="tl">
                    <a:srgbClr val="000000">
                      <a:alpha val="43137"/>
                    </a:srgbClr>
                  </a:outerShdw>
                </a:effectLst>
              </a:rPr>
              <a:t>Examples: “Season” columns shows about the season the match has been played. </a:t>
            </a:r>
          </a:p>
          <a:p>
            <a:pPr marL="0" indent="0">
              <a:buNone/>
            </a:pPr>
            <a:endParaRPr lang="en-IN" dirty="0"/>
          </a:p>
        </p:txBody>
      </p:sp>
      <p:sp>
        <p:nvSpPr>
          <p:cNvPr id="4" name="Content Placeholder 3">
            <a:extLst>
              <a:ext uri="{FF2B5EF4-FFF2-40B4-BE49-F238E27FC236}">
                <a16:creationId xmlns:a16="http://schemas.microsoft.com/office/drawing/2014/main" id="{A634D82A-3745-4A32-99AA-AC738AF857FB}"/>
              </a:ext>
            </a:extLst>
          </p:cNvPr>
          <p:cNvSpPr>
            <a:spLocks noGrp="1"/>
          </p:cNvSpPr>
          <p:nvPr>
            <p:ph sz="half" idx="2"/>
          </p:nvPr>
        </p:nvSpPr>
        <p:spPr>
          <a:xfrm>
            <a:off x="6172200" y="1225118"/>
            <a:ext cx="5181600" cy="4951845"/>
          </a:xfrm>
        </p:spPr>
        <p:txBody>
          <a:bodyPr/>
          <a:lstStyle/>
          <a:p>
            <a:pPr marL="0" indent="0">
              <a:buNone/>
            </a:pPr>
            <a:r>
              <a:rPr lang="en-IN" b="1" i="1" dirty="0">
                <a:solidFill>
                  <a:schemeClr val="accent1"/>
                </a:solidFill>
                <a:effectLst>
                  <a:outerShdw blurRad="38100" dist="38100" dir="2700000" algn="tl">
                    <a:srgbClr val="000000">
                      <a:alpha val="43137"/>
                    </a:srgbClr>
                  </a:outerShdw>
                </a:effectLst>
              </a:rPr>
              <a:t>Dataset 2: </a:t>
            </a:r>
          </a:p>
          <a:p>
            <a:pPr marL="0" indent="0">
              <a:buNone/>
            </a:pPr>
            <a:r>
              <a:rPr lang="en-IN" dirty="0">
                <a:solidFill>
                  <a:schemeClr val="accent1"/>
                </a:solidFill>
                <a:effectLst>
                  <a:outerShdw blurRad="38100" dist="38100" dir="2700000" algn="tl">
                    <a:srgbClr val="000000">
                      <a:alpha val="43137"/>
                    </a:srgbClr>
                  </a:outerShdw>
                </a:effectLst>
              </a:rPr>
              <a:t>	The second Dataset contains number of Deliveries has been bowled in all IPL season 2008- 18. This dataset contains 164750 rows and 21 columns. </a:t>
            </a:r>
            <a:r>
              <a:rPr lang="en-US" dirty="0">
                <a:solidFill>
                  <a:schemeClr val="accent1"/>
                </a:solidFill>
                <a:effectLst>
                  <a:outerShdw blurRad="38100" dist="38100" dir="2700000" algn="tl">
                    <a:srgbClr val="000000">
                      <a:alpha val="43137"/>
                    </a:srgbClr>
                  </a:outerShdw>
                </a:effectLst>
              </a:rPr>
              <a:t>Columns name holds the different information about the matches . </a:t>
            </a:r>
          </a:p>
          <a:p>
            <a:pPr marL="0" indent="0">
              <a:buNone/>
            </a:pPr>
            <a:endParaRPr lang="en-US" dirty="0">
              <a:solidFill>
                <a:schemeClr val="accent1"/>
              </a:solidFill>
              <a:effectLst>
                <a:outerShdw blurRad="38100" dist="38100" dir="2700000" algn="tl">
                  <a:srgbClr val="000000">
                    <a:alpha val="43137"/>
                  </a:srgbClr>
                </a:outerShdw>
              </a:effectLst>
            </a:endParaRPr>
          </a:p>
          <a:p>
            <a:pPr marL="0" indent="0">
              <a:buNone/>
            </a:pPr>
            <a:r>
              <a:rPr lang="en-US" dirty="0">
                <a:solidFill>
                  <a:schemeClr val="accent1"/>
                </a:solidFill>
                <a:effectLst>
                  <a:outerShdw blurRad="38100" dist="38100" dir="2700000" algn="tl">
                    <a:srgbClr val="000000">
                      <a:alpha val="43137"/>
                    </a:srgbClr>
                  </a:outerShdw>
                </a:effectLst>
              </a:rPr>
              <a:t>Examples: “Batsman” column shows which batsman is playing that over and ball.</a:t>
            </a:r>
          </a:p>
        </p:txBody>
      </p:sp>
    </p:spTree>
    <p:extLst>
      <p:ext uri="{BB962C8B-B14F-4D97-AF65-F5344CB8AC3E}">
        <p14:creationId xmlns:p14="http://schemas.microsoft.com/office/powerpoint/2010/main" val="55738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889E-327A-4EF8-B424-FCF4FD35B2CC}"/>
              </a:ext>
            </a:extLst>
          </p:cNvPr>
          <p:cNvSpPr>
            <a:spLocks noGrp="1"/>
          </p:cNvSpPr>
          <p:nvPr>
            <p:ph type="title"/>
          </p:nvPr>
        </p:nvSpPr>
        <p:spPr>
          <a:xfrm>
            <a:off x="1371600" y="419100"/>
            <a:ext cx="10240903" cy="504178"/>
          </a:xfrm>
        </p:spPr>
        <p:txBody>
          <a:bodyPr>
            <a:normAutofit/>
          </a:bodyPr>
          <a:lstStyle/>
          <a:p>
            <a:r>
              <a:rPr lang="en-IN" sz="2800" i="1" dirty="0">
                <a:solidFill>
                  <a:schemeClr val="accent1"/>
                </a:solidFill>
                <a:effectLst>
                  <a:outerShdw blurRad="38100" dist="38100" dir="2700000" algn="tl">
                    <a:srgbClr val="000000">
                      <a:alpha val="43137"/>
                    </a:srgbClr>
                  </a:outerShdw>
                </a:effectLst>
              </a:rPr>
              <a:t>3. Pandas Profiling</a:t>
            </a:r>
          </a:p>
        </p:txBody>
      </p:sp>
      <p:sp>
        <p:nvSpPr>
          <p:cNvPr id="4" name="Content Placeholder 3">
            <a:extLst>
              <a:ext uri="{FF2B5EF4-FFF2-40B4-BE49-F238E27FC236}">
                <a16:creationId xmlns:a16="http://schemas.microsoft.com/office/drawing/2014/main" id="{83FEF220-6DCA-4E04-8FE4-02898708C452}"/>
              </a:ext>
            </a:extLst>
          </p:cNvPr>
          <p:cNvSpPr>
            <a:spLocks noGrp="1"/>
          </p:cNvSpPr>
          <p:nvPr>
            <p:ph idx="1"/>
          </p:nvPr>
        </p:nvSpPr>
        <p:spPr>
          <a:xfrm>
            <a:off x="727970" y="1207363"/>
            <a:ext cx="10884534" cy="4863755"/>
          </a:xfrm>
        </p:spPr>
        <p:txBody>
          <a:bodyPr>
            <a:normAutofit fontScale="92500" lnSpcReduction="10000"/>
          </a:bodyPr>
          <a:lstStyle/>
          <a:p>
            <a:pPr>
              <a:buFont typeface="Wingdings" panose="05000000000000000000" pitchFamily="2" charset="2"/>
              <a:buChar char="v"/>
            </a:pPr>
            <a:r>
              <a:rPr lang="en-IN" dirty="0"/>
              <a:t> </a:t>
            </a:r>
            <a:r>
              <a:rPr lang="en-IN" sz="1900" dirty="0">
                <a:solidFill>
                  <a:schemeClr val="accent1">
                    <a:lumMod val="50000"/>
                  </a:schemeClr>
                </a:solidFill>
              </a:rPr>
              <a:t>Once</a:t>
            </a:r>
            <a:r>
              <a:rPr lang="en-IN" sz="1900" dirty="0"/>
              <a:t> both the Datasets has been merged on the basis of Match Id’s we are going to import a powerful tool in Pandas library called </a:t>
            </a:r>
            <a:r>
              <a:rPr lang="en-IN" sz="1900" b="1" u="sng" dirty="0"/>
              <a:t>Pandas Profiling</a:t>
            </a:r>
            <a:r>
              <a:rPr lang="en-IN" sz="1900" dirty="0"/>
              <a:t>. </a:t>
            </a:r>
          </a:p>
          <a:p>
            <a:pPr>
              <a:buFont typeface="Wingdings" panose="05000000000000000000" pitchFamily="2" charset="2"/>
              <a:buChar char="v"/>
            </a:pPr>
            <a:r>
              <a:rPr lang="en-IN" sz="1900" dirty="0"/>
              <a:t> </a:t>
            </a:r>
            <a:r>
              <a:rPr lang="en-US" sz="1900" dirty="0"/>
              <a:t>We perform Pandas Profiling to know more about our Dataset and we quickly do an EDA.</a:t>
            </a:r>
          </a:p>
          <a:p>
            <a:pPr>
              <a:buFont typeface="Wingdings" panose="05000000000000000000" pitchFamily="2" charset="2"/>
              <a:buChar char="v"/>
            </a:pPr>
            <a:r>
              <a:rPr lang="en-US" sz="1900" dirty="0"/>
              <a:t> In short, what pandas profiling does is save us all the work of visualizing and understanding the distribution of each variable. It generates a report with all the information easily available.</a:t>
            </a:r>
          </a:p>
          <a:p>
            <a:r>
              <a:rPr lang="en-IN" sz="1900" b="1" dirty="0"/>
              <a:t>Type inference</a:t>
            </a:r>
            <a:r>
              <a:rPr lang="en-IN" sz="1900" dirty="0"/>
              <a:t>: detect the </a:t>
            </a:r>
            <a:r>
              <a:rPr lang="en-IN" sz="1900" dirty="0">
                <a:hlinkClick r:id="rId2"/>
              </a:rPr>
              <a:t>types</a:t>
            </a:r>
            <a:r>
              <a:rPr lang="en-IN" sz="1900" dirty="0"/>
              <a:t> of columns in a </a:t>
            </a:r>
            <a:r>
              <a:rPr lang="en-IN" sz="1900" dirty="0" err="1"/>
              <a:t>dataframe</a:t>
            </a:r>
            <a:r>
              <a:rPr lang="en-IN" sz="1900" dirty="0"/>
              <a:t>.</a:t>
            </a:r>
          </a:p>
          <a:p>
            <a:r>
              <a:rPr lang="en-IN" sz="1900" b="1" dirty="0"/>
              <a:t>Essentials</a:t>
            </a:r>
            <a:r>
              <a:rPr lang="en-IN" sz="1900" dirty="0"/>
              <a:t>: type, unique values, missing values</a:t>
            </a:r>
          </a:p>
          <a:p>
            <a:r>
              <a:rPr lang="en-IN" sz="1900" b="1" dirty="0"/>
              <a:t>Quantile statistics</a:t>
            </a:r>
            <a:r>
              <a:rPr lang="en-IN" sz="1900" dirty="0"/>
              <a:t> like minimum value, Q1, median, Q3, maximum, range, interquartile range</a:t>
            </a:r>
          </a:p>
          <a:p>
            <a:r>
              <a:rPr lang="en-IN" sz="1900" b="1" dirty="0"/>
              <a:t>Descriptive statistics</a:t>
            </a:r>
            <a:r>
              <a:rPr lang="en-IN" sz="1900" dirty="0"/>
              <a:t> like mean, mode, standard deviation, sum, median absolute deviation, coefficient of variation, kurtosis, skewness.</a:t>
            </a:r>
          </a:p>
          <a:p>
            <a:r>
              <a:rPr lang="en-IN" sz="1900" b="1" dirty="0"/>
              <a:t>Most frequent values</a:t>
            </a:r>
            <a:endParaRPr lang="en-IN" sz="1900" dirty="0"/>
          </a:p>
          <a:p>
            <a:r>
              <a:rPr lang="en-IN" sz="1900" b="1" dirty="0"/>
              <a:t>Histogram</a:t>
            </a:r>
            <a:endParaRPr lang="en-IN" sz="1900"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44476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C0BA-74A1-4C62-859F-1CBDB04C2CDD}"/>
              </a:ext>
            </a:extLst>
          </p:cNvPr>
          <p:cNvSpPr>
            <a:spLocks noGrp="1"/>
          </p:cNvSpPr>
          <p:nvPr>
            <p:ph type="title"/>
          </p:nvPr>
        </p:nvSpPr>
        <p:spPr>
          <a:xfrm>
            <a:off x="1371600" y="417250"/>
            <a:ext cx="10240903" cy="577049"/>
          </a:xfrm>
        </p:spPr>
        <p:txBody>
          <a:bodyPr>
            <a:normAutofit/>
          </a:bodyPr>
          <a:lstStyle/>
          <a:p>
            <a:r>
              <a:rPr lang="en-IN" sz="2800" i="1" u="sng" dirty="0">
                <a:solidFill>
                  <a:schemeClr val="accent1"/>
                </a:solidFill>
                <a:effectLst>
                  <a:outerShdw blurRad="38100" dist="38100" dir="2700000" algn="tl">
                    <a:srgbClr val="000000">
                      <a:alpha val="43137"/>
                    </a:srgbClr>
                  </a:outerShdw>
                </a:effectLst>
              </a:rPr>
              <a:t>4. Exploratory Data Analysis</a:t>
            </a:r>
          </a:p>
        </p:txBody>
      </p:sp>
      <p:sp>
        <p:nvSpPr>
          <p:cNvPr id="3" name="Content Placeholder 2">
            <a:extLst>
              <a:ext uri="{FF2B5EF4-FFF2-40B4-BE49-F238E27FC236}">
                <a16:creationId xmlns:a16="http://schemas.microsoft.com/office/drawing/2014/main" id="{C6CFCA42-AB23-455F-A86B-87907CF212EA}"/>
              </a:ext>
            </a:extLst>
          </p:cNvPr>
          <p:cNvSpPr>
            <a:spLocks noGrp="1"/>
          </p:cNvSpPr>
          <p:nvPr>
            <p:ph idx="1"/>
          </p:nvPr>
        </p:nvSpPr>
        <p:spPr>
          <a:xfrm>
            <a:off x="639192" y="1154097"/>
            <a:ext cx="10973311" cy="4917021"/>
          </a:xfrm>
        </p:spPr>
        <p:txBody>
          <a:bodyPr>
            <a:normAutofit fontScale="85000" lnSpcReduction="10000"/>
          </a:bodyPr>
          <a:lstStyle/>
          <a:p>
            <a:pPr marL="0" indent="0">
              <a:buNone/>
            </a:pPr>
            <a:r>
              <a:rPr lang="en-US" b="1" dirty="0"/>
              <a:t>Exploratory Data Analysis (EDA) is an approach to analyzing data sets to summarize their main characteristics, often with visual methods.</a:t>
            </a:r>
          </a:p>
          <a:p>
            <a:r>
              <a:rPr lang="en-US" sz="1900" dirty="0"/>
              <a:t>It includes </a:t>
            </a:r>
            <a:r>
              <a:rPr lang="en-US" sz="1900" b="1" dirty="0"/>
              <a:t>cleaning, munging, combining, reshaping, slicing, dicing, and transforming data</a:t>
            </a:r>
            <a:r>
              <a:rPr lang="en-US" sz="1900" dirty="0"/>
              <a:t> for analysis purpose.</a:t>
            </a:r>
          </a:p>
          <a:p>
            <a:r>
              <a:rPr lang="en-US" sz="1900" dirty="0"/>
              <a:t>The primary goal of EDA is to maximize the analyst's insight into a data set and into the underlying structure of a data set, while providing all the specific items that an analyst would want to extract from a data set, such as:</a:t>
            </a:r>
          </a:p>
          <a:p>
            <a:r>
              <a:rPr lang="en-US" sz="1900" dirty="0"/>
              <a:t>A list of outliers.</a:t>
            </a:r>
          </a:p>
          <a:p>
            <a:r>
              <a:rPr lang="en-US" sz="1900" dirty="0"/>
              <a:t>A good-fitting model.</a:t>
            </a:r>
          </a:p>
          <a:p>
            <a:r>
              <a:rPr lang="en-US" sz="1900" dirty="0"/>
              <a:t>Estimates for parameters.</a:t>
            </a:r>
          </a:p>
          <a:p>
            <a:r>
              <a:rPr lang="en-US" sz="1900" dirty="0"/>
              <a:t>Uncertainties for those estimates.</a:t>
            </a:r>
          </a:p>
          <a:p>
            <a:r>
              <a:rPr lang="en-US" sz="1900" dirty="0"/>
              <a:t>A ranked list of important factors.</a:t>
            </a:r>
          </a:p>
          <a:p>
            <a:r>
              <a:rPr lang="en-US" sz="1900" dirty="0"/>
              <a:t>Conclusions as to whether individual factors are statistically significant.</a:t>
            </a:r>
          </a:p>
          <a:p>
            <a:r>
              <a:rPr lang="en-US" sz="1900" dirty="0"/>
              <a:t>A sense of robustness of conclusions.</a:t>
            </a:r>
          </a:p>
          <a:p>
            <a:r>
              <a:rPr lang="en-US" sz="1900" dirty="0"/>
              <a:t>Optimal settings.</a:t>
            </a:r>
          </a:p>
          <a:p>
            <a:endParaRPr lang="en-IN" dirty="0"/>
          </a:p>
        </p:txBody>
      </p:sp>
    </p:spTree>
    <p:extLst>
      <p:ext uri="{BB962C8B-B14F-4D97-AF65-F5344CB8AC3E}">
        <p14:creationId xmlns:p14="http://schemas.microsoft.com/office/powerpoint/2010/main" val="149608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1E36-CC2E-485A-AD75-81DBA6A3AD02}"/>
              </a:ext>
            </a:extLst>
          </p:cNvPr>
          <p:cNvSpPr>
            <a:spLocks noGrp="1"/>
          </p:cNvSpPr>
          <p:nvPr>
            <p:ph type="title"/>
          </p:nvPr>
        </p:nvSpPr>
        <p:spPr>
          <a:xfrm>
            <a:off x="168676" y="177553"/>
            <a:ext cx="11540971" cy="488272"/>
          </a:xfrm>
        </p:spPr>
        <p:txBody>
          <a:bodyPr>
            <a:normAutofit/>
          </a:bodyPr>
          <a:lstStyle/>
          <a:p>
            <a:r>
              <a:rPr lang="en-IN" sz="2800" i="1" u="sng" dirty="0">
                <a:solidFill>
                  <a:schemeClr val="accent1"/>
                </a:solidFill>
                <a:effectLst>
                  <a:outerShdw blurRad="38100" dist="38100" dir="2700000" algn="tl">
                    <a:srgbClr val="000000">
                      <a:alpha val="43137"/>
                    </a:srgbClr>
                  </a:outerShdw>
                </a:effectLst>
              </a:rPr>
              <a:t>5. Team Performance’s in all IPL season</a:t>
            </a:r>
          </a:p>
        </p:txBody>
      </p:sp>
      <p:pic>
        <p:nvPicPr>
          <p:cNvPr id="9" name="Content Placeholder 8">
            <a:extLst>
              <a:ext uri="{FF2B5EF4-FFF2-40B4-BE49-F238E27FC236}">
                <a16:creationId xmlns:a16="http://schemas.microsoft.com/office/drawing/2014/main" id="{DF9A561F-5D07-4AD8-85A0-13DB06E06B8B}"/>
              </a:ext>
            </a:extLst>
          </p:cNvPr>
          <p:cNvPicPr>
            <a:picLocks noGrp="1" noChangeAspect="1"/>
          </p:cNvPicPr>
          <p:nvPr>
            <p:ph idx="1"/>
          </p:nvPr>
        </p:nvPicPr>
        <p:blipFill>
          <a:blip r:embed="rId2"/>
          <a:stretch>
            <a:fillRect/>
          </a:stretch>
        </p:blipFill>
        <p:spPr>
          <a:xfrm>
            <a:off x="5595042" y="1162051"/>
            <a:ext cx="5968308" cy="4699000"/>
          </a:xfrm>
        </p:spPr>
      </p:pic>
      <p:sp>
        <p:nvSpPr>
          <p:cNvPr id="4" name="Text Placeholder 3">
            <a:extLst>
              <a:ext uri="{FF2B5EF4-FFF2-40B4-BE49-F238E27FC236}">
                <a16:creationId xmlns:a16="http://schemas.microsoft.com/office/drawing/2014/main" id="{BB2DA9CE-0DA5-4C52-8A57-8A5C6013264C}"/>
              </a:ext>
            </a:extLst>
          </p:cNvPr>
          <p:cNvSpPr>
            <a:spLocks noGrp="1"/>
          </p:cNvSpPr>
          <p:nvPr>
            <p:ph type="body" sz="half" idx="2"/>
          </p:nvPr>
        </p:nvSpPr>
        <p:spPr>
          <a:xfrm>
            <a:off x="710215" y="861134"/>
            <a:ext cx="4758430" cy="5007854"/>
          </a:xfrm>
        </p:spPr>
        <p:txBody>
          <a:bodyPr/>
          <a:lstStyle/>
          <a:p>
            <a:r>
              <a:rPr lang="en-US" b="1" dirty="0">
                <a:solidFill>
                  <a:schemeClr val="accent2">
                    <a:lumMod val="50000"/>
                  </a:schemeClr>
                </a:solidFill>
              </a:rPr>
              <a:t>           </a:t>
            </a:r>
            <a:r>
              <a:rPr lang="en-US" sz="2000" b="1" i="1" dirty="0">
                <a:solidFill>
                  <a:schemeClr val="accent2">
                    <a:lumMod val="50000"/>
                  </a:schemeClr>
                </a:solidFill>
                <a:effectLst>
                  <a:outerShdw blurRad="38100" dist="38100" dir="2700000" algn="tl">
                    <a:srgbClr val="000000">
                      <a:alpha val="43137"/>
                    </a:srgbClr>
                  </a:outerShdw>
                </a:effectLst>
              </a:rPr>
              <a:t>Matches played in each season</a:t>
            </a:r>
          </a:p>
          <a:p>
            <a:endParaRPr lang="en-US" sz="2000" b="1" i="1" dirty="0">
              <a:solidFill>
                <a:schemeClr val="accent2">
                  <a:lumMod val="50000"/>
                </a:schemeClr>
              </a:solidFill>
              <a:effectLst>
                <a:outerShdw blurRad="38100" dist="38100" dir="2700000" algn="tl">
                  <a:srgbClr val="000000">
                    <a:alpha val="43137"/>
                  </a:srgbClr>
                </a:outerShdw>
              </a:effectLst>
            </a:endParaRPr>
          </a:p>
          <a:p>
            <a:endParaRPr lang="en-US" sz="2000" b="1" i="1" dirty="0">
              <a:solidFill>
                <a:schemeClr val="accent2">
                  <a:lumMod val="50000"/>
                </a:schemeClr>
              </a:solidFill>
              <a:effectLst>
                <a:outerShdw blurRad="38100" dist="38100" dir="2700000" algn="tl">
                  <a:srgbClr val="000000">
                    <a:alpha val="43137"/>
                  </a:srgbClr>
                </a:outerShdw>
              </a:effectLst>
            </a:endParaRPr>
          </a:p>
          <a:p>
            <a:r>
              <a:rPr lang="en-IN" dirty="0"/>
              <a:t> </a:t>
            </a:r>
          </a:p>
        </p:txBody>
      </p:sp>
      <p:pic>
        <p:nvPicPr>
          <p:cNvPr id="7" name="Picture 6">
            <a:extLst>
              <a:ext uri="{FF2B5EF4-FFF2-40B4-BE49-F238E27FC236}">
                <a16:creationId xmlns:a16="http://schemas.microsoft.com/office/drawing/2014/main" id="{EC035807-92C5-473E-88C3-8E6E263AB5EB}"/>
              </a:ext>
            </a:extLst>
          </p:cNvPr>
          <p:cNvPicPr>
            <a:picLocks noChangeAspect="1"/>
          </p:cNvPicPr>
          <p:nvPr/>
        </p:nvPicPr>
        <p:blipFill>
          <a:blip r:embed="rId3"/>
          <a:stretch>
            <a:fillRect/>
          </a:stretch>
        </p:blipFill>
        <p:spPr>
          <a:xfrm>
            <a:off x="836612" y="1238250"/>
            <a:ext cx="3983037" cy="4362450"/>
          </a:xfrm>
          <a:prstGeom prst="rect">
            <a:avLst/>
          </a:prstGeom>
        </p:spPr>
      </p:pic>
    </p:spTree>
    <p:extLst>
      <p:ext uri="{BB962C8B-B14F-4D97-AF65-F5344CB8AC3E}">
        <p14:creationId xmlns:p14="http://schemas.microsoft.com/office/powerpoint/2010/main" val="12034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8300-B6E2-471D-B5C2-E5384B9D458F}"/>
              </a:ext>
            </a:extLst>
          </p:cNvPr>
          <p:cNvSpPr>
            <a:spLocks noGrp="1"/>
          </p:cNvSpPr>
          <p:nvPr>
            <p:ph type="title"/>
          </p:nvPr>
        </p:nvSpPr>
        <p:spPr>
          <a:xfrm>
            <a:off x="1044054" y="457200"/>
            <a:ext cx="10309745" cy="466078"/>
          </a:xfrm>
        </p:spPr>
        <p:txBody>
          <a:bodyPr>
            <a:normAutofit/>
          </a:bodyPr>
          <a:lstStyle/>
          <a:p>
            <a:pPr algn="ctr"/>
            <a:r>
              <a:rPr lang="en-IN" sz="2000" i="1" dirty="0">
                <a:solidFill>
                  <a:schemeClr val="accent1"/>
                </a:solidFill>
                <a:effectLst>
                  <a:outerShdw blurRad="38100" dist="38100" dir="2700000" algn="tl">
                    <a:srgbClr val="000000">
                      <a:alpha val="43137"/>
                    </a:srgbClr>
                  </a:outerShdw>
                </a:effectLst>
              </a:rPr>
              <a:t>Toss Decision</a:t>
            </a:r>
          </a:p>
        </p:txBody>
      </p:sp>
      <p:sp>
        <p:nvSpPr>
          <p:cNvPr id="3" name="Content Placeholder 2">
            <a:extLst>
              <a:ext uri="{FF2B5EF4-FFF2-40B4-BE49-F238E27FC236}">
                <a16:creationId xmlns:a16="http://schemas.microsoft.com/office/drawing/2014/main" id="{5F2116F3-2B6F-4F84-8265-2B43215C6895}"/>
              </a:ext>
            </a:extLst>
          </p:cNvPr>
          <p:cNvSpPr>
            <a:spLocks noGrp="1"/>
          </p:cNvSpPr>
          <p:nvPr>
            <p:ph sz="half" idx="1"/>
          </p:nvPr>
        </p:nvSpPr>
        <p:spPr>
          <a:xfrm>
            <a:off x="1044054" y="1012054"/>
            <a:ext cx="4975746" cy="5164909"/>
          </a:xfrm>
        </p:spPr>
        <p:txBody>
          <a:bodyPr/>
          <a:lstStyle/>
          <a:p>
            <a:pPr marL="0" indent="0">
              <a:buNone/>
            </a:pPr>
            <a:r>
              <a:rPr lang="en-IN" b="1" dirty="0">
                <a:solidFill>
                  <a:schemeClr val="accent2">
                    <a:lumMod val="50000"/>
                  </a:schemeClr>
                </a:solidFill>
                <a:effectLst>
                  <a:outerShdw blurRad="38100" dist="38100" dir="2700000" algn="tl">
                    <a:srgbClr val="000000">
                      <a:alpha val="43137"/>
                    </a:srgbClr>
                  </a:outerShdw>
                </a:effectLst>
              </a:rPr>
              <a:t>Toss Decision in venues</a:t>
            </a:r>
          </a:p>
          <a:p>
            <a:pPr marL="0" indent="0">
              <a:buNone/>
            </a:pPr>
            <a:endParaRPr lang="en-IN" dirty="0"/>
          </a:p>
        </p:txBody>
      </p:sp>
      <p:sp>
        <p:nvSpPr>
          <p:cNvPr id="4" name="Content Placeholder 3">
            <a:extLst>
              <a:ext uri="{FF2B5EF4-FFF2-40B4-BE49-F238E27FC236}">
                <a16:creationId xmlns:a16="http://schemas.microsoft.com/office/drawing/2014/main" id="{7D9C6103-346B-4D33-AE4B-5C626E198F78}"/>
              </a:ext>
            </a:extLst>
          </p:cNvPr>
          <p:cNvSpPr>
            <a:spLocks noGrp="1"/>
          </p:cNvSpPr>
          <p:nvPr>
            <p:ph sz="half" idx="2"/>
          </p:nvPr>
        </p:nvSpPr>
        <p:spPr>
          <a:xfrm>
            <a:off x="6172200" y="1012054"/>
            <a:ext cx="5181600" cy="5164909"/>
          </a:xfrm>
        </p:spPr>
        <p:txBody>
          <a:bodyPr/>
          <a:lstStyle/>
          <a:p>
            <a:pPr marL="0" indent="0" algn="ctr">
              <a:buNone/>
            </a:pPr>
            <a:r>
              <a:rPr lang="en-IN" b="1" dirty="0">
                <a:solidFill>
                  <a:schemeClr val="accent2">
                    <a:lumMod val="50000"/>
                  </a:schemeClr>
                </a:solidFill>
                <a:effectLst>
                  <a:outerShdw blurRad="38100" dist="38100" dir="2700000" algn="tl">
                    <a:srgbClr val="000000">
                      <a:alpha val="43137"/>
                    </a:srgbClr>
                  </a:outerShdw>
                </a:effectLst>
              </a:rPr>
              <a:t>Toss Winner Counts by Teams</a:t>
            </a:r>
          </a:p>
          <a:p>
            <a:endParaRPr lang="en-IN" b="1" dirty="0">
              <a:solidFill>
                <a:schemeClr val="accent2">
                  <a:lumMod val="50000"/>
                </a:schemeClr>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60C73EB1-997A-44AE-865C-93DF0D0F6918}"/>
              </a:ext>
            </a:extLst>
          </p:cNvPr>
          <p:cNvPicPr>
            <a:picLocks noChangeAspect="1"/>
          </p:cNvPicPr>
          <p:nvPr/>
        </p:nvPicPr>
        <p:blipFill>
          <a:blip r:embed="rId2"/>
          <a:stretch>
            <a:fillRect/>
          </a:stretch>
        </p:blipFill>
        <p:spPr>
          <a:xfrm>
            <a:off x="213480" y="1422277"/>
            <a:ext cx="3799227" cy="4754686"/>
          </a:xfrm>
          <a:prstGeom prst="rect">
            <a:avLst/>
          </a:prstGeom>
        </p:spPr>
      </p:pic>
      <p:pic>
        <p:nvPicPr>
          <p:cNvPr id="10" name="Picture 9">
            <a:extLst>
              <a:ext uri="{FF2B5EF4-FFF2-40B4-BE49-F238E27FC236}">
                <a16:creationId xmlns:a16="http://schemas.microsoft.com/office/drawing/2014/main" id="{C3CFEA1A-9A5A-451D-B900-BDA1DBEAA0DE}"/>
              </a:ext>
            </a:extLst>
          </p:cNvPr>
          <p:cNvPicPr>
            <a:picLocks noChangeAspect="1"/>
          </p:cNvPicPr>
          <p:nvPr/>
        </p:nvPicPr>
        <p:blipFill>
          <a:blip r:embed="rId3"/>
          <a:stretch>
            <a:fillRect/>
          </a:stretch>
        </p:blipFill>
        <p:spPr>
          <a:xfrm>
            <a:off x="4318021" y="1665566"/>
            <a:ext cx="3341929" cy="4408573"/>
          </a:xfrm>
          <a:prstGeom prst="rect">
            <a:avLst/>
          </a:prstGeom>
        </p:spPr>
      </p:pic>
      <p:pic>
        <p:nvPicPr>
          <p:cNvPr id="12" name="Picture 11">
            <a:extLst>
              <a:ext uri="{FF2B5EF4-FFF2-40B4-BE49-F238E27FC236}">
                <a16:creationId xmlns:a16="http://schemas.microsoft.com/office/drawing/2014/main" id="{54B4D7B0-9F81-4FCD-A1A5-2873FE820B90}"/>
              </a:ext>
            </a:extLst>
          </p:cNvPr>
          <p:cNvPicPr>
            <a:picLocks noChangeAspect="1"/>
          </p:cNvPicPr>
          <p:nvPr/>
        </p:nvPicPr>
        <p:blipFill>
          <a:blip r:embed="rId4"/>
          <a:stretch>
            <a:fillRect/>
          </a:stretch>
        </p:blipFill>
        <p:spPr>
          <a:xfrm>
            <a:off x="7581530" y="1637120"/>
            <a:ext cx="4509856" cy="4328673"/>
          </a:xfrm>
          <a:prstGeom prst="rect">
            <a:avLst/>
          </a:prstGeom>
        </p:spPr>
      </p:pic>
    </p:spTree>
    <p:extLst>
      <p:ext uri="{BB962C8B-B14F-4D97-AF65-F5344CB8AC3E}">
        <p14:creationId xmlns:p14="http://schemas.microsoft.com/office/powerpoint/2010/main" val="2285371078"/>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1208</Words>
  <Application>Microsoft Office PowerPoint</Application>
  <PresentationFormat>Widescreen</PresentationFormat>
  <Paragraphs>129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Avenir Next LT Pro</vt:lpstr>
      <vt:lpstr>Avenir Next LT Pro Light</vt:lpstr>
      <vt:lpstr>Brush Script MT</vt:lpstr>
      <vt:lpstr>Calibri</vt:lpstr>
      <vt:lpstr>Cooper Black</vt:lpstr>
      <vt:lpstr>Garamond</vt:lpstr>
      <vt:lpstr>Wingdings</vt:lpstr>
      <vt:lpstr>GradientRiseVTI</vt:lpstr>
      <vt:lpstr>IPL DATA Analysis USING PYTHON &amp; EDA</vt:lpstr>
      <vt:lpstr>IPL &amp; teams logo</vt:lpstr>
      <vt:lpstr>Table of Contents</vt:lpstr>
      <vt:lpstr>1. Problem Statement</vt:lpstr>
      <vt:lpstr>Dataset 1 &amp; 2 with Merging</vt:lpstr>
      <vt:lpstr>3. Pandas Profiling</vt:lpstr>
      <vt:lpstr>4. Exploratory Data Analysis</vt:lpstr>
      <vt:lpstr>5. Team Performance’s in all IPL season</vt:lpstr>
      <vt:lpstr>Toss Decision</vt:lpstr>
      <vt:lpstr>Toss Decision</vt:lpstr>
      <vt:lpstr>Toss Decision</vt:lpstr>
      <vt:lpstr>Matches Played By the team</vt:lpstr>
      <vt:lpstr>WIN Margin by Runs</vt:lpstr>
      <vt:lpstr>WIN Margin by Wickets</vt:lpstr>
      <vt:lpstr>Average runs in each season</vt:lpstr>
      <vt:lpstr>Average win by wickets &amp; Runs by each team</vt:lpstr>
      <vt:lpstr>        6. Individual Performances Batsman Performance Analysis</vt:lpstr>
      <vt:lpstr>Batsman’s Performance Analysis</vt:lpstr>
      <vt:lpstr>Batsman’s performance Analysis</vt:lpstr>
      <vt:lpstr>Batsman’s Performance Analysis</vt:lpstr>
      <vt:lpstr>Most Centuries in IPL</vt:lpstr>
      <vt:lpstr>Most Half-Centuries in IPL</vt:lpstr>
      <vt:lpstr>Most number of Not out Batsman’s in IPL</vt:lpstr>
      <vt:lpstr>Total 6’s and 4’s in each season</vt:lpstr>
      <vt:lpstr>Orange Cap Holders in each season</vt:lpstr>
      <vt:lpstr>        Bowler Performance Analysis  Highest Wickets</vt:lpstr>
      <vt:lpstr>No. of overs bowled in IPL</vt:lpstr>
      <vt:lpstr>Bowler’s Performance Analysis</vt:lpstr>
      <vt:lpstr>Bowler’s Performance Analysis</vt:lpstr>
      <vt:lpstr>Purple Cap Holders in each season</vt:lpstr>
      <vt:lpstr>Fielders – Wicket Keepers</vt:lpstr>
      <vt:lpstr>Fielders - Catches</vt:lpstr>
      <vt:lpstr>Seasons highest score</vt:lpstr>
      <vt:lpstr>victories by the team in each season</vt:lpstr>
      <vt:lpstr>IPL Winning Team in each season</vt:lpstr>
      <vt:lpstr>7. Conclusion &amp; actionable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ANAYSIS USING PYTHON &amp; EDA</dc:title>
  <dc:creator>Arun Kumar</dc:creator>
  <cp:lastModifiedBy>Arun Kumar</cp:lastModifiedBy>
  <cp:revision>1</cp:revision>
  <dcterms:created xsi:type="dcterms:W3CDTF">2020-07-13T17:47:29Z</dcterms:created>
  <dcterms:modified xsi:type="dcterms:W3CDTF">2020-08-01T16:10:19Z</dcterms:modified>
</cp:coreProperties>
</file>