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n Kumar" userId="c3eafefb1c022097" providerId="LiveId" clId="{9E0A7431-74CA-4C60-944A-69CBB852EFB3}"/>
    <pc:docChg chg="undo custSel addSld modSld">
      <pc:chgData name="Arun Kumar" userId="c3eafefb1c022097" providerId="LiveId" clId="{9E0A7431-74CA-4C60-944A-69CBB852EFB3}" dt="2020-11-28T14:41:46.166" v="256" actId="20577"/>
      <pc:docMkLst>
        <pc:docMk/>
      </pc:docMkLst>
      <pc:sldChg chg="modSp mod">
        <pc:chgData name="Arun Kumar" userId="c3eafefb1c022097" providerId="LiveId" clId="{9E0A7431-74CA-4C60-944A-69CBB852EFB3}" dt="2020-11-28T14:41:46.166" v="256" actId="20577"/>
        <pc:sldMkLst>
          <pc:docMk/>
          <pc:sldMk cId="3895581049" sldId="257"/>
        </pc:sldMkLst>
        <pc:spChg chg="mod">
          <ac:chgData name="Arun Kumar" userId="c3eafefb1c022097" providerId="LiveId" clId="{9E0A7431-74CA-4C60-944A-69CBB852EFB3}" dt="2020-11-28T14:41:46.166" v="256" actId="20577"/>
          <ac:spMkLst>
            <pc:docMk/>
            <pc:sldMk cId="3895581049" sldId="257"/>
            <ac:spMk id="3" creationId="{31C0A18B-D502-441E-841C-4777D316A430}"/>
          </ac:spMkLst>
        </pc:spChg>
      </pc:sldChg>
      <pc:sldChg chg="modSp mod">
        <pc:chgData name="Arun Kumar" userId="c3eafefb1c022097" providerId="LiveId" clId="{9E0A7431-74CA-4C60-944A-69CBB852EFB3}" dt="2020-11-28T08:31:48.590" v="218" actId="14100"/>
        <pc:sldMkLst>
          <pc:docMk/>
          <pc:sldMk cId="3593196859" sldId="258"/>
        </pc:sldMkLst>
        <pc:spChg chg="mod">
          <ac:chgData name="Arun Kumar" userId="c3eafefb1c022097" providerId="LiveId" clId="{9E0A7431-74CA-4C60-944A-69CBB852EFB3}" dt="2020-11-28T08:31:39.806" v="215" actId="14100"/>
          <ac:spMkLst>
            <pc:docMk/>
            <pc:sldMk cId="3593196859" sldId="258"/>
            <ac:spMk id="2" creationId="{64C24DA0-67A7-471E-A9E0-79AE773A01AB}"/>
          </ac:spMkLst>
        </pc:spChg>
        <pc:spChg chg="mod">
          <ac:chgData name="Arun Kumar" userId="c3eafefb1c022097" providerId="LiveId" clId="{9E0A7431-74CA-4C60-944A-69CBB852EFB3}" dt="2020-11-28T08:23:26.635" v="56" actId="113"/>
          <ac:spMkLst>
            <pc:docMk/>
            <pc:sldMk cId="3593196859" sldId="258"/>
            <ac:spMk id="3" creationId="{20FE0F13-9B5D-4F35-88D3-EF363A529CF7}"/>
          </ac:spMkLst>
        </pc:spChg>
        <pc:picChg chg="mod">
          <ac:chgData name="Arun Kumar" userId="c3eafefb1c022097" providerId="LiveId" clId="{9E0A7431-74CA-4C60-944A-69CBB852EFB3}" dt="2020-11-28T08:31:48.590" v="218" actId="14100"/>
          <ac:picMkLst>
            <pc:docMk/>
            <pc:sldMk cId="3593196859" sldId="258"/>
            <ac:picMk id="7" creationId="{D325E5E6-56CF-4E8B-A428-15B6374591A6}"/>
          </ac:picMkLst>
        </pc:picChg>
      </pc:sldChg>
      <pc:sldChg chg="modSp mod">
        <pc:chgData name="Arun Kumar" userId="c3eafefb1c022097" providerId="LiveId" clId="{9E0A7431-74CA-4C60-944A-69CBB852EFB3}" dt="2020-11-28T08:30:49.724" v="208" actId="113"/>
        <pc:sldMkLst>
          <pc:docMk/>
          <pc:sldMk cId="2194044304" sldId="259"/>
        </pc:sldMkLst>
        <pc:spChg chg="mod">
          <ac:chgData name="Arun Kumar" userId="c3eafefb1c022097" providerId="LiveId" clId="{9E0A7431-74CA-4C60-944A-69CBB852EFB3}" dt="2020-11-28T08:23:52.637" v="59" actId="14100"/>
          <ac:spMkLst>
            <pc:docMk/>
            <pc:sldMk cId="2194044304" sldId="259"/>
            <ac:spMk id="2" creationId="{F137487E-22F3-43C9-896F-6251F1DCF797}"/>
          </ac:spMkLst>
        </pc:spChg>
        <pc:spChg chg="mod">
          <ac:chgData name="Arun Kumar" userId="c3eafefb1c022097" providerId="LiveId" clId="{9E0A7431-74CA-4C60-944A-69CBB852EFB3}" dt="2020-11-28T08:30:49.724" v="208" actId="113"/>
          <ac:spMkLst>
            <pc:docMk/>
            <pc:sldMk cId="2194044304" sldId="259"/>
            <ac:spMk id="3" creationId="{4C385D1D-2088-44B1-87D0-3F972B6B998B}"/>
          </ac:spMkLst>
        </pc:spChg>
      </pc:sldChg>
      <pc:sldChg chg="modSp mod">
        <pc:chgData name="Arun Kumar" userId="c3eafefb1c022097" providerId="LiveId" clId="{9E0A7431-74CA-4C60-944A-69CBB852EFB3}" dt="2020-11-28T08:32:42.517" v="235" actId="14100"/>
        <pc:sldMkLst>
          <pc:docMk/>
          <pc:sldMk cId="2802041478" sldId="260"/>
        </pc:sldMkLst>
        <pc:spChg chg="mod">
          <ac:chgData name="Arun Kumar" userId="c3eafefb1c022097" providerId="LiveId" clId="{9E0A7431-74CA-4C60-944A-69CBB852EFB3}" dt="2020-11-28T08:32:42.517" v="235" actId="14100"/>
          <ac:spMkLst>
            <pc:docMk/>
            <pc:sldMk cId="2802041478" sldId="260"/>
            <ac:spMk id="2" creationId="{076F5B1C-55E3-48B1-8E47-F5F1BFC4843D}"/>
          </ac:spMkLst>
        </pc:spChg>
        <pc:spChg chg="mod">
          <ac:chgData name="Arun Kumar" userId="c3eafefb1c022097" providerId="LiveId" clId="{9E0A7431-74CA-4C60-944A-69CBB852EFB3}" dt="2020-11-28T08:32:06.254" v="223" actId="14100"/>
          <ac:spMkLst>
            <pc:docMk/>
            <pc:sldMk cId="2802041478" sldId="260"/>
            <ac:spMk id="3" creationId="{1DAA7F56-96F1-4888-B87A-F54A0EA4E84E}"/>
          </ac:spMkLst>
        </pc:spChg>
        <pc:picChg chg="mod">
          <ac:chgData name="Arun Kumar" userId="c3eafefb1c022097" providerId="LiveId" clId="{9E0A7431-74CA-4C60-944A-69CBB852EFB3}" dt="2020-11-28T08:32:14.286" v="225" actId="14100"/>
          <ac:picMkLst>
            <pc:docMk/>
            <pc:sldMk cId="2802041478" sldId="260"/>
            <ac:picMk id="5" creationId="{0DCB752E-B998-44BC-B085-7E3DB285B9D5}"/>
          </ac:picMkLst>
        </pc:picChg>
        <pc:picChg chg="mod">
          <ac:chgData name="Arun Kumar" userId="c3eafefb1c022097" providerId="LiveId" clId="{9E0A7431-74CA-4C60-944A-69CBB852EFB3}" dt="2020-11-28T08:32:17.565" v="226" actId="14100"/>
          <ac:picMkLst>
            <pc:docMk/>
            <pc:sldMk cId="2802041478" sldId="260"/>
            <ac:picMk id="7" creationId="{865BE935-5B76-4B7C-94E7-D7F105CA0674}"/>
          </ac:picMkLst>
        </pc:picChg>
      </pc:sldChg>
      <pc:sldChg chg="modSp mod">
        <pc:chgData name="Arun Kumar" userId="c3eafefb1c022097" providerId="LiveId" clId="{9E0A7431-74CA-4C60-944A-69CBB852EFB3}" dt="2020-11-28T08:24:52.053" v="92" actId="14100"/>
        <pc:sldMkLst>
          <pc:docMk/>
          <pc:sldMk cId="587927676" sldId="261"/>
        </pc:sldMkLst>
        <pc:spChg chg="mod">
          <ac:chgData name="Arun Kumar" userId="c3eafefb1c022097" providerId="LiveId" clId="{9E0A7431-74CA-4C60-944A-69CBB852EFB3}" dt="2020-11-28T08:24:28.309" v="79" actId="20577"/>
          <ac:spMkLst>
            <pc:docMk/>
            <pc:sldMk cId="587927676" sldId="261"/>
            <ac:spMk id="10" creationId="{F092A802-C51F-4E64-9334-FC9449B8764D}"/>
          </ac:spMkLst>
        </pc:spChg>
        <pc:picChg chg="mod">
          <ac:chgData name="Arun Kumar" userId="c3eafefb1c022097" providerId="LiveId" clId="{9E0A7431-74CA-4C60-944A-69CBB852EFB3}" dt="2020-11-28T08:24:52.053" v="92" actId="14100"/>
          <ac:picMkLst>
            <pc:docMk/>
            <pc:sldMk cId="587927676" sldId="261"/>
            <ac:picMk id="7" creationId="{4FBF64B7-5DC6-4977-A191-75C81FDC1B7D}"/>
          </ac:picMkLst>
        </pc:picChg>
      </pc:sldChg>
      <pc:sldChg chg="modSp mod">
        <pc:chgData name="Arun Kumar" userId="c3eafefb1c022097" providerId="LiveId" clId="{9E0A7431-74CA-4C60-944A-69CBB852EFB3}" dt="2020-11-28T08:25:08.646" v="96" actId="14100"/>
        <pc:sldMkLst>
          <pc:docMk/>
          <pc:sldMk cId="1843772730" sldId="262"/>
        </pc:sldMkLst>
        <pc:spChg chg="mod">
          <ac:chgData name="Arun Kumar" userId="c3eafefb1c022097" providerId="LiveId" clId="{9E0A7431-74CA-4C60-944A-69CBB852EFB3}" dt="2020-11-28T08:25:08.646" v="96" actId="14100"/>
          <ac:spMkLst>
            <pc:docMk/>
            <pc:sldMk cId="1843772730" sldId="262"/>
            <ac:spMk id="2" creationId="{52F18506-7C01-4C49-9CEC-3A2A9A568889}"/>
          </ac:spMkLst>
        </pc:spChg>
        <pc:picChg chg="mod">
          <ac:chgData name="Arun Kumar" userId="c3eafefb1c022097" providerId="LiveId" clId="{9E0A7431-74CA-4C60-944A-69CBB852EFB3}" dt="2020-11-28T08:25:03.701" v="95" actId="14100"/>
          <ac:picMkLst>
            <pc:docMk/>
            <pc:sldMk cId="1843772730" sldId="262"/>
            <ac:picMk id="5" creationId="{C197785C-C5A1-4733-85DF-F0AC3A4903DC}"/>
          </ac:picMkLst>
        </pc:picChg>
      </pc:sldChg>
      <pc:sldChg chg="modSp mod">
        <pc:chgData name="Arun Kumar" userId="c3eafefb1c022097" providerId="LiveId" clId="{9E0A7431-74CA-4C60-944A-69CBB852EFB3}" dt="2020-11-28T08:32:57.995" v="238" actId="20577"/>
        <pc:sldMkLst>
          <pc:docMk/>
          <pc:sldMk cId="1028287244" sldId="263"/>
        </pc:sldMkLst>
        <pc:spChg chg="mod">
          <ac:chgData name="Arun Kumar" userId="c3eafefb1c022097" providerId="LiveId" clId="{9E0A7431-74CA-4C60-944A-69CBB852EFB3}" dt="2020-11-28T08:32:57.995" v="238" actId="20577"/>
          <ac:spMkLst>
            <pc:docMk/>
            <pc:sldMk cId="1028287244" sldId="263"/>
            <ac:spMk id="3" creationId="{816A40EE-1964-436B-9C8B-8983F3A5461B}"/>
          </ac:spMkLst>
        </pc:spChg>
        <pc:picChg chg="mod">
          <ac:chgData name="Arun Kumar" userId="c3eafefb1c022097" providerId="LiveId" clId="{9E0A7431-74CA-4C60-944A-69CBB852EFB3}" dt="2020-11-28T08:26:01.398" v="120" actId="14100"/>
          <ac:picMkLst>
            <pc:docMk/>
            <pc:sldMk cId="1028287244" sldId="263"/>
            <ac:picMk id="5" creationId="{815C3CC8-1CE3-413A-9451-45C9710C0D91}"/>
          </ac:picMkLst>
        </pc:picChg>
        <pc:picChg chg="mod">
          <ac:chgData name="Arun Kumar" userId="c3eafefb1c022097" providerId="LiveId" clId="{9E0A7431-74CA-4C60-944A-69CBB852EFB3}" dt="2020-11-28T08:25:55.366" v="118" actId="14100"/>
          <ac:picMkLst>
            <pc:docMk/>
            <pc:sldMk cId="1028287244" sldId="263"/>
            <ac:picMk id="7" creationId="{D4EF7AE9-6947-477C-8226-2681B0A40DCB}"/>
          </ac:picMkLst>
        </pc:picChg>
      </pc:sldChg>
      <pc:sldChg chg="modSp mod">
        <pc:chgData name="Arun Kumar" userId="c3eafefb1c022097" providerId="LiveId" clId="{9E0A7431-74CA-4C60-944A-69CBB852EFB3}" dt="2020-11-28T08:26:48.638" v="130" actId="1076"/>
        <pc:sldMkLst>
          <pc:docMk/>
          <pc:sldMk cId="1289503261" sldId="264"/>
        </pc:sldMkLst>
        <pc:spChg chg="mod">
          <ac:chgData name="Arun Kumar" userId="c3eafefb1c022097" providerId="LiveId" clId="{9E0A7431-74CA-4C60-944A-69CBB852EFB3}" dt="2020-11-28T08:26:42.422" v="127" actId="27636"/>
          <ac:spMkLst>
            <pc:docMk/>
            <pc:sldMk cId="1289503261" sldId="264"/>
            <ac:spMk id="2" creationId="{CFDAFD8D-5DB4-4F0C-988A-1A75418277AD}"/>
          </ac:spMkLst>
        </pc:spChg>
        <pc:picChg chg="mod">
          <ac:chgData name="Arun Kumar" userId="c3eafefb1c022097" providerId="LiveId" clId="{9E0A7431-74CA-4C60-944A-69CBB852EFB3}" dt="2020-11-28T08:26:48.638" v="130" actId="1076"/>
          <ac:picMkLst>
            <pc:docMk/>
            <pc:sldMk cId="1289503261" sldId="264"/>
            <ac:picMk id="5" creationId="{80813ABB-B116-4157-A556-426802B1CC84}"/>
          </ac:picMkLst>
        </pc:picChg>
      </pc:sldChg>
      <pc:sldChg chg="delSp modSp mod">
        <pc:chgData name="Arun Kumar" userId="c3eafefb1c022097" providerId="LiveId" clId="{9E0A7431-74CA-4C60-944A-69CBB852EFB3}" dt="2020-11-28T08:33:47.637" v="251" actId="14100"/>
        <pc:sldMkLst>
          <pc:docMk/>
          <pc:sldMk cId="2253532435" sldId="265"/>
        </pc:sldMkLst>
        <pc:picChg chg="mod">
          <ac:chgData name="Arun Kumar" userId="c3eafefb1c022097" providerId="LiveId" clId="{9E0A7431-74CA-4C60-944A-69CBB852EFB3}" dt="2020-11-28T08:33:47.637" v="251" actId="14100"/>
          <ac:picMkLst>
            <pc:docMk/>
            <pc:sldMk cId="2253532435" sldId="265"/>
            <ac:picMk id="5" creationId="{6BFE3457-0D4A-4597-8EC4-1469B417AED4}"/>
          </ac:picMkLst>
        </pc:picChg>
        <pc:picChg chg="del mod">
          <ac:chgData name="Arun Kumar" userId="c3eafefb1c022097" providerId="LiveId" clId="{9E0A7431-74CA-4C60-944A-69CBB852EFB3}" dt="2020-11-28T08:33:33" v="243" actId="21"/>
          <ac:picMkLst>
            <pc:docMk/>
            <pc:sldMk cId="2253532435" sldId="265"/>
            <ac:picMk id="7" creationId="{65FDC1B4-88F9-4927-B524-6738148CC24F}"/>
          </ac:picMkLst>
        </pc:picChg>
      </pc:sldChg>
      <pc:sldChg chg="modSp mod">
        <pc:chgData name="Arun Kumar" userId="c3eafefb1c022097" providerId="LiveId" clId="{9E0A7431-74CA-4C60-944A-69CBB852EFB3}" dt="2020-11-28T08:28:53.621" v="151" actId="14100"/>
        <pc:sldMkLst>
          <pc:docMk/>
          <pc:sldMk cId="4248287009" sldId="266"/>
        </pc:sldMkLst>
        <pc:spChg chg="mod">
          <ac:chgData name="Arun Kumar" userId="c3eafefb1c022097" providerId="LiveId" clId="{9E0A7431-74CA-4C60-944A-69CBB852EFB3}" dt="2020-11-28T08:28:39.873" v="144" actId="27636"/>
          <ac:spMkLst>
            <pc:docMk/>
            <pc:sldMk cId="4248287009" sldId="266"/>
            <ac:spMk id="2" creationId="{3D6796C2-46B7-480C-AAC8-45C8F751DC29}"/>
          </ac:spMkLst>
        </pc:spChg>
        <pc:spChg chg="mod">
          <ac:chgData name="Arun Kumar" userId="c3eafefb1c022097" providerId="LiveId" clId="{9E0A7431-74CA-4C60-944A-69CBB852EFB3}" dt="2020-11-28T08:28:43.981" v="146" actId="27636"/>
          <ac:spMkLst>
            <pc:docMk/>
            <pc:sldMk cId="4248287009" sldId="266"/>
            <ac:spMk id="9" creationId="{BABF614F-2A07-47D5-97D7-EE5E3D11AD50}"/>
          </ac:spMkLst>
        </pc:spChg>
        <pc:picChg chg="mod">
          <ac:chgData name="Arun Kumar" userId="c3eafefb1c022097" providerId="LiveId" clId="{9E0A7431-74CA-4C60-944A-69CBB852EFB3}" dt="2020-11-28T08:28:53.621" v="151" actId="14100"/>
          <ac:picMkLst>
            <pc:docMk/>
            <pc:sldMk cId="4248287009" sldId="266"/>
            <ac:picMk id="5" creationId="{316590D7-9A6B-480E-B868-64E999648698}"/>
          </ac:picMkLst>
        </pc:picChg>
      </pc:sldChg>
      <pc:sldChg chg="modSp mod">
        <pc:chgData name="Arun Kumar" userId="c3eafefb1c022097" providerId="LiveId" clId="{9E0A7431-74CA-4C60-944A-69CBB852EFB3}" dt="2020-11-28T08:31:16.309" v="211" actId="14100"/>
        <pc:sldMkLst>
          <pc:docMk/>
          <pc:sldMk cId="3465841991" sldId="267"/>
        </pc:sldMkLst>
        <pc:picChg chg="mod">
          <ac:chgData name="Arun Kumar" userId="c3eafefb1c022097" providerId="LiveId" clId="{9E0A7431-74CA-4C60-944A-69CBB852EFB3}" dt="2020-11-28T08:31:16.309" v="211" actId="14100"/>
          <ac:picMkLst>
            <pc:docMk/>
            <pc:sldMk cId="3465841991" sldId="267"/>
            <ac:picMk id="4" creationId="{30642A81-7884-472C-A192-1E26069BCBEA}"/>
          </ac:picMkLst>
        </pc:picChg>
      </pc:sldChg>
      <pc:sldChg chg="modSp mod">
        <pc:chgData name="Arun Kumar" userId="c3eafefb1c022097" providerId="LiveId" clId="{9E0A7431-74CA-4C60-944A-69CBB852EFB3}" dt="2020-11-28T08:30:04.878" v="173" actId="1076"/>
        <pc:sldMkLst>
          <pc:docMk/>
          <pc:sldMk cId="1036366617" sldId="268"/>
        </pc:sldMkLst>
        <pc:spChg chg="mod">
          <ac:chgData name="Arun Kumar" userId="c3eafefb1c022097" providerId="LiveId" clId="{9E0A7431-74CA-4C60-944A-69CBB852EFB3}" dt="2020-11-28T08:30:03.709" v="172" actId="14100"/>
          <ac:spMkLst>
            <pc:docMk/>
            <pc:sldMk cId="1036366617" sldId="268"/>
            <ac:spMk id="4" creationId="{6592ADC7-1476-4B53-BBD6-8DA65C2B09A7}"/>
          </ac:spMkLst>
        </pc:spChg>
        <pc:spChg chg="mod">
          <ac:chgData name="Arun Kumar" userId="c3eafefb1c022097" providerId="LiveId" clId="{9E0A7431-74CA-4C60-944A-69CBB852EFB3}" dt="2020-11-28T08:29:52.294" v="167" actId="14100"/>
          <ac:spMkLst>
            <pc:docMk/>
            <pc:sldMk cId="1036366617" sldId="268"/>
            <ac:spMk id="5" creationId="{FA601D0C-A46A-4316-9FBE-958638C4941F}"/>
          </ac:spMkLst>
        </pc:spChg>
        <pc:picChg chg="mod">
          <ac:chgData name="Arun Kumar" userId="c3eafefb1c022097" providerId="LiveId" clId="{9E0A7431-74CA-4C60-944A-69CBB852EFB3}" dt="2020-11-28T08:30:04.878" v="173" actId="1076"/>
          <ac:picMkLst>
            <pc:docMk/>
            <pc:sldMk cId="1036366617" sldId="268"/>
            <ac:picMk id="7" creationId="{5132A52F-74FD-4CFF-B9F0-A7EEEB56B911}"/>
          </ac:picMkLst>
        </pc:picChg>
      </pc:sldChg>
      <pc:sldChg chg="addSp delSp modSp new mod modClrScheme chgLayout">
        <pc:chgData name="Arun Kumar" userId="c3eafefb1c022097" providerId="LiveId" clId="{9E0A7431-74CA-4C60-944A-69CBB852EFB3}" dt="2020-11-28T08:33:42.269" v="249" actId="14100"/>
        <pc:sldMkLst>
          <pc:docMk/>
          <pc:sldMk cId="3149558829" sldId="269"/>
        </pc:sldMkLst>
        <pc:spChg chg="del">
          <ac:chgData name="Arun Kumar" userId="c3eafefb1c022097" providerId="LiveId" clId="{9E0A7431-74CA-4C60-944A-69CBB852EFB3}" dt="2020-11-28T08:33:29.941" v="242" actId="700"/>
          <ac:spMkLst>
            <pc:docMk/>
            <pc:sldMk cId="3149558829" sldId="269"/>
            <ac:spMk id="2" creationId="{E9D42F03-74EC-4411-86DA-BD617CD78B21}"/>
          </ac:spMkLst>
        </pc:spChg>
        <pc:spChg chg="del">
          <ac:chgData name="Arun Kumar" userId="c3eafefb1c022097" providerId="LiveId" clId="{9E0A7431-74CA-4C60-944A-69CBB852EFB3}" dt="2020-11-28T08:33:29.941" v="242" actId="700"/>
          <ac:spMkLst>
            <pc:docMk/>
            <pc:sldMk cId="3149558829" sldId="269"/>
            <ac:spMk id="3" creationId="{C0069502-44DC-4F1B-864C-F947FA43B613}"/>
          </ac:spMkLst>
        </pc:spChg>
        <pc:picChg chg="add mod">
          <ac:chgData name="Arun Kumar" userId="c3eafefb1c022097" providerId="LiveId" clId="{9E0A7431-74CA-4C60-944A-69CBB852EFB3}" dt="2020-11-28T08:33:42.269" v="249" actId="14100"/>
          <ac:picMkLst>
            <pc:docMk/>
            <pc:sldMk cId="3149558829" sldId="269"/>
            <ac:picMk id="4" creationId="{2E381FB5-5B0A-4142-8BB3-79C07CB06D2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5F99-A1AD-49FC-A4D3-6ABE4104E895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A579-059F-4095-9B5C-1949966863E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102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5F99-A1AD-49FC-A4D3-6ABE4104E895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A579-059F-4095-9B5C-194996686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12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5F99-A1AD-49FC-A4D3-6ABE4104E895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A579-059F-4095-9B5C-194996686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981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5F99-A1AD-49FC-A4D3-6ABE4104E895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A579-059F-4095-9B5C-1949966863E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138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5F99-A1AD-49FC-A4D3-6ABE4104E895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A579-059F-4095-9B5C-194996686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266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5F99-A1AD-49FC-A4D3-6ABE4104E895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A579-059F-4095-9B5C-1949966863E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0220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5F99-A1AD-49FC-A4D3-6ABE4104E895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A579-059F-4095-9B5C-194996686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52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5F99-A1AD-49FC-A4D3-6ABE4104E895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A579-059F-4095-9B5C-194996686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194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5F99-A1AD-49FC-A4D3-6ABE4104E895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A579-059F-4095-9B5C-194996686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41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5F99-A1AD-49FC-A4D3-6ABE4104E895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A579-059F-4095-9B5C-194996686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4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5F99-A1AD-49FC-A4D3-6ABE4104E895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A579-059F-4095-9B5C-194996686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34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5F99-A1AD-49FC-A4D3-6ABE4104E895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A579-059F-4095-9B5C-194996686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71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5F99-A1AD-49FC-A4D3-6ABE4104E895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A579-059F-4095-9B5C-194996686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91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5F99-A1AD-49FC-A4D3-6ABE4104E895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A579-059F-4095-9B5C-194996686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61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5F99-A1AD-49FC-A4D3-6ABE4104E895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A579-059F-4095-9B5C-194996686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28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5F99-A1AD-49FC-A4D3-6ABE4104E895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A579-059F-4095-9B5C-194996686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36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5F99-A1AD-49FC-A4D3-6ABE4104E895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A579-059F-4095-9B5C-194996686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56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645F99-A1AD-49FC-A4D3-6ABE4104E895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3D6A579-059F-4095-9B5C-194996686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801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F42A-F498-4F08-A8F3-C83F7E73E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2" y="3924679"/>
            <a:ext cx="11963398" cy="159029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Helvetica Neue"/>
              </a:rPr>
              <a:t>S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Helvetica Neue"/>
              </a:rPr>
              <a:t>tatistical </a:t>
            </a:r>
            <a:r>
              <a:rPr lang="en-US" sz="3600" b="1" dirty="0">
                <a:solidFill>
                  <a:srgbClr val="000000"/>
                </a:solidFill>
                <a:latin typeface="Helvetica Neue"/>
              </a:rPr>
              <a:t>A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Helvetica Neue"/>
              </a:rPr>
              <a:t>nalysis of Titanic dataset along with Machine learning models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F902A89-342F-4FF4-84D9-6A7FE8C91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46061" y="590550"/>
            <a:ext cx="3497263" cy="3362325"/>
          </a:xfrm>
        </p:spPr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42F0B7-8198-4E59-8E59-DACDF9660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10625" y="5591174"/>
            <a:ext cx="3030537" cy="809625"/>
          </a:xfrm>
        </p:spPr>
        <p:txBody>
          <a:bodyPr/>
          <a:lstStyle/>
          <a:p>
            <a:r>
              <a:rPr lang="en-IN" dirty="0"/>
              <a:t>PREPARED BY </a:t>
            </a:r>
          </a:p>
          <a:p>
            <a:r>
              <a:rPr lang="en-IN" dirty="0"/>
              <a:t>ARUN KUMAR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CE5AD97-5703-48D2-95CC-E1621C60C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1" y="76199"/>
            <a:ext cx="6657974" cy="384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422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4E43-6561-4B6A-A975-7CFC10FC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F8C2B-BCA0-4711-A6E5-D17017D56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FE3457-0D4A-4597-8EC4-1469B417A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1" y="266083"/>
            <a:ext cx="11193386" cy="610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32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381FB5-5B0A-4142-8BB3-79C07CB06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98" y="796400"/>
            <a:ext cx="11860404" cy="540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58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796C2-46B7-480C-AAC8-45C8F751D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9294"/>
            <a:ext cx="8534400" cy="292962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Correlating Features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6590D7-9A6B-480E-B868-64E999648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039" y="632534"/>
            <a:ext cx="8632055" cy="599002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BF614F-2A07-47D5-97D7-EE5E3D11AD50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2183906" y="1828800"/>
            <a:ext cx="7034705" cy="97653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8287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76A1A-4619-4D2E-B7C8-B2FF49BD8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30642A81-7884-472C-A192-1E26069BC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08" y="685800"/>
            <a:ext cx="10235953" cy="5501936"/>
          </a:xfrm>
        </p:spPr>
      </p:pic>
    </p:spTree>
    <p:extLst>
      <p:ext uri="{BB962C8B-B14F-4D97-AF65-F5344CB8AC3E}">
        <p14:creationId xmlns:p14="http://schemas.microsoft.com/office/powerpoint/2010/main" val="3465841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92ADC7-1476-4B53-BBD6-8DA65C2B0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310718"/>
            <a:ext cx="8001000" cy="834501"/>
          </a:xfrm>
        </p:spPr>
        <p:txBody>
          <a:bodyPr>
            <a:norm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Comparing Models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601D0C-A46A-4316-9FBE-958638C49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4074219" cy="71925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32A52F-74FD-4CFF-B9F0-A7EEEB56B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384070"/>
            <a:ext cx="5299338" cy="516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6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487E-22F3-43C9-896F-6251F1DCF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867794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Table of Contents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85D1D-2088-44B1-87D0-3F972B6B9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553593"/>
            <a:ext cx="6400800" cy="42376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Problem Statement and Packages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err="1">
                <a:solidFill>
                  <a:schemeClr val="bg1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Pclass</a:t>
            </a:r>
            <a:endParaRPr lang="en-IN" sz="2400" b="1" dirty="0">
              <a:solidFill>
                <a:schemeClr val="bg1"/>
              </a:solidFill>
              <a:latin typeface="Aldhabi" panose="020B0604020202020204" pitchFamily="2" charset="-78"/>
              <a:cs typeface="Aldhabi" panose="020B0604020202020204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EMBARKED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EMBARKED vs Survival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Parch vs Survived      </a:t>
            </a:r>
            <a:r>
              <a:rPr lang="en-IN" sz="2400" b="1" dirty="0" err="1">
                <a:solidFill>
                  <a:schemeClr val="bg1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SibSp</a:t>
            </a:r>
            <a:r>
              <a:rPr lang="en-IN" sz="2400" b="1" dirty="0">
                <a:solidFill>
                  <a:schemeClr val="bg1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 vs Survived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bg1"/>
                </a:solidFill>
                <a:effectLst/>
                <a:latin typeface="Aldhabi" panose="020B0604020202020204" pitchFamily="2" charset="-78"/>
                <a:cs typeface="Aldhabi" panose="020B0604020202020204" pitchFamily="2" charset="-78"/>
              </a:rPr>
              <a:t>Age vs. Survival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err="1">
                <a:solidFill>
                  <a:schemeClr val="bg1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Corr</a:t>
            </a:r>
            <a:r>
              <a:rPr lang="en-IN" sz="2400" b="1" dirty="0">
                <a:solidFill>
                  <a:schemeClr val="bg1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Comparing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404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62FC6-1436-4799-BDCC-80D5FD560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895351"/>
          </a:xfrm>
        </p:spPr>
        <p:txBody>
          <a:bodyPr/>
          <a:lstStyle/>
          <a:p>
            <a:r>
              <a:rPr lang="en-US" sz="4800" b="1" u="sng" dirty="0">
                <a:solidFill>
                  <a:srgbClr val="92D050"/>
                </a:solidFill>
              </a:rPr>
              <a:t>PROBLEM STATEMENT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0A18B-D502-441E-841C-4777D316A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847851"/>
            <a:ext cx="10298114" cy="4591049"/>
          </a:xfrm>
        </p:spPr>
        <p:txBody>
          <a:bodyPr>
            <a:normAutofit fontScale="92500" lnSpcReduction="1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In this kernel, I am going to do a detailed statistical analysis of Titanic data set along with Machine learning models. I will also include visualizations to explain analysis and the machine learning models will be used to predict passenger survival status. Let's get started.</a:t>
            </a:r>
          </a:p>
          <a:p>
            <a:r>
              <a:rPr lang="en-IN" sz="2400" b="1" i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Importing Packages</a:t>
            </a:r>
          </a:p>
          <a:p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pandas as pd</a:t>
            </a:r>
          </a:p>
          <a:p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</a:t>
            </a:r>
            <a:r>
              <a:rPr lang="en-US" sz="1200" dirty="0" err="1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numpy</a:t>
            </a:r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np</a:t>
            </a:r>
          </a:p>
          <a:p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</a:t>
            </a:r>
            <a:r>
              <a:rPr lang="en-US" sz="1200" dirty="0" err="1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matplotlib.pyplot</a:t>
            </a:r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plt</a:t>
            </a:r>
          </a:p>
          <a:p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</a:t>
            </a:r>
            <a:r>
              <a:rPr lang="en-US" sz="1200" dirty="0" err="1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sklearn.linear_model</a:t>
            </a:r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import </a:t>
            </a:r>
            <a:r>
              <a:rPr lang="en-US" sz="1200" dirty="0" err="1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LogisticRegression</a:t>
            </a:r>
            <a:endParaRPr lang="en-US" sz="12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</a:t>
            </a:r>
            <a:r>
              <a:rPr lang="en-US" sz="1200" dirty="0" err="1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sklearn.svm</a:t>
            </a:r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import SVC, </a:t>
            </a:r>
            <a:r>
              <a:rPr lang="en-US" sz="1200" dirty="0" err="1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LinearSVC</a:t>
            </a:r>
            <a:endParaRPr lang="en-US" sz="12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</a:t>
            </a:r>
            <a:r>
              <a:rPr lang="en-US" sz="1200" dirty="0" err="1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sklearn.neighbors</a:t>
            </a:r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import </a:t>
            </a:r>
            <a:r>
              <a:rPr lang="en-US" sz="1200" dirty="0" err="1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KNeighborsClassifier</a:t>
            </a:r>
            <a:endParaRPr lang="en-US" sz="12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</a:t>
            </a:r>
            <a:r>
              <a:rPr lang="en-US" sz="1200" dirty="0" err="1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sklearn.tree</a:t>
            </a:r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import </a:t>
            </a:r>
            <a:r>
              <a:rPr lang="en-US" sz="1200" dirty="0" err="1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DecisionTreeClassifier</a:t>
            </a:r>
            <a:endParaRPr lang="en-US" sz="12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</a:t>
            </a:r>
            <a:r>
              <a:rPr lang="en-US" sz="1200" dirty="0" err="1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sklearn.ensemble</a:t>
            </a:r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import </a:t>
            </a:r>
            <a:r>
              <a:rPr lang="en-US" sz="1200" dirty="0" err="1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RandomForestClassifier</a:t>
            </a:r>
            <a:endParaRPr lang="en-US" sz="12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</a:t>
            </a:r>
            <a:r>
              <a:rPr lang="en-US" sz="1200" dirty="0" err="1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sklearn.naive_bayes</a:t>
            </a:r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import </a:t>
            </a:r>
            <a:r>
              <a:rPr lang="en-US" sz="1200" dirty="0" err="1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GaussianNB</a:t>
            </a:r>
            <a:endParaRPr lang="en-US" sz="12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</a:t>
            </a:r>
            <a:r>
              <a:rPr lang="en-US" sz="1200" dirty="0" err="1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sklearn.linear_model</a:t>
            </a:r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import Perceptron</a:t>
            </a:r>
          </a:p>
          <a:p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</a:t>
            </a:r>
            <a:r>
              <a:rPr lang="en-US" sz="1200" dirty="0" err="1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sklearn.linear_model</a:t>
            </a:r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import </a:t>
            </a:r>
            <a:r>
              <a:rPr lang="en-US" sz="1200" dirty="0" err="1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SGDClassifier</a:t>
            </a:r>
            <a:endParaRPr lang="en-US" sz="12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558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4DA0-67A7-471E-A9E0-79AE773A0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950" y="2583402"/>
            <a:ext cx="7421732" cy="207737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E0F13-9B5D-4F35-88D3-EF363A529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55107"/>
            <a:ext cx="8534400" cy="1016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err="1">
                <a:latin typeface="Algerian" panose="04020705040A02060702" pitchFamily="82" charset="0"/>
              </a:rPr>
              <a:t>Pclass</a:t>
            </a:r>
            <a:endParaRPr lang="en-IN" b="1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IN" b="1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Sex vs. Survival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52F45E-FE00-40FD-BB30-72537E8C8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943099"/>
            <a:ext cx="5314950" cy="3362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25E5E6-56CF-4E8B-A428-15B637459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43099"/>
            <a:ext cx="54006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96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5B1C-55E3-48B1-8E47-F5F1BFC48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12559"/>
            <a:ext cx="8001000" cy="608806"/>
          </a:xfrm>
        </p:spPr>
        <p:txBody>
          <a:bodyPr>
            <a:normAutofit fontScale="90000"/>
          </a:bodyPr>
          <a:lstStyle/>
          <a:p>
            <a:r>
              <a:rPr lang="en-IN" b="1" i="0" dirty="0" err="1">
                <a:solidFill>
                  <a:srgbClr val="000000"/>
                </a:solidFill>
                <a:effectLst/>
                <a:latin typeface="Helvetica Neue"/>
              </a:rPr>
              <a:t>Pclass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 &amp; Sex vs Survival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A7F56-96F1-4888-B87A-F54A0EA4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4726" y="2343705"/>
            <a:ext cx="2556769" cy="138491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B752E-B998-44BC-B085-7E3DB285B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447800"/>
            <a:ext cx="5194300" cy="3403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5BE935-5B76-4B7C-94E7-D7F105CA0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512" y="1447800"/>
            <a:ext cx="5767387" cy="340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4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092A802-C51F-4E64-9334-FC9449B87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672484"/>
          </a:xfrm>
        </p:spPr>
        <p:txBody>
          <a:bodyPr>
            <a:normAutofit fontScale="90000"/>
          </a:bodyPr>
          <a:lstStyle/>
          <a:p>
            <a:r>
              <a:rPr lang="en-IN" dirty="0"/>
              <a:t>Embarked 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01685081-A921-4612-B2E5-4C170A301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BF64B7-5DC6-4977-A191-75C81FDC1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1547812"/>
            <a:ext cx="11630025" cy="445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2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8506-7C01-4C49-9CEC-3A2A9A568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993063" cy="853377"/>
          </a:xfrm>
        </p:spPr>
        <p:txBody>
          <a:bodyPr/>
          <a:lstStyle/>
          <a:p>
            <a:r>
              <a:rPr lang="en-IN" dirty="0"/>
              <a:t>Embarked vs Survived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8DCCC-BFD2-4396-AB6D-030AD1664C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97785C-C5A1-4733-85DF-F0AC3A490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62" y="2224616"/>
            <a:ext cx="10617692" cy="425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7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1BE7-39E0-4D2B-8231-0256B399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A40EE-1964-436B-9C8B-8983F3A54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74350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Parch vs Survived    -   </a:t>
            </a:r>
            <a:r>
              <a:rPr lang="en-IN" dirty="0" err="1"/>
              <a:t>SibSp</a:t>
            </a:r>
            <a:r>
              <a:rPr lang="en-IN" dirty="0"/>
              <a:t> vs Survived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C3CC8-1CE3-413A-9451-45C9710C0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3" y="2228296"/>
            <a:ext cx="5821507" cy="39439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EF7AE9-6947-477C-8226-2681B0A40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0" y="2228296"/>
            <a:ext cx="5995300" cy="394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87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FD8D-5DB4-4F0C-988A-1A754182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43380"/>
            <a:ext cx="8534400" cy="905521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Age vs. Survival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813ABB-B116-4157-A556-426802B1C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72" y="1677879"/>
            <a:ext cx="11418775" cy="4119239"/>
          </a:xfrm>
        </p:spPr>
      </p:pic>
    </p:spTree>
    <p:extLst>
      <p:ext uri="{BB962C8B-B14F-4D97-AF65-F5344CB8AC3E}">
        <p14:creationId xmlns:p14="http://schemas.microsoft.com/office/powerpoint/2010/main" val="128950326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462</TotalTime>
  <Words>198</Words>
  <Application>Microsoft Office PowerPoint</Application>
  <PresentationFormat>Widescreen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Aldhabi</vt:lpstr>
      <vt:lpstr>Algerian</vt:lpstr>
      <vt:lpstr>Arial</vt:lpstr>
      <vt:lpstr>Century Gothic</vt:lpstr>
      <vt:lpstr>Helvetica Neue</vt:lpstr>
      <vt:lpstr>Wingdings 3</vt:lpstr>
      <vt:lpstr>Slice</vt:lpstr>
      <vt:lpstr>Statistical Analysis of Titanic dataset along with Machine learning models </vt:lpstr>
      <vt:lpstr>Table of Contents </vt:lpstr>
      <vt:lpstr>PROBLEM STATEMENT</vt:lpstr>
      <vt:lpstr>PowerPoint Presentation</vt:lpstr>
      <vt:lpstr>Pclass &amp; Sex vs Survival</vt:lpstr>
      <vt:lpstr>Embarked </vt:lpstr>
      <vt:lpstr>Embarked vs Survived</vt:lpstr>
      <vt:lpstr>PowerPoint Presentation</vt:lpstr>
      <vt:lpstr>Age vs. Survival </vt:lpstr>
      <vt:lpstr>PowerPoint Presentation</vt:lpstr>
      <vt:lpstr>PowerPoint Presentation</vt:lpstr>
      <vt:lpstr>Correlating Features </vt:lpstr>
      <vt:lpstr>PowerPoint Presentation</vt:lpstr>
      <vt:lpstr>Comparing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 of Titanic dataset along with Machine learning models </dc:title>
  <dc:creator>Arun Kumar</dc:creator>
  <cp:lastModifiedBy>Arun Kumar</cp:lastModifiedBy>
  <cp:revision>5</cp:revision>
  <dcterms:created xsi:type="dcterms:W3CDTF">2020-11-23T14:58:59Z</dcterms:created>
  <dcterms:modified xsi:type="dcterms:W3CDTF">2020-11-28T15:12:02Z</dcterms:modified>
</cp:coreProperties>
</file>