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6F2E-B78D-4FDE-4E20-1FB80C807D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68ACBD-064A-0C21-D77E-732F559B4E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80B200-D586-2796-7363-4E337ECD1A08}"/>
              </a:ext>
            </a:extLst>
          </p:cNvPr>
          <p:cNvSpPr>
            <a:spLocks noGrp="1"/>
          </p:cNvSpPr>
          <p:nvPr>
            <p:ph type="dt" sz="half" idx="10"/>
          </p:nvPr>
        </p:nvSpPr>
        <p:spPr/>
        <p:txBody>
          <a:bodyPr/>
          <a:lstStyle/>
          <a:p>
            <a:fld id="{F79E307A-6E4D-4988-81F3-F4FE1E475587}" type="datetimeFigureOut">
              <a:rPr lang="en-IN" smtClean="0"/>
              <a:t>25-04-2025</a:t>
            </a:fld>
            <a:endParaRPr lang="en-IN"/>
          </a:p>
        </p:txBody>
      </p:sp>
      <p:sp>
        <p:nvSpPr>
          <p:cNvPr id="5" name="Footer Placeholder 4">
            <a:extLst>
              <a:ext uri="{FF2B5EF4-FFF2-40B4-BE49-F238E27FC236}">
                <a16:creationId xmlns:a16="http://schemas.microsoft.com/office/drawing/2014/main" id="{E4204889-C131-7C6C-78C0-01531F7364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4B70C2-0E3B-3DCE-E668-95DBD68FE0FE}"/>
              </a:ext>
            </a:extLst>
          </p:cNvPr>
          <p:cNvSpPr>
            <a:spLocks noGrp="1"/>
          </p:cNvSpPr>
          <p:nvPr>
            <p:ph type="sldNum" sz="quarter" idx="12"/>
          </p:nvPr>
        </p:nvSpPr>
        <p:spPr/>
        <p:txBody>
          <a:bodyPr/>
          <a:lstStyle/>
          <a:p>
            <a:fld id="{29EE58CE-B841-49C8-A816-F80275382A0F}" type="slidenum">
              <a:rPr lang="en-IN" smtClean="0"/>
              <a:t>‹#›</a:t>
            </a:fld>
            <a:endParaRPr lang="en-IN"/>
          </a:p>
        </p:txBody>
      </p:sp>
    </p:spTree>
    <p:extLst>
      <p:ext uri="{BB962C8B-B14F-4D97-AF65-F5344CB8AC3E}">
        <p14:creationId xmlns:p14="http://schemas.microsoft.com/office/powerpoint/2010/main" val="2076233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9784-1B61-724F-4CB8-D17208FC5C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746CD1-739C-7760-A738-895281810B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A51F2A-67A5-415F-9414-7F3BE6586025}"/>
              </a:ext>
            </a:extLst>
          </p:cNvPr>
          <p:cNvSpPr>
            <a:spLocks noGrp="1"/>
          </p:cNvSpPr>
          <p:nvPr>
            <p:ph type="dt" sz="half" idx="10"/>
          </p:nvPr>
        </p:nvSpPr>
        <p:spPr/>
        <p:txBody>
          <a:bodyPr/>
          <a:lstStyle/>
          <a:p>
            <a:fld id="{F79E307A-6E4D-4988-81F3-F4FE1E475587}" type="datetimeFigureOut">
              <a:rPr lang="en-IN" smtClean="0"/>
              <a:t>25-04-2025</a:t>
            </a:fld>
            <a:endParaRPr lang="en-IN"/>
          </a:p>
        </p:txBody>
      </p:sp>
      <p:sp>
        <p:nvSpPr>
          <p:cNvPr id="5" name="Footer Placeholder 4">
            <a:extLst>
              <a:ext uri="{FF2B5EF4-FFF2-40B4-BE49-F238E27FC236}">
                <a16:creationId xmlns:a16="http://schemas.microsoft.com/office/drawing/2014/main" id="{7D94E6C0-0216-59B8-2A76-148EE68C5B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8D6561-769C-1E75-2366-DEE82951FABF}"/>
              </a:ext>
            </a:extLst>
          </p:cNvPr>
          <p:cNvSpPr>
            <a:spLocks noGrp="1"/>
          </p:cNvSpPr>
          <p:nvPr>
            <p:ph type="sldNum" sz="quarter" idx="12"/>
          </p:nvPr>
        </p:nvSpPr>
        <p:spPr/>
        <p:txBody>
          <a:bodyPr/>
          <a:lstStyle/>
          <a:p>
            <a:fld id="{29EE58CE-B841-49C8-A816-F80275382A0F}" type="slidenum">
              <a:rPr lang="en-IN" smtClean="0"/>
              <a:t>‹#›</a:t>
            </a:fld>
            <a:endParaRPr lang="en-IN"/>
          </a:p>
        </p:txBody>
      </p:sp>
    </p:spTree>
    <p:extLst>
      <p:ext uri="{BB962C8B-B14F-4D97-AF65-F5344CB8AC3E}">
        <p14:creationId xmlns:p14="http://schemas.microsoft.com/office/powerpoint/2010/main" val="363653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F076EE-5466-CB6B-AB04-76490D7E5A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BD1CAF-837E-4E35-E643-3C5207BCC1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6BEBEA-2496-65E6-3777-01690CD8F240}"/>
              </a:ext>
            </a:extLst>
          </p:cNvPr>
          <p:cNvSpPr>
            <a:spLocks noGrp="1"/>
          </p:cNvSpPr>
          <p:nvPr>
            <p:ph type="dt" sz="half" idx="10"/>
          </p:nvPr>
        </p:nvSpPr>
        <p:spPr/>
        <p:txBody>
          <a:bodyPr/>
          <a:lstStyle/>
          <a:p>
            <a:fld id="{F79E307A-6E4D-4988-81F3-F4FE1E475587}" type="datetimeFigureOut">
              <a:rPr lang="en-IN" smtClean="0"/>
              <a:t>25-04-2025</a:t>
            </a:fld>
            <a:endParaRPr lang="en-IN"/>
          </a:p>
        </p:txBody>
      </p:sp>
      <p:sp>
        <p:nvSpPr>
          <p:cNvPr id="5" name="Footer Placeholder 4">
            <a:extLst>
              <a:ext uri="{FF2B5EF4-FFF2-40B4-BE49-F238E27FC236}">
                <a16:creationId xmlns:a16="http://schemas.microsoft.com/office/drawing/2014/main" id="{30E38004-1140-DAF5-A37B-D7EF61CFEC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957410-B28B-C666-2AC2-093F02AD599C}"/>
              </a:ext>
            </a:extLst>
          </p:cNvPr>
          <p:cNvSpPr>
            <a:spLocks noGrp="1"/>
          </p:cNvSpPr>
          <p:nvPr>
            <p:ph type="sldNum" sz="quarter" idx="12"/>
          </p:nvPr>
        </p:nvSpPr>
        <p:spPr/>
        <p:txBody>
          <a:bodyPr/>
          <a:lstStyle/>
          <a:p>
            <a:fld id="{29EE58CE-B841-49C8-A816-F80275382A0F}" type="slidenum">
              <a:rPr lang="en-IN" smtClean="0"/>
              <a:t>‹#›</a:t>
            </a:fld>
            <a:endParaRPr lang="en-IN"/>
          </a:p>
        </p:txBody>
      </p:sp>
    </p:spTree>
    <p:extLst>
      <p:ext uri="{BB962C8B-B14F-4D97-AF65-F5344CB8AC3E}">
        <p14:creationId xmlns:p14="http://schemas.microsoft.com/office/powerpoint/2010/main" val="1969715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406B-0268-255A-A3AE-60B026699D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87409E-B9D5-2512-D5F9-DBA58127C6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AD12F4-C634-E68E-C400-A1C920193DBE}"/>
              </a:ext>
            </a:extLst>
          </p:cNvPr>
          <p:cNvSpPr>
            <a:spLocks noGrp="1"/>
          </p:cNvSpPr>
          <p:nvPr>
            <p:ph type="dt" sz="half" idx="10"/>
          </p:nvPr>
        </p:nvSpPr>
        <p:spPr/>
        <p:txBody>
          <a:bodyPr/>
          <a:lstStyle/>
          <a:p>
            <a:fld id="{F79E307A-6E4D-4988-81F3-F4FE1E475587}" type="datetimeFigureOut">
              <a:rPr lang="en-IN" smtClean="0"/>
              <a:t>25-04-2025</a:t>
            </a:fld>
            <a:endParaRPr lang="en-IN"/>
          </a:p>
        </p:txBody>
      </p:sp>
      <p:sp>
        <p:nvSpPr>
          <p:cNvPr id="5" name="Footer Placeholder 4">
            <a:extLst>
              <a:ext uri="{FF2B5EF4-FFF2-40B4-BE49-F238E27FC236}">
                <a16:creationId xmlns:a16="http://schemas.microsoft.com/office/drawing/2014/main" id="{662BA48A-E696-75C4-6030-A7C9B35DC7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A27EEA-D99A-0E1F-3A70-CA8F853E2357}"/>
              </a:ext>
            </a:extLst>
          </p:cNvPr>
          <p:cNvSpPr>
            <a:spLocks noGrp="1"/>
          </p:cNvSpPr>
          <p:nvPr>
            <p:ph type="sldNum" sz="quarter" idx="12"/>
          </p:nvPr>
        </p:nvSpPr>
        <p:spPr/>
        <p:txBody>
          <a:bodyPr/>
          <a:lstStyle/>
          <a:p>
            <a:fld id="{29EE58CE-B841-49C8-A816-F80275382A0F}" type="slidenum">
              <a:rPr lang="en-IN" smtClean="0"/>
              <a:t>‹#›</a:t>
            </a:fld>
            <a:endParaRPr lang="en-IN"/>
          </a:p>
        </p:txBody>
      </p:sp>
    </p:spTree>
    <p:extLst>
      <p:ext uri="{BB962C8B-B14F-4D97-AF65-F5344CB8AC3E}">
        <p14:creationId xmlns:p14="http://schemas.microsoft.com/office/powerpoint/2010/main" val="169031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C3E7D-92AE-C870-5FF8-C6A01800F2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28FC78-1058-8FD8-C55C-5946AE2FEB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EF3526-0198-FF06-1AC0-8D15ABFDB0F7}"/>
              </a:ext>
            </a:extLst>
          </p:cNvPr>
          <p:cNvSpPr>
            <a:spLocks noGrp="1"/>
          </p:cNvSpPr>
          <p:nvPr>
            <p:ph type="dt" sz="half" idx="10"/>
          </p:nvPr>
        </p:nvSpPr>
        <p:spPr/>
        <p:txBody>
          <a:bodyPr/>
          <a:lstStyle/>
          <a:p>
            <a:fld id="{F79E307A-6E4D-4988-81F3-F4FE1E475587}" type="datetimeFigureOut">
              <a:rPr lang="en-IN" smtClean="0"/>
              <a:t>25-04-2025</a:t>
            </a:fld>
            <a:endParaRPr lang="en-IN"/>
          </a:p>
        </p:txBody>
      </p:sp>
      <p:sp>
        <p:nvSpPr>
          <p:cNvPr id="5" name="Footer Placeholder 4">
            <a:extLst>
              <a:ext uri="{FF2B5EF4-FFF2-40B4-BE49-F238E27FC236}">
                <a16:creationId xmlns:a16="http://schemas.microsoft.com/office/drawing/2014/main" id="{50A40EF9-B203-DC3A-3BFF-1BCBBC1F24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F290E3-2E41-94F5-9A0F-67B22C41C03C}"/>
              </a:ext>
            </a:extLst>
          </p:cNvPr>
          <p:cNvSpPr>
            <a:spLocks noGrp="1"/>
          </p:cNvSpPr>
          <p:nvPr>
            <p:ph type="sldNum" sz="quarter" idx="12"/>
          </p:nvPr>
        </p:nvSpPr>
        <p:spPr/>
        <p:txBody>
          <a:bodyPr/>
          <a:lstStyle/>
          <a:p>
            <a:fld id="{29EE58CE-B841-49C8-A816-F80275382A0F}" type="slidenum">
              <a:rPr lang="en-IN" smtClean="0"/>
              <a:t>‹#›</a:t>
            </a:fld>
            <a:endParaRPr lang="en-IN"/>
          </a:p>
        </p:txBody>
      </p:sp>
    </p:spTree>
    <p:extLst>
      <p:ext uri="{BB962C8B-B14F-4D97-AF65-F5344CB8AC3E}">
        <p14:creationId xmlns:p14="http://schemas.microsoft.com/office/powerpoint/2010/main" val="26309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444C-0F78-DE5D-9C68-EFA893B704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091D8A-829F-5DD3-2D59-479F884814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EDCDA4-0B53-58FB-225E-C2EF169159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8318D6-40C6-23C0-2091-537799ECEB09}"/>
              </a:ext>
            </a:extLst>
          </p:cNvPr>
          <p:cNvSpPr>
            <a:spLocks noGrp="1"/>
          </p:cNvSpPr>
          <p:nvPr>
            <p:ph type="dt" sz="half" idx="10"/>
          </p:nvPr>
        </p:nvSpPr>
        <p:spPr/>
        <p:txBody>
          <a:bodyPr/>
          <a:lstStyle/>
          <a:p>
            <a:fld id="{F79E307A-6E4D-4988-81F3-F4FE1E475587}" type="datetimeFigureOut">
              <a:rPr lang="en-IN" smtClean="0"/>
              <a:t>25-04-2025</a:t>
            </a:fld>
            <a:endParaRPr lang="en-IN"/>
          </a:p>
        </p:txBody>
      </p:sp>
      <p:sp>
        <p:nvSpPr>
          <p:cNvPr id="6" name="Footer Placeholder 5">
            <a:extLst>
              <a:ext uri="{FF2B5EF4-FFF2-40B4-BE49-F238E27FC236}">
                <a16:creationId xmlns:a16="http://schemas.microsoft.com/office/drawing/2014/main" id="{58E8396B-ED07-FC8F-2EDA-48C5533754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F46136-BA00-8270-CD1E-CD5E257DDA1C}"/>
              </a:ext>
            </a:extLst>
          </p:cNvPr>
          <p:cNvSpPr>
            <a:spLocks noGrp="1"/>
          </p:cNvSpPr>
          <p:nvPr>
            <p:ph type="sldNum" sz="quarter" idx="12"/>
          </p:nvPr>
        </p:nvSpPr>
        <p:spPr/>
        <p:txBody>
          <a:bodyPr/>
          <a:lstStyle/>
          <a:p>
            <a:fld id="{29EE58CE-B841-49C8-A816-F80275382A0F}" type="slidenum">
              <a:rPr lang="en-IN" smtClean="0"/>
              <a:t>‹#›</a:t>
            </a:fld>
            <a:endParaRPr lang="en-IN"/>
          </a:p>
        </p:txBody>
      </p:sp>
    </p:spTree>
    <p:extLst>
      <p:ext uri="{BB962C8B-B14F-4D97-AF65-F5344CB8AC3E}">
        <p14:creationId xmlns:p14="http://schemas.microsoft.com/office/powerpoint/2010/main" val="120754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1355-8781-AE71-0889-F6DE09C79B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DECDBB-45B9-377B-712F-C7CEE79863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F71E06-A0B9-326A-0472-59E49988ED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9EFC5-12CD-B435-1E94-89F0A67069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DFEF8C-F023-9EF4-D82C-837DEB2744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BA2B25-40F4-74A5-ED4A-8E70BE533381}"/>
              </a:ext>
            </a:extLst>
          </p:cNvPr>
          <p:cNvSpPr>
            <a:spLocks noGrp="1"/>
          </p:cNvSpPr>
          <p:nvPr>
            <p:ph type="dt" sz="half" idx="10"/>
          </p:nvPr>
        </p:nvSpPr>
        <p:spPr/>
        <p:txBody>
          <a:bodyPr/>
          <a:lstStyle/>
          <a:p>
            <a:fld id="{F79E307A-6E4D-4988-81F3-F4FE1E475587}" type="datetimeFigureOut">
              <a:rPr lang="en-IN" smtClean="0"/>
              <a:t>25-04-2025</a:t>
            </a:fld>
            <a:endParaRPr lang="en-IN"/>
          </a:p>
        </p:txBody>
      </p:sp>
      <p:sp>
        <p:nvSpPr>
          <p:cNvPr id="8" name="Footer Placeholder 7">
            <a:extLst>
              <a:ext uri="{FF2B5EF4-FFF2-40B4-BE49-F238E27FC236}">
                <a16:creationId xmlns:a16="http://schemas.microsoft.com/office/drawing/2014/main" id="{FAF55128-8FDF-0F4D-2899-2264EBCC16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0D8FF3-E2A2-6024-42D0-4686A170839B}"/>
              </a:ext>
            </a:extLst>
          </p:cNvPr>
          <p:cNvSpPr>
            <a:spLocks noGrp="1"/>
          </p:cNvSpPr>
          <p:nvPr>
            <p:ph type="sldNum" sz="quarter" idx="12"/>
          </p:nvPr>
        </p:nvSpPr>
        <p:spPr/>
        <p:txBody>
          <a:bodyPr/>
          <a:lstStyle/>
          <a:p>
            <a:fld id="{29EE58CE-B841-49C8-A816-F80275382A0F}" type="slidenum">
              <a:rPr lang="en-IN" smtClean="0"/>
              <a:t>‹#›</a:t>
            </a:fld>
            <a:endParaRPr lang="en-IN"/>
          </a:p>
        </p:txBody>
      </p:sp>
    </p:spTree>
    <p:extLst>
      <p:ext uri="{BB962C8B-B14F-4D97-AF65-F5344CB8AC3E}">
        <p14:creationId xmlns:p14="http://schemas.microsoft.com/office/powerpoint/2010/main" val="2869494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CDD5B-6BDD-B502-0585-CA4BDF8A92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CDDFDA-4AC0-71AB-31E1-56AFCE2D3C15}"/>
              </a:ext>
            </a:extLst>
          </p:cNvPr>
          <p:cNvSpPr>
            <a:spLocks noGrp="1"/>
          </p:cNvSpPr>
          <p:nvPr>
            <p:ph type="dt" sz="half" idx="10"/>
          </p:nvPr>
        </p:nvSpPr>
        <p:spPr/>
        <p:txBody>
          <a:bodyPr/>
          <a:lstStyle/>
          <a:p>
            <a:fld id="{F79E307A-6E4D-4988-81F3-F4FE1E475587}" type="datetimeFigureOut">
              <a:rPr lang="en-IN" smtClean="0"/>
              <a:t>25-04-2025</a:t>
            </a:fld>
            <a:endParaRPr lang="en-IN"/>
          </a:p>
        </p:txBody>
      </p:sp>
      <p:sp>
        <p:nvSpPr>
          <p:cNvPr id="4" name="Footer Placeholder 3">
            <a:extLst>
              <a:ext uri="{FF2B5EF4-FFF2-40B4-BE49-F238E27FC236}">
                <a16:creationId xmlns:a16="http://schemas.microsoft.com/office/drawing/2014/main" id="{7A5777BC-2E62-B4A4-D6C3-CD0B9EA0D2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F478EE-F867-E70F-61DF-79791C5DAEEE}"/>
              </a:ext>
            </a:extLst>
          </p:cNvPr>
          <p:cNvSpPr>
            <a:spLocks noGrp="1"/>
          </p:cNvSpPr>
          <p:nvPr>
            <p:ph type="sldNum" sz="quarter" idx="12"/>
          </p:nvPr>
        </p:nvSpPr>
        <p:spPr/>
        <p:txBody>
          <a:bodyPr/>
          <a:lstStyle/>
          <a:p>
            <a:fld id="{29EE58CE-B841-49C8-A816-F80275382A0F}" type="slidenum">
              <a:rPr lang="en-IN" smtClean="0"/>
              <a:t>‹#›</a:t>
            </a:fld>
            <a:endParaRPr lang="en-IN"/>
          </a:p>
        </p:txBody>
      </p:sp>
    </p:spTree>
    <p:extLst>
      <p:ext uri="{BB962C8B-B14F-4D97-AF65-F5344CB8AC3E}">
        <p14:creationId xmlns:p14="http://schemas.microsoft.com/office/powerpoint/2010/main" val="157306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144583-8BF8-D885-D5EF-C27E15155171}"/>
              </a:ext>
            </a:extLst>
          </p:cNvPr>
          <p:cNvSpPr>
            <a:spLocks noGrp="1"/>
          </p:cNvSpPr>
          <p:nvPr>
            <p:ph type="dt" sz="half" idx="10"/>
          </p:nvPr>
        </p:nvSpPr>
        <p:spPr/>
        <p:txBody>
          <a:bodyPr/>
          <a:lstStyle/>
          <a:p>
            <a:fld id="{F79E307A-6E4D-4988-81F3-F4FE1E475587}" type="datetimeFigureOut">
              <a:rPr lang="en-IN" smtClean="0"/>
              <a:t>25-04-2025</a:t>
            </a:fld>
            <a:endParaRPr lang="en-IN"/>
          </a:p>
        </p:txBody>
      </p:sp>
      <p:sp>
        <p:nvSpPr>
          <p:cNvPr id="3" name="Footer Placeholder 2">
            <a:extLst>
              <a:ext uri="{FF2B5EF4-FFF2-40B4-BE49-F238E27FC236}">
                <a16:creationId xmlns:a16="http://schemas.microsoft.com/office/drawing/2014/main" id="{9A2D8F8A-52B7-34AA-573F-D8AC267A77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0B5518-C30C-1E6F-0814-AA23ED6C8C6F}"/>
              </a:ext>
            </a:extLst>
          </p:cNvPr>
          <p:cNvSpPr>
            <a:spLocks noGrp="1"/>
          </p:cNvSpPr>
          <p:nvPr>
            <p:ph type="sldNum" sz="quarter" idx="12"/>
          </p:nvPr>
        </p:nvSpPr>
        <p:spPr/>
        <p:txBody>
          <a:bodyPr/>
          <a:lstStyle/>
          <a:p>
            <a:fld id="{29EE58CE-B841-49C8-A816-F80275382A0F}" type="slidenum">
              <a:rPr lang="en-IN" smtClean="0"/>
              <a:t>‹#›</a:t>
            </a:fld>
            <a:endParaRPr lang="en-IN"/>
          </a:p>
        </p:txBody>
      </p:sp>
    </p:spTree>
    <p:extLst>
      <p:ext uri="{BB962C8B-B14F-4D97-AF65-F5344CB8AC3E}">
        <p14:creationId xmlns:p14="http://schemas.microsoft.com/office/powerpoint/2010/main" val="3375208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4E24B-4BA9-F71D-E0E2-33E45C8CC5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02C4A3-CB09-AF81-F9D4-AF39F2327E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B104FF-51F2-35DF-0C3C-FC1E0A724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47ACC-C49A-DE3E-9A53-4A6D02662512}"/>
              </a:ext>
            </a:extLst>
          </p:cNvPr>
          <p:cNvSpPr>
            <a:spLocks noGrp="1"/>
          </p:cNvSpPr>
          <p:nvPr>
            <p:ph type="dt" sz="half" idx="10"/>
          </p:nvPr>
        </p:nvSpPr>
        <p:spPr/>
        <p:txBody>
          <a:bodyPr/>
          <a:lstStyle/>
          <a:p>
            <a:fld id="{F79E307A-6E4D-4988-81F3-F4FE1E475587}" type="datetimeFigureOut">
              <a:rPr lang="en-IN" smtClean="0"/>
              <a:t>25-04-2025</a:t>
            </a:fld>
            <a:endParaRPr lang="en-IN"/>
          </a:p>
        </p:txBody>
      </p:sp>
      <p:sp>
        <p:nvSpPr>
          <p:cNvPr id="6" name="Footer Placeholder 5">
            <a:extLst>
              <a:ext uri="{FF2B5EF4-FFF2-40B4-BE49-F238E27FC236}">
                <a16:creationId xmlns:a16="http://schemas.microsoft.com/office/drawing/2014/main" id="{0C184153-233A-3A55-4C1A-173F410AEC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89743F-B34D-7CBB-0953-66671DAA03B4}"/>
              </a:ext>
            </a:extLst>
          </p:cNvPr>
          <p:cNvSpPr>
            <a:spLocks noGrp="1"/>
          </p:cNvSpPr>
          <p:nvPr>
            <p:ph type="sldNum" sz="quarter" idx="12"/>
          </p:nvPr>
        </p:nvSpPr>
        <p:spPr/>
        <p:txBody>
          <a:bodyPr/>
          <a:lstStyle/>
          <a:p>
            <a:fld id="{29EE58CE-B841-49C8-A816-F80275382A0F}" type="slidenum">
              <a:rPr lang="en-IN" smtClean="0"/>
              <a:t>‹#›</a:t>
            </a:fld>
            <a:endParaRPr lang="en-IN"/>
          </a:p>
        </p:txBody>
      </p:sp>
    </p:spTree>
    <p:extLst>
      <p:ext uri="{BB962C8B-B14F-4D97-AF65-F5344CB8AC3E}">
        <p14:creationId xmlns:p14="http://schemas.microsoft.com/office/powerpoint/2010/main" val="139102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BEAB-754F-50FA-7E32-7A10275B51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2F1BC2-A7B5-4498-8EF1-B2F0651F6F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96A735-F032-D331-F606-BBB97CAA3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DA0339-1349-4DC2-1DF1-0B67BE5E378C}"/>
              </a:ext>
            </a:extLst>
          </p:cNvPr>
          <p:cNvSpPr>
            <a:spLocks noGrp="1"/>
          </p:cNvSpPr>
          <p:nvPr>
            <p:ph type="dt" sz="half" idx="10"/>
          </p:nvPr>
        </p:nvSpPr>
        <p:spPr/>
        <p:txBody>
          <a:bodyPr/>
          <a:lstStyle/>
          <a:p>
            <a:fld id="{F79E307A-6E4D-4988-81F3-F4FE1E475587}" type="datetimeFigureOut">
              <a:rPr lang="en-IN" smtClean="0"/>
              <a:t>25-04-2025</a:t>
            </a:fld>
            <a:endParaRPr lang="en-IN"/>
          </a:p>
        </p:txBody>
      </p:sp>
      <p:sp>
        <p:nvSpPr>
          <p:cNvPr id="6" name="Footer Placeholder 5">
            <a:extLst>
              <a:ext uri="{FF2B5EF4-FFF2-40B4-BE49-F238E27FC236}">
                <a16:creationId xmlns:a16="http://schemas.microsoft.com/office/drawing/2014/main" id="{DF97C096-08AF-89B8-BF4C-2ED4EA3523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0DFF74-B645-CB21-5FF6-8596082136FA}"/>
              </a:ext>
            </a:extLst>
          </p:cNvPr>
          <p:cNvSpPr>
            <a:spLocks noGrp="1"/>
          </p:cNvSpPr>
          <p:nvPr>
            <p:ph type="sldNum" sz="quarter" idx="12"/>
          </p:nvPr>
        </p:nvSpPr>
        <p:spPr/>
        <p:txBody>
          <a:bodyPr/>
          <a:lstStyle/>
          <a:p>
            <a:fld id="{29EE58CE-B841-49C8-A816-F80275382A0F}" type="slidenum">
              <a:rPr lang="en-IN" smtClean="0"/>
              <a:t>‹#›</a:t>
            </a:fld>
            <a:endParaRPr lang="en-IN"/>
          </a:p>
        </p:txBody>
      </p:sp>
    </p:spTree>
    <p:extLst>
      <p:ext uri="{BB962C8B-B14F-4D97-AF65-F5344CB8AC3E}">
        <p14:creationId xmlns:p14="http://schemas.microsoft.com/office/powerpoint/2010/main" val="68905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ED0A22-AE64-8030-6E89-07D228F23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FA0C9D-1CF9-BBD9-08EF-C00D3FE8C6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2CB0AC-C51B-91DE-938D-8E835C22F2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E307A-6E4D-4988-81F3-F4FE1E475587}" type="datetimeFigureOut">
              <a:rPr lang="en-IN" smtClean="0"/>
              <a:t>25-04-2025</a:t>
            </a:fld>
            <a:endParaRPr lang="en-IN"/>
          </a:p>
        </p:txBody>
      </p:sp>
      <p:sp>
        <p:nvSpPr>
          <p:cNvPr id="5" name="Footer Placeholder 4">
            <a:extLst>
              <a:ext uri="{FF2B5EF4-FFF2-40B4-BE49-F238E27FC236}">
                <a16:creationId xmlns:a16="http://schemas.microsoft.com/office/drawing/2014/main" id="{99C4F70E-9561-629C-778E-7F49CD8612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3D5BE5-16D3-B383-3745-7F9E395D56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E58CE-B841-49C8-A816-F80275382A0F}" type="slidenum">
              <a:rPr lang="en-IN" smtClean="0"/>
              <a:t>‹#›</a:t>
            </a:fld>
            <a:endParaRPr lang="en-IN"/>
          </a:p>
        </p:txBody>
      </p:sp>
    </p:spTree>
    <p:extLst>
      <p:ext uri="{BB962C8B-B14F-4D97-AF65-F5344CB8AC3E}">
        <p14:creationId xmlns:p14="http://schemas.microsoft.com/office/powerpoint/2010/main" val="3227069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916D59-66FE-FB6C-261C-70BD88B46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333" y="468846"/>
            <a:ext cx="10591800" cy="5920307"/>
          </a:xfrm>
          <a:prstGeom prst="rect">
            <a:avLst/>
          </a:prstGeom>
        </p:spPr>
      </p:pic>
    </p:spTree>
    <p:extLst>
      <p:ext uri="{BB962C8B-B14F-4D97-AF65-F5344CB8AC3E}">
        <p14:creationId xmlns:p14="http://schemas.microsoft.com/office/powerpoint/2010/main" val="1893107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5009D8B-20E0-A01B-4FE0-C52E6E106B38}"/>
              </a:ext>
            </a:extLst>
          </p:cNvPr>
          <p:cNvSpPr>
            <a:spLocks noChangeArrowheads="1"/>
          </p:cNvSpPr>
          <p:nvPr/>
        </p:nvSpPr>
        <p:spPr bwMode="auto">
          <a:xfrm rot="10800000" flipV="1">
            <a:off x="1772435" y="1027792"/>
            <a:ext cx="8455298" cy="4439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Strategy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 on improving low-selling products by using strategies like product bundles, cross-selling, or discounts.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Regional Focus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West region is underperforming, so consider launching targeted marketing campaigns or promotions to boost sales there.</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Payment Experience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Since most transactions are digital, continue to encourage digital payments and collaborate with apps to offer loyalty rewards or cashback.</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Discount Strategy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You're offering a good average discount, but make sure these discounts are actually helping to increase overall sales, especially in different categories.</a:t>
            </a:r>
          </a:p>
        </p:txBody>
      </p:sp>
    </p:spTree>
    <p:extLst>
      <p:ext uri="{BB962C8B-B14F-4D97-AF65-F5344CB8AC3E}">
        <p14:creationId xmlns:p14="http://schemas.microsoft.com/office/powerpoint/2010/main" val="1470290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DD4E04F-5030-6B1F-BD6C-ABBD11AC9486}"/>
              </a:ext>
            </a:extLst>
          </p:cNvPr>
          <p:cNvSpPr>
            <a:spLocks noChangeArrowheads="1"/>
          </p:cNvSpPr>
          <p:nvPr/>
        </p:nvSpPr>
        <p:spPr bwMode="auto">
          <a:xfrm>
            <a:off x="1769533" y="2238427"/>
            <a:ext cx="8403771" cy="1669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The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company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has strong sales potential but needs to stabilize its revenue flow. Right now, it's too risky and inconsistent. Without better sales regularity, the company could struggle to maintain steady growth and financial health in the long run.</a:t>
            </a:r>
          </a:p>
        </p:txBody>
      </p:sp>
      <p:sp>
        <p:nvSpPr>
          <p:cNvPr id="6" name="TextBox 5">
            <a:extLst>
              <a:ext uri="{FF2B5EF4-FFF2-40B4-BE49-F238E27FC236}">
                <a16:creationId xmlns:a16="http://schemas.microsoft.com/office/drawing/2014/main" id="{7AB5ECEE-7175-66FB-7B37-6B11A4562E52}"/>
              </a:ext>
            </a:extLst>
          </p:cNvPr>
          <p:cNvSpPr txBox="1"/>
          <p:nvPr/>
        </p:nvSpPr>
        <p:spPr>
          <a:xfrm>
            <a:off x="1769533" y="1678001"/>
            <a:ext cx="2023534" cy="400110"/>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Final Summary</a:t>
            </a:r>
          </a:p>
        </p:txBody>
      </p:sp>
    </p:spTree>
    <p:extLst>
      <p:ext uri="{BB962C8B-B14F-4D97-AF65-F5344CB8AC3E}">
        <p14:creationId xmlns:p14="http://schemas.microsoft.com/office/powerpoint/2010/main" val="2378670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Arun kumar</dc:creator>
  <cp:lastModifiedBy>Arun kumar</cp:lastModifiedBy>
  <cp:revision>1</cp:revision>
  <dcterms:created xsi:type="dcterms:W3CDTF">2025-04-25T06:24:01Z</dcterms:created>
  <dcterms:modified xsi:type="dcterms:W3CDTF">2025-04-25T06:24:21Z</dcterms:modified>
</cp:coreProperties>
</file>