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Sales Dashboard Report</a:t>
            </a:r>
          </a:p>
        </p:txBody>
      </p:sp>
      <p:sp>
        <p:nvSpPr>
          <p:cNvPr id="3" name="Subtitle 2"/>
          <p:cNvSpPr>
            <a:spLocks noGrp="1"/>
          </p:cNvSpPr>
          <p:nvPr>
            <p:ph type="subTitle" idx="1"/>
          </p:nvPr>
        </p:nvSpPr>
        <p:spPr/>
        <p:txBody>
          <a:bodyPr/>
          <a:lstStyle/>
          <a:p>
            <a:r>
              <a:rPr dirty="0"/>
              <a:t>Prepared by: </a:t>
            </a:r>
            <a:r>
              <a:rPr lang="en-US" dirty="0"/>
              <a:t>Arun Kumar Joshi</a:t>
            </a:r>
            <a:endParaRPr dirty="0"/>
          </a:p>
          <a:p>
            <a:r>
              <a:rPr dirty="0"/>
              <a:t>Date: </a:t>
            </a:r>
            <a:r>
              <a:rPr lang="en-US" dirty="0"/>
              <a:t> 02/01/2025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Future Scope</a:t>
            </a:r>
          </a:p>
        </p:txBody>
      </p:sp>
      <p:sp>
        <p:nvSpPr>
          <p:cNvPr id="3" name="Content Placeholder 2"/>
          <p:cNvSpPr>
            <a:spLocks noGrp="1"/>
          </p:cNvSpPr>
          <p:nvPr>
            <p:ph idx="1"/>
          </p:nvPr>
        </p:nvSpPr>
        <p:spPr/>
        <p:txBody>
          <a:bodyPr/>
          <a:lstStyle/>
          <a:p>
            <a:r>
              <a:t>• Summary of findings.</a:t>
            </a:r>
          </a:p>
          <a:p>
            <a:r>
              <a:t>• Potential improvements such as additional features and data sources.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lang="en-US" dirty="0"/>
              <a:t>In an effort to analyze and visualize key sales performance metrics, I developed an interactive Sales Dashboard. The goal was to provide a comprehensive overview of customer count, profit trends, sales distribution across states and categories, and top-performing customers</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Situation</a:t>
            </a:r>
          </a:p>
        </p:txBody>
      </p:sp>
      <p:sp>
        <p:nvSpPr>
          <p:cNvPr id="3" name="Content Placeholder 2"/>
          <p:cNvSpPr>
            <a:spLocks noGrp="1"/>
          </p:cNvSpPr>
          <p:nvPr>
            <p:ph idx="1"/>
          </p:nvPr>
        </p:nvSpPr>
        <p:spPr/>
        <p:txBody>
          <a:bodyPr/>
          <a:lstStyle/>
          <a:p>
            <a:r>
              <a:t>Our team developed an interactive Sales Dashboard to provide insights into customer count, profit trends, sales distribution, and top 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Task</a:t>
            </a:r>
          </a:p>
        </p:txBody>
      </p:sp>
      <p:sp>
        <p:nvSpPr>
          <p:cNvPr id="3" name="Content Placeholder 2"/>
          <p:cNvSpPr>
            <a:spLocks noGrp="1"/>
          </p:cNvSpPr>
          <p:nvPr>
            <p:ph idx="1"/>
          </p:nvPr>
        </p:nvSpPr>
        <p:spPr/>
        <p:txBody>
          <a:bodyPr/>
          <a:lstStyle/>
          <a:p>
            <a:r>
              <a:rPr lang="en-US" dirty="0"/>
              <a:t>The objective was to create a user-friendly and visually appealing dashboard that allows stakeholders to monitor sales performance across different dimensions such as time, product categories, and geographical regions. The dashboard needed to include elements like customer count, profit trends, and sales breakdown by category and month</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Action - Data Preparation</a:t>
            </a:r>
          </a:p>
        </p:txBody>
      </p:sp>
      <p:sp>
        <p:nvSpPr>
          <p:cNvPr id="3" name="Content Placeholder 2"/>
          <p:cNvSpPr>
            <a:spLocks noGrp="1"/>
          </p:cNvSpPr>
          <p:nvPr>
            <p:ph idx="1"/>
          </p:nvPr>
        </p:nvSpPr>
        <p:spPr/>
        <p:txBody>
          <a:bodyPr/>
          <a:lstStyle/>
          <a:p>
            <a:r>
              <a:rPr lang="en-US" dirty="0"/>
              <a:t>• Collected and cleaned sales data.</a:t>
            </a:r>
          </a:p>
          <a:p>
            <a:r>
              <a:rPr lang="en-US" dirty="0"/>
              <a:t>• Ensured data accuracy and consistency.</a:t>
            </a:r>
          </a:p>
          <a:p>
            <a:r>
              <a:rPr lang="en-US" dirty="0"/>
              <a:t>• Prepared data for 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Action - Visualization</a:t>
            </a:r>
          </a:p>
        </p:txBody>
      </p:sp>
      <p:sp>
        <p:nvSpPr>
          <p:cNvPr id="3" name="Content Placeholder 2"/>
          <p:cNvSpPr>
            <a:spLocks noGrp="1"/>
          </p:cNvSpPr>
          <p:nvPr>
            <p:ph idx="1"/>
          </p:nvPr>
        </p:nvSpPr>
        <p:spPr/>
        <p:txBody>
          <a:bodyPr/>
          <a:lstStyle/>
          <a:p>
            <a:r>
              <a:rPr dirty="0"/>
              <a:t>• Used various charts (bar graphs, line charts, pie charts).</a:t>
            </a:r>
          </a:p>
          <a:p>
            <a:r>
              <a:rPr dirty="0"/>
              <a:t>• Implemented filters for better exploration.</a:t>
            </a:r>
          </a:p>
          <a:p>
            <a:r>
              <a:rPr dirty="0"/>
              <a:t>• Optimized dashboard for KPIs.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Action - Optimization</a:t>
            </a:r>
          </a:p>
        </p:txBody>
      </p:sp>
      <p:sp>
        <p:nvSpPr>
          <p:cNvPr id="3" name="Content Placeholder 2"/>
          <p:cNvSpPr>
            <a:spLocks noGrp="1"/>
          </p:cNvSpPr>
          <p:nvPr>
            <p:ph idx="1"/>
          </p:nvPr>
        </p:nvSpPr>
        <p:spPr/>
        <p:txBody>
          <a:bodyPr/>
          <a:lstStyle/>
          <a:p>
            <a:r>
              <a:t>• Ensured dashboard intuitiveness.</a:t>
            </a:r>
          </a:p>
          <a:p>
            <a:r>
              <a:t>• Focused on visual appeal and accessibility.</a:t>
            </a:r>
          </a:p>
          <a:p>
            <a:r>
              <a:t>• Highlighted key performance indicators.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a:t>
            </a:r>
          </a:p>
        </p:txBody>
      </p:sp>
      <p:sp>
        <p:nvSpPr>
          <p:cNvPr id="3" name="Content Placeholder 2"/>
          <p:cNvSpPr>
            <a:spLocks noGrp="1"/>
          </p:cNvSpPr>
          <p:nvPr>
            <p:ph idx="1"/>
          </p:nvPr>
        </p:nvSpPr>
        <p:spPr/>
        <p:txBody>
          <a:bodyPr/>
          <a:lstStyle/>
          <a:p>
            <a:r>
              <a:t>• Provided actionable insights into sales trends.</a:t>
            </a:r>
          </a:p>
          <a:p>
            <a:r>
              <a:t>• Helped stakeholders in strategic decision-making.</a:t>
            </a:r>
          </a:p>
          <a:p>
            <a:r>
              <a:t>• Improved sales data visibility.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Sales Dashboard Overview</a:t>
            </a:r>
          </a:p>
        </p:txBody>
      </p:sp>
      <p:sp>
        <p:nvSpPr>
          <p:cNvPr id="3" name="Content Placeholder 2"/>
          <p:cNvSpPr>
            <a:spLocks noGrp="1"/>
          </p:cNvSpPr>
          <p:nvPr>
            <p:ph idx="1"/>
          </p:nvPr>
        </p:nvSpPr>
        <p:spPr/>
        <p:txBody>
          <a:bodyPr/>
          <a:lstStyle/>
          <a:p>
            <a:pPr marL="0" indent="0">
              <a:buNone/>
            </a:pPr>
            <a:endParaRPr dirty="0"/>
          </a:p>
        </p:txBody>
      </p:sp>
      <p:pic>
        <p:nvPicPr>
          <p:cNvPr id="4" name="Picture 3" descr="image.png"/>
          <p:cNvPicPr>
            <a:picLocks noChangeAspect="1"/>
          </p:cNvPicPr>
          <p:nvPr/>
        </p:nvPicPr>
        <p:blipFill>
          <a:blip r:embed="rId2"/>
          <a:stretch>
            <a:fillRect/>
          </a:stretch>
        </p:blipFill>
        <p:spPr>
          <a:xfrm>
            <a:off x="537328" y="1600200"/>
            <a:ext cx="8069344" cy="45259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257</Words>
  <Application>Microsoft Office PowerPoint</Application>
  <PresentationFormat>On-screen Show (4:3)</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Sales Dashboard Report</vt:lpstr>
      <vt:lpstr>Introduction</vt:lpstr>
      <vt:lpstr>Situation</vt:lpstr>
      <vt:lpstr>Task</vt:lpstr>
      <vt:lpstr>Action - Data Preparation</vt:lpstr>
      <vt:lpstr>Action - Visualization</vt:lpstr>
      <vt:lpstr>Action - Optimization</vt:lpstr>
      <vt:lpstr>Result</vt:lpstr>
      <vt:lpstr>Sales Dashboard Overview</vt:lpstr>
      <vt:lpstr>Conclusion and Future Scope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Arun Joshi</dc:creator>
  <cp:keywords/>
  <dc:description>generated using python-pptx</dc:description>
  <cp:lastModifiedBy>Arun Joshi</cp:lastModifiedBy>
  <cp:revision>2</cp:revision>
  <dcterms:created xsi:type="dcterms:W3CDTF">2013-01-27T09:14:16Z</dcterms:created>
  <dcterms:modified xsi:type="dcterms:W3CDTF">2025-01-21T14:24:40Z</dcterms:modified>
  <cp:category/>
</cp:coreProperties>
</file>