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684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760220" y="2262426"/>
            <a:ext cx="11109960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Vrinda Store: Interactive Ms Excel Dashboard</a:t>
            </a:r>
            <a:endParaRPr lang="en-US" sz="5249" dirty="0"/>
          </a:p>
        </p:txBody>
      </p:sp>
      <p:sp>
        <p:nvSpPr>
          <p:cNvPr id="7" name="Text 3"/>
          <p:cNvSpPr/>
          <p:nvPr/>
        </p:nvSpPr>
        <p:spPr>
          <a:xfrm>
            <a:off x="1760220" y="4262080"/>
            <a:ext cx="1110996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project is a Ms Excel dashboard designed to create an annual sales report for 2022, providing real-time progress and sales insights for the employees and owner of Vrinda Store. The interactive visual story aims to aid in increasing sales with rich data visualizations.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2226707" y="5578197"/>
            <a:ext cx="2742128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720697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Duration: SEP 2024 - OCT 2024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6319599" y="4442698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project will cover the data analysis and visualization process from September 2024 </a:t>
            </a:r>
            <a:r>
              <a:rPr lang="en-US" sz="175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to October </a:t>
            </a: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2024, ensuring that the annual sales report includes insights from the full year of 2022.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923461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Objectives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115622" y="4062174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Create an annual sales report for 2022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115622" y="4506397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Enable employees to understand customers' behavior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115622" y="4950619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Facilitate informed strategies for driving sales growth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812965"/>
            <a:ext cx="712112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Questions Addressed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115622" y="2951678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Comparison of sales and orders using a single chart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115622" y="3395901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Identification of the month with the highest sales and orders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115622" y="3840123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Demographic breakdown of purchases by gender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115622" y="4284345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4"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Listing of different order statuses in 2022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2115622" y="4728567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5"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Identification of the top 10 states contributing to sales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2115622" y="5172789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6"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Analysis of the relationship between age, gender, and sales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2115622" y="5617012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7"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Determination of the channel contributing to maximum sales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2115622" y="6061234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8"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Identification of the highest selling category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08764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Sample Insights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6652855" y="3365183"/>
            <a:ext cx="71443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1. Women are more likely to buy compared to men (~65%)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6652855" y="3970496"/>
            <a:ext cx="714434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2. Top 3 contributing states: Maharashtra, Karnataka, Uttar Pradesh (~35%)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6652855" y="4931212"/>
            <a:ext cx="71443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3. Adult age group (30-40 Years) is the highest contributor (~50%)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6652855" y="5536525"/>
            <a:ext cx="71443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4. Max contributing channels: Amazon, Flipkart, Myntra (~80%)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6319599" y="3115270"/>
            <a:ext cx="44410" cy="3026569"/>
          </a:xfrm>
          <a:prstGeom prst="rect">
            <a:avLst/>
          </a:prstGeom>
          <a:solidFill>
            <a:srgbClr val="C91313"/>
          </a:solidFill>
          <a:ln/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665095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Final Conclusion and Recommendations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760220" y="4498181"/>
            <a:ext cx="1110996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Target women customers aged 30-49 residing in Maharashtra, Karnataka, and Uttar Pradesh by utilizing ads, offers, and coupons available on Amazon, Flipkart, and Myntra. This strategy aims to improve sales at Vrinda Store.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720697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Task Performed and Tools Used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6319599" y="4442698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Data cleaning, processing, analysis, visualization, and report creation were executed using Ms Excel. The tool was leveraged to provide an interactive visual story of the store's annual sales insights.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3190042"/>
            <a:ext cx="73355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Audience and Purpose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760220" y="4328755"/>
            <a:ext cx="111099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informative and solution-oriented annual sales report is tailored for employees with basic data analysis knowledge at Vrinda Store. Its purpose is to equip them with valuable insights to drive sales growth.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375</Words>
  <Application>Microsoft Office PowerPoint</Application>
  <PresentationFormat>Custom</PresentationFormat>
  <Paragraphs>36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Dela Gothic One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Arun Joshi</cp:lastModifiedBy>
  <cp:revision>4</cp:revision>
  <dcterms:created xsi:type="dcterms:W3CDTF">2024-03-10T10:00:19Z</dcterms:created>
  <dcterms:modified xsi:type="dcterms:W3CDTF">2025-01-14T18:09:59Z</dcterms:modified>
</cp:coreProperties>
</file>