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</p:sldMasterIdLst>
  <p:notesMasterIdLst>
    <p:notesMasterId r:id="rId10"/>
  </p:notesMasterIdLst>
  <p:sldIdLst>
    <p:sldId id="267" r:id="rId3"/>
    <p:sldId id="265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ebas Neue" panose="020F050202020403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CNIJ+PublicSans-Bold" panose="020B0604020202020204"/>
      <p:regular r:id="rId16"/>
    </p:embeddedFont>
    <p:embeddedFont>
      <p:font typeface="CSBFGQ+EBGaramond-Bold" panose="020B0604020202020204"/>
      <p:regular r:id="rId17"/>
    </p:embeddedFont>
    <p:embeddedFont>
      <p:font typeface="IDNLAK+EBGaramond-Medium" panose="020B0604020202020204"/>
      <p:regular r:id="rId18"/>
    </p:embeddedFont>
    <p:embeddedFont>
      <p:font typeface="LNEEUU+EBGaramond-Regular" panose="020B0604020202020204"/>
      <p:regular r:id="rId19"/>
    </p:embeddedFont>
    <p:embeddedFont>
      <p:font typeface="Lucida Sans Unicode" panose="020B0602030504020204" pitchFamily="34" charset="0"/>
      <p:regular r:id="rId20"/>
    </p:embeddedFont>
    <p:embeddedFont>
      <p:font typeface="Poppins" panose="020B0502040204020203" pitchFamily="2" charset="0"/>
      <p:regular r:id="rId21"/>
      <p:bold r:id="rId22"/>
      <p:italic r:id="rId23"/>
      <p:boldItalic r:id="rId24"/>
    </p:embeddedFont>
    <p:embeddedFont>
      <p:font typeface="Poppins Black" panose="020B0502040204020203" pitchFamily="2" charset="0"/>
      <p:bold r:id="rId25"/>
      <p:boldItalic r:id="rId26"/>
    </p:embeddedFont>
    <p:embeddedFont>
      <p:font typeface="SJNKRS+ArialMT" panose="020B0604020202020204"/>
      <p:regular r:id="rId27"/>
    </p:embeddedFont>
    <p:embeddedFont>
      <p:font typeface="SLFRMA+PublicSans-BoldItalic" panose="020B0604020202020204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0" y="8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5309"/>
            <a:ext cx="73152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4885432"/>
            <a:ext cx="39624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8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0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 panose="00000A00000000000000"/>
              <a:buNone/>
              <a:defRPr sz="35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</p:spPr>
        <p:txBody>
          <a:bodyPr/>
          <a:lstStyle/>
          <a:p>
            <a:fld id="{C16525B2-4347-4F72-BAF7-76B19438D32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 panose="00000A00000000000000"/>
              <a:buNone/>
              <a:defRPr sz="3300">
                <a:solidFill>
                  <a:schemeClr val="dk1"/>
                </a:solidFill>
                <a:latin typeface="Poppins Black" panose="00000A00000000000000"/>
                <a:ea typeface="Poppins Black" panose="00000A00000000000000"/>
                <a:cs typeface="Poppins Black" panose="00000A00000000000000"/>
                <a:sym typeface="Poppins Black" panose="00000A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●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○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 panose="00000500000000000000"/>
              <a:buChar char="■"/>
              <a:defRPr sz="13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916735" y="1969671"/>
            <a:ext cx="4293886" cy="1325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E</a:t>
            </a:r>
            <a:r>
              <a:rPr lang="en-IN" sz="1800" b="1" spc="4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lang="en-IN" sz="1800" b="1" spc="45" dirty="0">
                <a:solidFill>
                  <a:srgbClr val="1F0924"/>
                </a:solidFill>
                <a:latin typeface="Trebuchet MS"/>
                <a:cs typeface="Trebuchet MS"/>
              </a:rPr>
              <a:t>Commerce</a:t>
            </a:r>
            <a:r>
              <a:rPr lang="en-IN" sz="18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50" dirty="0">
                <a:solidFill>
                  <a:srgbClr val="1F0924"/>
                </a:solidFill>
                <a:latin typeface="Trebuchet MS"/>
                <a:cs typeface="Trebuchet MS"/>
              </a:rPr>
              <a:t>Web</a:t>
            </a:r>
            <a:r>
              <a:rPr lang="en-IN" sz="1800" b="1" spc="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800" b="1" spc="35" dirty="0">
                <a:solidFill>
                  <a:srgbClr val="1F0924"/>
                </a:solidFill>
                <a:latin typeface="Trebuchet MS"/>
                <a:cs typeface="Trebuchet MS"/>
              </a:rPr>
              <a:t>Application</a:t>
            </a: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sz="1800" b="1" dirty="0">
                <a:latin typeface="Times New Roman" panose="02020603050405020304" charset="0"/>
                <a:cs typeface="Times New Roman" panose="02020603050405020304" charset="0"/>
              </a:rPr>
              <a:t>Task - </a:t>
            </a:r>
            <a:r>
              <a:rPr lang="en-US" altLang="en-GB" sz="1800" b="1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sz="1600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994229" y="2423886"/>
            <a:ext cx="164011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object 9">
            <a:extLst>
              <a:ext uri="{FF2B5EF4-FFF2-40B4-BE49-F238E27FC236}">
                <a16:creationId xmlns:a16="http://schemas.microsoft.com/office/drawing/2014/main" id="{5B724DF7-95D5-A84A-FFCB-A6FF644729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61" y="1084313"/>
            <a:ext cx="2807335" cy="2903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205;p26"/>
          <p:cNvSpPr txBox="1"/>
          <p:nvPr/>
        </p:nvSpPr>
        <p:spPr>
          <a:xfrm>
            <a:off x="7528740" y="260736"/>
            <a:ext cx="1390285" cy="7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defTabSz="914400" eaLnBrk="1" fontAlgn="auto" latinLnBrk="0" hangingPunct="1">
              <a:lnSpc>
                <a:spcPct val="115000"/>
              </a:lnSpc>
              <a:buClr>
                <a:schemeClr val="dk1"/>
              </a:buClr>
              <a:buSzPts val="5200"/>
              <a:buFont typeface="Poppins Black" panose="00000A00000000000000"/>
              <a:buNone/>
              <a:defRPr/>
            </a:pPr>
            <a:r>
              <a:rPr kumimoji="0" lang="en-US" kern="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ea typeface="Poppins Black" panose="00000A00000000000000"/>
                <a:cs typeface="Times New Roman" panose="02020603050405020304" charset="0"/>
                <a:sym typeface="Poppins Black" panose="00000A00000000000000"/>
              </a:rPr>
              <a:t>SUNSTONE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228" y="537028"/>
            <a:ext cx="526142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Project Name :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IN" sz="1800" b="1" spc="-5" dirty="0">
                <a:latin typeface="Trebuchet MS"/>
                <a:cs typeface="Trebuchet MS"/>
              </a:rPr>
              <a:t>E</a:t>
            </a:r>
            <a:r>
              <a:rPr lang="en-IN" sz="1800" b="1" spc="-5" dirty="0">
                <a:latin typeface="Tahoma"/>
                <a:cs typeface="Tahoma"/>
              </a:rPr>
              <a:t>-</a:t>
            </a:r>
            <a:r>
              <a:rPr lang="en-IN" sz="1800" b="1" spc="-5" dirty="0">
                <a:latin typeface="Trebuchet MS"/>
                <a:cs typeface="Trebuchet MS"/>
              </a:rPr>
              <a:t>Commerce</a:t>
            </a:r>
            <a:r>
              <a:rPr lang="en-IN" sz="1800" b="1" spc="210" dirty="0">
                <a:latin typeface="Trebuchet MS"/>
                <a:cs typeface="Trebuchet MS"/>
              </a:rPr>
              <a:t> </a:t>
            </a:r>
            <a:r>
              <a:rPr lang="en-IN" sz="1800" b="1" spc="-10" dirty="0">
                <a:latin typeface="Trebuchet MS"/>
                <a:cs typeface="Trebuchet MS"/>
              </a:rPr>
              <a:t>Web</a:t>
            </a:r>
            <a:r>
              <a:rPr lang="en-IN" sz="1800" b="1" spc="195" dirty="0">
                <a:latin typeface="Trebuchet MS"/>
                <a:cs typeface="Trebuchet MS"/>
              </a:rPr>
              <a:t> </a:t>
            </a:r>
            <a:r>
              <a:rPr lang="en-IN" sz="1800" b="1" spc="-5" dirty="0">
                <a:latin typeface="Trebuchet MS"/>
                <a:cs typeface="Trebuchet MS"/>
              </a:rPr>
              <a:t>Application</a:t>
            </a:r>
            <a:r>
              <a:rPr lang="en-IN" sz="1800" b="1" spc="250" dirty="0">
                <a:latin typeface="Trebuchet MS"/>
                <a:cs typeface="Trebuchet MS"/>
              </a:rPr>
              <a:t> </a:t>
            </a: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790" y="878205"/>
            <a:ext cx="7613650" cy="715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200" spc="30" dirty="0">
                <a:latin typeface="Lucida Sans Unicode"/>
                <a:cs typeface="Lucida Sans Unicode"/>
              </a:rPr>
              <a:t>An e-commerce </a:t>
            </a:r>
            <a:r>
              <a:rPr lang="en-US" sz="1200" spc="25" dirty="0">
                <a:latin typeface="Lucida Sans Unicode"/>
                <a:cs typeface="Lucida Sans Unicode"/>
              </a:rPr>
              <a:t>website </a:t>
            </a:r>
            <a:r>
              <a:rPr lang="en-US" sz="1200" spc="20" dirty="0">
                <a:latin typeface="Lucida Sans Unicode"/>
                <a:cs typeface="Lucida Sans Unicode"/>
              </a:rPr>
              <a:t>is </a:t>
            </a:r>
            <a:r>
              <a:rPr lang="en-US" sz="1200" spc="25" dirty="0">
                <a:latin typeface="Lucida Sans Unicode"/>
                <a:cs typeface="Lucida Sans Unicode"/>
              </a:rPr>
              <a:t>one </a:t>
            </a:r>
            <a:r>
              <a:rPr lang="en-US" sz="1200" spc="20" dirty="0">
                <a:latin typeface="Lucida Sans Unicode"/>
                <a:cs typeface="Lucida Sans Unicode"/>
              </a:rPr>
              <a:t>that </a:t>
            </a:r>
            <a:r>
              <a:rPr lang="en-US" sz="1200" spc="25" dirty="0">
                <a:latin typeface="Lucida Sans Unicode"/>
                <a:cs typeface="Lucida Sans Unicode"/>
              </a:rPr>
              <a:t>allows </a:t>
            </a:r>
            <a:r>
              <a:rPr lang="en-US" sz="1200" spc="20" dirty="0">
                <a:latin typeface="Lucida Sans Unicode"/>
                <a:cs typeface="Lucida Sans Unicode"/>
              </a:rPr>
              <a:t>people to </a:t>
            </a:r>
            <a:r>
              <a:rPr lang="en-US" sz="1200" spc="25" dirty="0">
                <a:latin typeface="Lucida Sans Unicode"/>
                <a:cs typeface="Lucida Sans Unicode"/>
              </a:rPr>
              <a:t>buy and </a:t>
            </a:r>
            <a:r>
              <a:rPr lang="en-US" sz="1200" spc="20" dirty="0">
                <a:latin typeface="Lucida Sans Unicode"/>
                <a:cs typeface="Lucida Sans Unicode"/>
              </a:rPr>
              <a:t>sell physical goods, services, </a:t>
            </a:r>
            <a:r>
              <a:rPr lang="en-US" sz="1200" spc="25" dirty="0">
                <a:latin typeface="Lucida Sans Unicode"/>
                <a:cs typeface="Lucida Sans Unicode"/>
              </a:rPr>
              <a:t>and </a:t>
            </a:r>
            <a:r>
              <a:rPr lang="en-US" sz="1200" spc="15" dirty="0">
                <a:latin typeface="Lucida Sans Unicode"/>
                <a:cs typeface="Lucida Sans Unicode"/>
              </a:rPr>
              <a:t>digital </a:t>
            </a:r>
            <a:r>
              <a:rPr lang="en-US" sz="1200" spc="20" dirty="0">
                <a:latin typeface="Lucida Sans Unicode"/>
                <a:cs typeface="Lucida Sans Unicode"/>
              </a:rPr>
              <a:t> products </a:t>
            </a:r>
            <a:r>
              <a:rPr lang="en-US" sz="1200" spc="25" dirty="0">
                <a:latin typeface="Lucida Sans Unicode"/>
                <a:cs typeface="Lucida Sans Unicode"/>
              </a:rPr>
              <a:t>over the </a:t>
            </a:r>
            <a:r>
              <a:rPr lang="en-US" sz="1200" spc="20" dirty="0">
                <a:latin typeface="Lucida Sans Unicode"/>
                <a:cs typeface="Lucida Sans Unicode"/>
              </a:rPr>
              <a:t>internet rather </a:t>
            </a:r>
            <a:r>
              <a:rPr lang="en-US" sz="1200" spc="25" dirty="0">
                <a:latin typeface="Lucida Sans Unicode"/>
                <a:cs typeface="Lucida Sans Unicode"/>
              </a:rPr>
              <a:t>than </a:t>
            </a:r>
            <a:r>
              <a:rPr lang="en-US" sz="1200" spc="20" dirty="0">
                <a:latin typeface="Lucida Sans Unicode"/>
                <a:cs typeface="Lucida Sans Unicode"/>
              </a:rPr>
              <a:t>at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25" dirty="0">
                <a:latin typeface="Lucida Sans Unicode"/>
                <a:cs typeface="Lucida Sans Unicode"/>
              </a:rPr>
              <a:t>brick-and-mortar </a:t>
            </a:r>
            <a:r>
              <a:rPr lang="en-US" sz="1200" spc="20" dirty="0">
                <a:latin typeface="Lucida Sans Unicode"/>
                <a:cs typeface="Lucida Sans Unicode"/>
              </a:rPr>
              <a:t>location. </a:t>
            </a:r>
            <a:r>
              <a:rPr lang="en-US" sz="1200" spc="25" dirty="0">
                <a:latin typeface="Lucida Sans Unicode"/>
                <a:cs typeface="Lucida Sans Unicode"/>
              </a:rPr>
              <a:t>Through an </a:t>
            </a:r>
            <a:r>
              <a:rPr lang="en-US" sz="1200" spc="30" dirty="0">
                <a:latin typeface="Lucida Sans Unicode"/>
                <a:cs typeface="Lucida Sans Unicode"/>
              </a:rPr>
              <a:t>e-commerce </a:t>
            </a:r>
            <a:r>
              <a:rPr lang="en-US" sz="1200" spc="20" dirty="0">
                <a:latin typeface="Lucida Sans Unicode"/>
                <a:cs typeface="Lucida Sans Unicode"/>
              </a:rPr>
              <a:t>website, </a:t>
            </a:r>
            <a:r>
              <a:rPr lang="en-US" sz="1200" spc="30" dirty="0">
                <a:latin typeface="Lucida Sans Unicode"/>
                <a:cs typeface="Lucida Sans Unicode"/>
              </a:rPr>
              <a:t>a 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25" dirty="0">
                <a:latin typeface="Lucida Sans Unicode"/>
                <a:cs typeface="Lucida Sans Unicode"/>
              </a:rPr>
              <a:t>business can process </a:t>
            </a:r>
            <a:r>
              <a:rPr lang="en-US" sz="1200" spc="20" dirty="0">
                <a:latin typeface="Lucida Sans Unicode"/>
                <a:cs typeface="Lucida Sans Unicode"/>
              </a:rPr>
              <a:t>orders, accept </a:t>
            </a:r>
            <a:r>
              <a:rPr lang="en-US" sz="1200" spc="25" dirty="0">
                <a:latin typeface="Lucida Sans Unicode"/>
                <a:cs typeface="Lucida Sans Unicode"/>
              </a:rPr>
              <a:t>payments, </a:t>
            </a:r>
            <a:r>
              <a:rPr lang="en-US" sz="1200" spc="30" dirty="0">
                <a:latin typeface="Lucida Sans Unicode"/>
                <a:cs typeface="Lucida Sans Unicode"/>
              </a:rPr>
              <a:t>manage </a:t>
            </a:r>
            <a:r>
              <a:rPr lang="en-US" sz="1200" spc="25" dirty="0">
                <a:latin typeface="Lucida Sans Unicode"/>
                <a:cs typeface="Lucida Sans Unicode"/>
              </a:rPr>
              <a:t>shipping and </a:t>
            </a:r>
            <a:r>
              <a:rPr lang="en-US" sz="1200" spc="20" dirty="0">
                <a:latin typeface="Lucida Sans Unicode"/>
                <a:cs typeface="Lucida Sans Unicode"/>
              </a:rPr>
              <a:t>logistics, </a:t>
            </a:r>
            <a:r>
              <a:rPr lang="en-US" sz="1200" spc="25" dirty="0">
                <a:latin typeface="Lucida Sans Unicode"/>
                <a:cs typeface="Lucida Sans Unicode"/>
              </a:rPr>
              <a:t>and provide customer 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20" dirty="0">
                <a:latin typeface="Lucida Sans Unicode"/>
                <a:cs typeface="Lucida Sans Unicode"/>
              </a:rPr>
              <a:t>service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33981"/>
              </p:ext>
            </p:extLst>
          </p:nvPr>
        </p:nvGraphicFramePr>
        <p:xfrm>
          <a:off x="551815" y="1709420"/>
          <a:ext cx="5022215" cy="29635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5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LMS Username</a:t>
                      </a:r>
                      <a:endParaRPr lang="en-US" sz="1200" dirty="0">
                        <a:solidFill>
                          <a:schemeClr val="accent6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1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@ArunkumarU24</a:t>
                      </a: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Arun</a:t>
                      </a: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 Kumar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@AsDhanush2002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  <a:p>
                      <a:pPr algn="ctr"/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  <a:sym typeface="Arial" panose="020B0604020202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20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Dhanush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5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5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Girivasagans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IN" sz="2400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IN" sz="1200" spc="5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Girivasagan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@</a:t>
                      </a: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acgowthaman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2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Gowthaman</a:t>
                      </a:r>
                      <a:endParaRPr lang="en-IN" sz="1200" dirty="0">
                        <a:latin typeface="Lucida Sans Unicode"/>
                        <a:cs typeface="Lucida Sans Unicode"/>
                      </a:endParaRP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object 9">
            <a:extLst>
              <a:ext uri="{FF2B5EF4-FFF2-40B4-BE49-F238E27FC236}">
                <a16:creationId xmlns:a16="http://schemas.microsoft.com/office/drawing/2014/main" id="{BBB1980F-C7CD-7B0C-6224-A301AC9BF5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656" y="1995686"/>
            <a:ext cx="2927711" cy="2024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CreateꢀUIꢀandꢀimplementꢀvariousꢀcomponentsꢀusingꢀreact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500" y="933034"/>
            <a:ext cx="2895943" cy="4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SplitꢀdesignꢀintoꢀcomponentsꢀandꢀHigherꢀorderꢀComponents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Defineꢀstructureꢀofꢀtheꢀcomponents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Setꢀtheꢀbasicꢀuiꢀcomponentsꢀwithꢀdummyꢀdata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2693060" cy="77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Pointꢀbaseꢀapiꢀtoꢀtheꢀseversꢀbaseꢀurlꢀ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Designꢀapiꢀcallsꢀforꢀeachꢀelementꢀ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Handleꢀerrorsꢀinꢀtheꢀoutput</a:t>
            </a:r>
          </a:p>
          <a:p>
            <a:pPr marL="0" marR="0">
              <a:lnSpc>
                <a:spcPts val="1155"/>
              </a:lnSpc>
              <a:spcBef>
                <a:spcPts val="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Renderꢀoutputꢀofꢀapisꢀtoꢀdifferentꢀlowꢀlevelꢀcomponents</a:t>
            </a:r>
          </a:p>
          <a:p>
            <a:pPr marL="0" marR="0">
              <a:lnSpc>
                <a:spcPts val="115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 panose="02000500000000000000"/>
                <a:cs typeface="CSBFGQ+EBGaramond-Bold" panose="02000500000000000000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 panose="02000500000000000000"/>
                <a:cs typeface="CHCNIJ+PublicSans-Bold" panose="02000500000000000000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 panose="02000500000000000000"/>
                <a:cs typeface="SJNKRS+ArialMT" panose="02000500000000000000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826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DevelopingꢀcomplicatedꢀUIꢀusingꢀreactꢀcomponents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Usingꢀpropsꢀdrillingꢀandꢀcontextꢀtoꢀpassꢀvariables</a:t>
            </a:r>
          </a:p>
          <a:p>
            <a:pPr marL="0" marR="0">
              <a:lnSpc>
                <a:spcPts val="1545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Gettingꢀfamiliarꢀwithꢀdifferentꢀtypeꢀofꢀapiꢀcalls</a:t>
            </a:r>
          </a:p>
          <a:p>
            <a:pPr marL="0" marR="0">
              <a:lnSpc>
                <a:spcPts val="1545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 panose="02000500000000000000"/>
                <a:cs typeface="IDNLAK+EBGaramond-Medium" panose="02000500000000000000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07010" y="-49967"/>
            <a:ext cx="9180830" cy="516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1820" y="411480"/>
            <a:ext cx="8084185" cy="2609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Step-WiseꢀDescription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IN" sz="1200" b="1" i="0" dirty="0">
                <a:effectLst/>
                <a:latin typeface="Söhne"/>
              </a:rPr>
              <a:t> </a:t>
            </a:r>
            <a:r>
              <a:rPr lang="en-US" sz="1200" b="1" i="0" dirty="0">
                <a:solidFill>
                  <a:srgbClr val="22366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lanning and research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2.Tech stack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3.Design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4.Database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5.Development and security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6.Payment integration</a:t>
            </a:r>
          </a:p>
          <a:p>
            <a:pPr marL="0" marR="0" indent="45720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223669"/>
                </a:solidFill>
                <a:latin typeface="Times New Roman" panose="02020603050405020304" charset="0"/>
                <a:cs typeface="Times New Roman" panose="02020603050405020304" charset="0"/>
              </a:rPr>
              <a:t>7.Testing and deployment</a:t>
            </a:r>
          </a:p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  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820" y="3112135"/>
            <a:ext cx="8382000" cy="176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Summaryꢀofꢀyourꢀ</a:t>
            </a:r>
            <a:r>
              <a:rPr lang="en-US" sz="1800" b="1" dirty="0" err="1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task</a:t>
            </a:r>
            <a:endParaRPr lang="en-US" sz="1800" b="1" dirty="0">
              <a:solidFill>
                <a:srgbClr val="C88C32"/>
              </a:solidFill>
              <a:latin typeface="CSBFGQ+EBGaramond-Bold" panose="02000500000000000000"/>
              <a:cs typeface="CSBFGQ+EBGaramond-Bold" panose="02000500000000000000"/>
            </a:endParaRPr>
          </a:p>
          <a:p>
            <a:pPr marL="171450" marR="0" indent="-171450">
              <a:lnSpc>
                <a:spcPts val="2345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reating an e-commerce web application involves various stages, from planning and design to development, testing, and ongoing maintenance. It's essential to prioritize user experience, security, and scalability to build a successful online store. Let me know if you'd like more information on any specific step or have any questions related to this task.</a:t>
            </a:r>
            <a:endParaRPr lang="en-IN"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 panose="02000500000000000000"/>
                <a:cs typeface="CSBFGQ+EBGaramond-Bold" panose="02000500000000000000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3672" y="961898"/>
            <a:ext cx="154241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SetupꢀProjectꢀforꢀCalculatorꢀ</a:t>
            </a:r>
          </a:p>
          <a:p>
            <a:pPr marL="102362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537842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Setupꢀbasicꢀstructureꢀofꢀtext-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editorꢀproject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189413"/>
            <a:ext cx="1869185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Createꢀaꢀmainꢀcomponentꢀwithꢀtheꢀ</a:t>
            </a:r>
          </a:p>
          <a:p>
            <a:pPr marL="3302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outerꢀstructureꢀofꢀcalculator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1290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Createꢀmainꢀcomponentꢀwithꢀ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 panose="02000500000000000000"/>
                <a:cs typeface="CSBFGQ+EBGaramond-Bold" panose="02000500000000000000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49640"/>
            <a:ext cx="15345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Createꢀaꢀbuttonꢀcomponentꢀ</a:t>
            </a:r>
          </a:p>
          <a:p>
            <a:pPr marL="3314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1384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Createꢀaꢀjsonꢀobjectꢀtoꢀstoreꢀ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dataꢀforꢀtextꢀeditor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59340"/>
            <a:ext cx="1557147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Createꢀaꢀ`ꢀevaluateExpresion`ꢀ</a:t>
            </a:r>
          </a:p>
          <a:p>
            <a:pPr marL="12827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386078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LNEEUU+EBGaramond-Regular" panose="02000500000000000000"/>
                <a:cs typeface="LNEEUU+EBGaramond-Regular" panose="02000500000000000000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52536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 panose="02000500000000000000"/>
                <a:cs typeface="SLFRMA+PublicSans-BoldItalic" panose="02000500000000000000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9912" y="2178214"/>
            <a:ext cx="3064604" cy="300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645"/>
              </a:lnSpc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</a:rPr>
              <a:t>https://github.com/ArunKumarU24/NM-AIT-GROUP14</a:t>
            </a:r>
            <a:endParaRPr sz="12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553</Words>
  <Application>Microsoft Office PowerPoint</Application>
  <PresentationFormat>On-screen Show (16:9)</PresentationFormat>
  <Paragraphs>101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LNEEUU+EBGaramond-Regular</vt:lpstr>
      <vt:lpstr>Trebuchet MS</vt:lpstr>
      <vt:lpstr>Wingdings</vt:lpstr>
      <vt:lpstr>Arial</vt:lpstr>
      <vt:lpstr>CHCNIJ+PublicSans-Bold</vt:lpstr>
      <vt:lpstr>Poppins</vt:lpstr>
      <vt:lpstr>SLFRMA+PublicSans-BoldItalic</vt:lpstr>
      <vt:lpstr>SJNKRS+ArialMT</vt:lpstr>
      <vt:lpstr>CSBFGQ+EBGaramond-Bold</vt:lpstr>
      <vt:lpstr>Tahoma</vt:lpstr>
      <vt:lpstr>Lucida Sans Unicode</vt:lpstr>
      <vt:lpstr>Bebas Neue</vt:lpstr>
      <vt:lpstr>Times New Roman</vt:lpstr>
      <vt:lpstr>Calibri</vt:lpstr>
      <vt:lpstr>IDNLAK+EBGaramond-Medium</vt:lpstr>
      <vt:lpstr>Poppins Black</vt:lpstr>
      <vt:lpstr>Söhne</vt:lpstr>
      <vt:lpstr>Theme Office</vt:lpstr>
      <vt:lpstr>Tips to Prepare for an Exam by Slidesgo</vt:lpstr>
      <vt:lpstr>“E-Commerce Web Application”  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singadurai m</dc:creator>
  <cp:lastModifiedBy>Arun Kumar</cp:lastModifiedBy>
  <cp:revision>10</cp:revision>
  <dcterms:created xsi:type="dcterms:W3CDTF">2023-10-30T05:21:36Z</dcterms:created>
  <dcterms:modified xsi:type="dcterms:W3CDTF">2023-11-23T15:21:56Z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991813B3B42740B58737B81780438C66_13</vt:lpwstr>
  </property>
  <property fmtid="{D5CDD505-2E9C-101B-9397-08002B2CF9AE}" pid="3" name="KSOProductBuildVer">
    <vt:lpwstr>1033-12.2.0.13266</vt:lpwstr>
  </property>
</Properties>
</file>