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300" r:id="rId3"/>
    <p:sldId id="298" r:id="rId4"/>
    <p:sldId id="301" r:id="rId5"/>
    <p:sldId id="306" r:id="rId6"/>
    <p:sldId id="30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pos="3839">
          <p15:clr>
            <a:srgbClr val="A4A3A4"/>
          </p15:clr>
        </p15:guide>
        <p15:guide id="5" pos="335">
          <p15:clr>
            <a:srgbClr val="A4A3A4"/>
          </p15:clr>
        </p15:guide>
        <p15:guide id="6" pos="7343">
          <p15:clr>
            <a:srgbClr val="A4A3A4"/>
          </p15:clr>
        </p15:guide>
        <p15:guide id="7" pos="1967">
          <p15:clr>
            <a:srgbClr val="A4A3A4"/>
          </p15:clr>
        </p15:guide>
        <p15:guide id="8" pos="2375">
          <p15:clr>
            <a:srgbClr val="A4A3A4"/>
          </p15:clr>
        </p15:guide>
        <p15:guide id="9" orient="horz" pos="304">
          <p15:clr>
            <a:srgbClr val="A4A3A4"/>
          </p15:clr>
        </p15:guide>
        <p15:guide id="10" pos="23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C26"/>
    <a:srgbClr val="883430"/>
    <a:srgbClr val="E86E0A"/>
    <a:srgbClr val="56211E"/>
    <a:srgbClr val="341412"/>
    <a:srgbClr val="4D1D1B"/>
    <a:srgbClr val="C25752"/>
    <a:srgbClr val="6F2A27"/>
    <a:srgbClr val="717171"/>
    <a:srgbClr val="250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0" autoAdjust="0"/>
    <p:restoredTop sz="93548" autoAdjust="0"/>
  </p:normalViewPr>
  <p:slideViewPr>
    <p:cSldViewPr>
      <p:cViewPr varScale="1">
        <p:scale>
          <a:sx n="70" d="100"/>
          <a:sy n="70" d="100"/>
        </p:scale>
        <p:origin x="1158" y="54"/>
      </p:cViewPr>
      <p:guideLst>
        <p:guide orient="horz" pos="2160"/>
        <p:guide orient="horz" pos="3888"/>
        <p:guide orient="horz" pos="588"/>
        <p:guide pos="3839"/>
        <p:guide pos="335"/>
        <p:guide pos="7343"/>
        <p:guide pos="1967"/>
        <p:guide pos="2375"/>
        <p:guide orient="horz" pos="304"/>
        <p:guide pos="23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72DE7-B8A3-4C14-AFAF-F2A9F275CD1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8EDE0-4849-4BB4-A9F9-A21C51C720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7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CD7A-8BDE-4EE0-85B8-FFD7B58EBB81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047E-8ACF-4DB7-97D1-13CDC7CAAE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3212" cy="923925"/>
          </a:xfrm>
          <a:prstGeom prst="rect">
            <a:avLst/>
          </a:prstGeom>
          <a:solidFill>
            <a:srgbClr val="562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53200"/>
            <a:ext cx="11657013" cy="1620"/>
          </a:xfrm>
          <a:prstGeom prst="line">
            <a:avLst/>
          </a:prstGeom>
          <a:ln w="28575">
            <a:solidFill>
              <a:srgbClr val="562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525927-autom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7" y="0"/>
            <a:ext cx="12192000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" y="-1"/>
            <a:ext cx="12188824" cy="6895475"/>
          </a:xfrm>
          <a:prstGeom prst="rect">
            <a:avLst/>
          </a:prstGeom>
          <a:solidFill>
            <a:srgbClr val="341412">
              <a:alpha val="83000"/>
            </a:srgbClr>
          </a:solidFill>
          <a:ln w="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9654" y="990600"/>
            <a:ext cx="7772399" cy="1752600"/>
          </a:xfrm>
          <a:prstGeom prst="rect">
            <a:avLst/>
          </a:prstGeom>
          <a:solidFill>
            <a:srgbClr val="E86E0A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146" y="1328291"/>
            <a:ext cx="716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DevOps </a:t>
            </a:r>
            <a:r>
              <a:rPr lang="en-US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PoT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Architecture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33504"/>
            <a:ext cx="12188825" cy="268514"/>
          </a:xfrm>
          <a:prstGeom prst="rect">
            <a:avLst/>
          </a:prstGeom>
          <a:solidFill>
            <a:srgbClr val="883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escription: Inline image 1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5400094"/>
            <a:ext cx="1954154" cy="67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rot="5400000">
            <a:off x="8410573" y="5657850"/>
            <a:ext cx="952500" cy="1588"/>
          </a:xfrm>
          <a:prstGeom prst="line">
            <a:avLst/>
          </a:prstGeom>
          <a:ln>
            <a:solidFill>
              <a:srgbClr val="E86E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honda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918" y="5503694"/>
            <a:ext cx="2984094" cy="3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83430"/>
                </a:solidFill>
              </a:rPr>
              <a:t>Application Types</a:t>
            </a:r>
            <a:endParaRPr lang="en-US" dirty="0">
              <a:solidFill>
                <a:srgbClr val="88343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4A5C26"/>
                </a:solidFill>
              </a:rPr>
              <a:t>Java (Monolithic or </a:t>
            </a:r>
            <a:r>
              <a:rPr lang="en-US" sz="2800" dirty="0" err="1" smtClean="0">
                <a:solidFill>
                  <a:srgbClr val="4A5C26"/>
                </a:solidFill>
              </a:rPr>
              <a:t>Microservice</a:t>
            </a:r>
            <a:r>
              <a:rPr lang="en-US" sz="2800" dirty="0" smtClean="0">
                <a:solidFill>
                  <a:srgbClr val="4A5C26"/>
                </a:solidFill>
              </a:rPr>
              <a:t> based)</a:t>
            </a:r>
            <a:endParaRPr lang="en-US" sz="2800" dirty="0" smtClean="0">
              <a:solidFill>
                <a:srgbClr val="4A5C26"/>
              </a:solidFill>
            </a:endParaRPr>
          </a:p>
          <a:p>
            <a:r>
              <a:rPr lang="en-US" sz="2800" dirty="0" smtClean="0">
                <a:solidFill>
                  <a:srgbClr val="4A5C26"/>
                </a:solidFill>
              </a:rPr>
              <a:t>.Net Core (</a:t>
            </a:r>
            <a:r>
              <a:rPr lang="en-US" sz="2800" dirty="0" err="1" smtClean="0">
                <a:solidFill>
                  <a:srgbClr val="4A5C26"/>
                </a:solidFill>
              </a:rPr>
              <a:t>Microservice</a:t>
            </a:r>
            <a:r>
              <a:rPr lang="en-US" sz="2800" dirty="0" smtClean="0">
                <a:solidFill>
                  <a:srgbClr val="4A5C26"/>
                </a:solidFill>
              </a:rPr>
              <a:t> based – Recommended for newer applications)</a:t>
            </a:r>
            <a:endParaRPr lang="en-US" sz="2400" dirty="0" smtClean="0">
              <a:solidFill>
                <a:srgbClr val="4A5C26"/>
              </a:solidFill>
            </a:endParaRPr>
          </a:p>
          <a:p>
            <a:r>
              <a:rPr lang="en-US" sz="2800" dirty="0">
                <a:solidFill>
                  <a:srgbClr val="4A5C26"/>
                </a:solidFill>
              </a:rPr>
              <a:t>.Net </a:t>
            </a:r>
            <a:r>
              <a:rPr lang="en-US" sz="2800" dirty="0" smtClean="0">
                <a:solidFill>
                  <a:srgbClr val="4A5C26"/>
                </a:solidFill>
              </a:rPr>
              <a:t>Framework (Monolithic </a:t>
            </a:r>
            <a:r>
              <a:rPr lang="en-US" sz="2800" dirty="0">
                <a:solidFill>
                  <a:srgbClr val="4A5C26"/>
                </a:solidFill>
              </a:rPr>
              <a:t>– </a:t>
            </a:r>
            <a:r>
              <a:rPr lang="en-US" sz="2800" dirty="0" smtClean="0">
                <a:solidFill>
                  <a:srgbClr val="4A5C26"/>
                </a:solidFill>
              </a:rPr>
              <a:t>Existing applications)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4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83430"/>
                </a:solidFill>
              </a:rPr>
              <a:t>Architecture Considerations</a:t>
            </a:r>
            <a:endParaRPr lang="en-US" dirty="0">
              <a:solidFill>
                <a:srgbClr val="88343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4A5C26"/>
                </a:solidFill>
              </a:rPr>
              <a:t>Source Code Management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Developer IDE 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DevOps (CI-CD) Pipeline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Container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Container Orchestration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Monitoring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Logging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Service Discovery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Storage Management</a:t>
            </a:r>
          </a:p>
          <a:p>
            <a:r>
              <a:rPr lang="en-US" sz="2800" dirty="0" smtClean="0">
                <a:solidFill>
                  <a:srgbClr val="4A5C26"/>
                </a:solidFill>
              </a:rPr>
              <a:t>Application Integration</a:t>
            </a:r>
            <a:endParaRPr lang="en-US" sz="2800" dirty="0" smtClean="0">
              <a:solidFill>
                <a:srgbClr val="4A5C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dirty="0" smtClean="0">
                <a:solidFill>
                  <a:srgbClr val="883430"/>
                </a:solidFill>
              </a:rPr>
              <a:t>Reference Architecture - Java</a:t>
            </a:r>
            <a:endParaRPr lang="en-US" dirty="0">
              <a:solidFill>
                <a:srgbClr val="88343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990600"/>
            <a:ext cx="9912044" cy="5410200"/>
          </a:xfrm>
        </p:spPr>
      </p:pic>
    </p:spTree>
    <p:extLst>
      <p:ext uri="{BB962C8B-B14F-4D97-AF65-F5344CB8AC3E}">
        <p14:creationId xmlns:p14="http://schemas.microsoft.com/office/powerpoint/2010/main" val="11194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83430"/>
                </a:solidFill>
              </a:rPr>
              <a:t>Reference Architecture - .Net Core</a:t>
            </a:r>
            <a:endParaRPr lang="en-US" dirty="0">
              <a:solidFill>
                <a:srgbClr val="88343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838200"/>
            <a:ext cx="9828372" cy="5595323"/>
          </a:xfrm>
        </p:spPr>
      </p:pic>
    </p:spTree>
    <p:extLst>
      <p:ext uri="{BB962C8B-B14F-4D97-AF65-F5344CB8AC3E}">
        <p14:creationId xmlns:p14="http://schemas.microsoft.com/office/powerpoint/2010/main" val="21456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83430"/>
                </a:solidFill>
              </a:rPr>
              <a:t>Reference Architecture - .Net Framework</a:t>
            </a:r>
            <a:endParaRPr lang="en-US" dirty="0">
              <a:solidFill>
                <a:srgbClr val="88343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914400"/>
            <a:ext cx="10058400" cy="5516589"/>
          </a:xfrm>
        </p:spPr>
      </p:pic>
    </p:spTree>
    <p:extLst>
      <p:ext uri="{BB962C8B-B14F-4D97-AF65-F5344CB8AC3E}">
        <p14:creationId xmlns:p14="http://schemas.microsoft.com/office/powerpoint/2010/main" val="6657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73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Application Types</vt:lpstr>
      <vt:lpstr>Architecture Considerations</vt:lpstr>
      <vt:lpstr>Reference Architecture - Java</vt:lpstr>
      <vt:lpstr>Reference Architecture - .Net Core</vt:lpstr>
      <vt:lpstr>Reference Architecture - .Net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Kumaran</dc:creator>
  <cp:lastModifiedBy>Moideen</cp:lastModifiedBy>
  <cp:revision>127</cp:revision>
  <dcterms:created xsi:type="dcterms:W3CDTF">2017-08-02T07:54:03Z</dcterms:created>
  <dcterms:modified xsi:type="dcterms:W3CDTF">2017-11-21T14:44:48Z</dcterms:modified>
</cp:coreProperties>
</file>