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7" r:id="rId2"/>
    <p:sldId id="286" r:id="rId3"/>
    <p:sldId id="257" r:id="rId4"/>
    <p:sldId id="258" r:id="rId5"/>
    <p:sldId id="278" r:id="rId6"/>
    <p:sldId id="259" r:id="rId7"/>
    <p:sldId id="260" r:id="rId8"/>
    <p:sldId id="262" r:id="rId9"/>
    <p:sldId id="263" r:id="rId10"/>
    <p:sldId id="261" r:id="rId11"/>
    <p:sldId id="264" r:id="rId12"/>
    <p:sldId id="265" r:id="rId13"/>
    <p:sldId id="266" r:id="rId14"/>
    <p:sldId id="268" r:id="rId15"/>
    <p:sldId id="270" r:id="rId16"/>
    <p:sldId id="271" r:id="rId17"/>
    <p:sldId id="269"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84FFD-2CDE-4045-BC10-C84FFCD485D4}" type="datetimeFigureOut">
              <a:rPr lang="en-GB" smtClean="0"/>
              <a:t>04/02/2022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09BA5-4EBF-4DC0-B310-060B4F6CB3A6}" type="slidenum">
              <a:rPr lang="en-GB" smtClean="0"/>
              <a:t>‹#›</a:t>
            </a:fld>
            <a:endParaRPr lang="en-GB"/>
          </a:p>
        </p:txBody>
      </p:sp>
    </p:spTree>
    <p:extLst>
      <p:ext uri="{BB962C8B-B14F-4D97-AF65-F5344CB8AC3E}">
        <p14:creationId xmlns:p14="http://schemas.microsoft.com/office/powerpoint/2010/main" val="3961850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ECA6-703D-4A3B-B2C3-6040F7EA4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D7C4195-622F-4EE6-9375-3CF39A076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39DAC60-AE22-4B02-8A23-2FE6F6729BF4}"/>
              </a:ext>
            </a:extLst>
          </p:cNvPr>
          <p:cNvSpPr>
            <a:spLocks noGrp="1"/>
          </p:cNvSpPr>
          <p:nvPr>
            <p:ph type="dt" sz="half" idx="10"/>
          </p:nvPr>
        </p:nvSpPr>
        <p:spPr/>
        <p:txBody>
          <a:bodyPr/>
          <a:lstStyle/>
          <a:p>
            <a:fld id="{B9E8540F-C701-411E-B9AC-B4D7F992558F}" type="datetime1">
              <a:rPr lang="en-GB" smtClean="0"/>
              <a:t>04/02/2022</a:t>
            </a:fld>
            <a:endParaRPr lang="en-GB"/>
          </a:p>
        </p:txBody>
      </p:sp>
      <p:sp>
        <p:nvSpPr>
          <p:cNvPr id="5" name="Footer Placeholder 4">
            <a:extLst>
              <a:ext uri="{FF2B5EF4-FFF2-40B4-BE49-F238E27FC236}">
                <a16:creationId xmlns:a16="http://schemas.microsoft.com/office/drawing/2014/main" id="{8C1FC806-7918-448F-9785-2EE6496163D3}"/>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1DF3BC94-45C5-4E67-A453-5D6578EE3580}"/>
              </a:ext>
            </a:extLst>
          </p:cNvPr>
          <p:cNvSpPr>
            <a:spLocks noGrp="1"/>
          </p:cNvSpPr>
          <p:nvPr>
            <p:ph type="sldNum" sz="quarter" idx="12"/>
          </p:nvPr>
        </p:nvSpPr>
        <p:spPr/>
        <p:txBody>
          <a:bodyPr/>
          <a:lstStyle/>
          <a:p>
            <a:fld id="{444142DC-EFFD-4285-A6EE-1B7876C93D17}" type="slidenum">
              <a:rPr lang="en-GB" smtClean="0"/>
              <a:t>‹#›</a:t>
            </a:fld>
            <a:endParaRPr lang="en-GB"/>
          </a:p>
        </p:txBody>
      </p:sp>
    </p:spTree>
    <p:extLst>
      <p:ext uri="{BB962C8B-B14F-4D97-AF65-F5344CB8AC3E}">
        <p14:creationId xmlns:p14="http://schemas.microsoft.com/office/powerpoint/2010/main" val="83444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D411-7511-45E9-B6BF-FF9E92BD67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09AF57-236F-457A-B897-A43B266452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0F86D7-08BC-4A16-AB92-0AB289A993D4}"/>
              </a:ext>
            </a:extLst>
          </p:cNvPr>
          <p:cNvSpPr>
            <a:spLocks noGrp="1"/>
          </p:cNvSpPr>
          <p:nvPr>
            <p:ph type="dt" sz="half" idx="10"/>
          </p:nvPr>
        </p:nvSpPr>
        <p:spPr/>
        <p:txBody>
          <a:bodyPr/>
          <a:lstStyle/>
          <a:p>
            <a:fld id="{58FF4226-E8AF-40AD-A9FB-711C3729250C}" type="datetime1">
              <a:rPr lang="en-GB" smtClean="0"/>
              <a:t>04/02/2022</a:t>
            </a:fld>
            <a:endParaRPr lang="en-GB"/>
          </a:p>
        </p:txBody>
      </p:sp>
      <p:sp>
        <p:nvSpPr>
          <p:cNvPr id="5" name="Footer Placeholder 4">
            <a:extLst>
              <a:ext uri="{FF2B5EF4-FFF2-40B4-BE49-F238E27FC236}">
                <a16:creationId xmlns:a16="http://schemas.microsoft.com/office/drawing/2014/main" id="{2E891CA6-044D-41AA-85CB-BAC090B1CDFE}"/>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338B9E02-8612-4767-98DD-894334D7F4B2}"/>
              </a:ext>
            </a:extLst>
          </p:cNvPr>
          <p:cNvSpPr>
            <a:spLocks noGrp="1"/>
          </p:cNvSpPr>
          <p:nvPr>
            <p:ph type="sldNum" sz="quarter" idx="12"/>
          </p:nvPr>
        </p:nvSpPr>
        <p:spPr/>
        <p:txBody>
          <a:bodyPr/>
          <a:lstStyle/>
          <a:p>
            <a:fld id="{444142DC-EFFD-4285-A6EE-1B7876C93D17}" type="slidenum">
              <a:rPr lang="en-GB" smtClean="0"/>
              <a:t>‹#›</a:t>
            </a:fld>
            <a:endParaRPr lang="en-GB"/>
          </a:p>
        </p:txBody>
      </p:sp>
    </p:spTree>
    <p:extLst>
      <p:ext uri="{BB962C8B-B14F-4D97-AF65-F5344CB8AC3E}">
        <p14:creationId xmlns:p14="http://schemas.microsoft.com/office/powerpoint/2010/main" val="128528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A3E74-4E88-4E21-BA4D-1E2CA70FFE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D850BA-50E2-4DFE-AD60-FD2F710BB9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507135-CF89-4EA8-97F2-D43D245BACD2}"/>
              </a:ext>
            </a:extLst>
          </p:cNvPr>
          <p:cNvSpPr>
            <a:spLocks noGrp="1"/>
          </p:cNvSpPr>
          <p:nvPr>
            <p:ph type="dt" sz="half" idx="10"/>
          </p:nvPr>
        </p:nvSpPr>
        <p:spPr/>
        <p:txBody>
          <a:bodyPr/>
          <a:lstStyle/>
          <a:p>
            <a:fld id="{8E15873E-314E-4E3D-8E64-0C64E7E6387C}" type="datetime1">
              <a:rPr lang="en-GB" smtClean="0"/>
              <a:t>04/02/2022</a:t>
            </a:fld>
            <a:endParaRPr lang="en-GB"/>
          </a:p>
        </p:txBody>
      </p:sp>
      <p:sp>
        <p:nvSpPr>
          <p:cNvPr id="5" name="Footer Placeholder 4">
            <a:extLst>
              <a:ext uri="{FF2B5EF4-FFF2-40B4-BE49-F238E27FC236}">
                <a16:creationId xmlns:a16="http://schemas.microsoft.com/office/drawing/2014/main" id="{F05E7B20-602F-4ABA-A23E-9A336E95EE83}"/>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2BD7A45F-81F4-4BFE-A032-A37578E6B7C6}"/>
              </a:ext>
            </a:extLst>
          </p:cNvPr>
          <p:cNvSpPr>
            <a:spLocks noGrp="1"/>
          </p:cNvSpPr>
          <p:nvPr>
            <p:ph type="sldNum" sz="quarter" idx="12"/>
          </p:nvPr>
        </p:nvSpPr>
        <p:spPr/>
        <p:txBody>
          <a:bodyPr/>
          <a:lstStyle/>
          <a:p>
            <a:fld id="{444142DC-EFFD-4285-A6EE-1B7876C93D17}" type="slidenum">
              <a:rPr lang="en-GB" smtClean="0"/>
              <a:t>‹#›</a:t>
            </a:fld>
            <a:endParaRPr lang="en-GB"/>
          </a:p>
        </p:txBody>
      </p:sp>
    </p:spTree>
    <p:extLst>
      <p:ext uri="{BB962C8B-B14F-4D97-AF65-F5344CB8AC3E}">
        <p14:creationId xmlns:p14="http://schemas.microsoft.com/office/powerpoint/2010/main" val="373944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C9FE-426F-410A-8DDB-E97F8869B0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61AF4C-F3D3-498F-9E3D-D69AE65FF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B438D5-E8BD-46FE-8E82-DE438C723742}"/>
              </a:ext>
            </a:extLst>
          </p:cNvPr>
          <p:cNvSpPr>
            <a:spLocks noGrp="1"/>
          </p:cNvSpPr>
          <p:nvPr>
            <p:ph type="dt" sz="half" idx="10"/>
          </p:nvPr>
        </p:nvSpPr>
        <p:spPr/>
        <p:txBody>
          <a:bodyPr/>
          <a:lstStyle/>
          <a:p>
            <a:fld id="{F7147DF9-8AFE-4AEC-9565-A2A37B4D0A90}" type="datetime1">
              <a:rPr lang="en-GB" smtClean="0"/>
              <a:t>04/02/2022</a:t>
            </a:fld>
            <a:endParaRPr lang="en-GB"/>
          </a:p>
        </p:txBody>
      </p:sp>
      <p:sp>
        <p:nvSpPr>
          <p:cNvPr id="5" name="Footer Placeholder 4">
            <a:extLst>
              <a:ext uri="{FF2B5EF4-FFF2-40B4-BE49-F238E27FC236}">
                <a16:creationId xmlns:a16="http://schemas.microsoft.com/office/drawing/2014/main" id="{4B71601C-557C-47A2-92CD-CD7855A0856B}"/>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AF3F1B06-0BC8-4886-9E52-4A27C7298B8F}"/>
              </a:ext>
            </a:extLst>
          </p:cNvPr>
          <p:cNvSpPr>
            <a:spLocks noGrp="1"/>
          </p:cNvSpPr>
          <p:nvPr>
            <p:ph type="sldNum" sz="quarter" idx="12"/>
          </p:nvPr>
        </p:nvSpPr>
        <p:spPr/>
        <p:txBody>
          <a:bodyPr/>
          <a:lstStyle/>
          <a:p>
            <a:fld id="{444142DC-EFFD-4285-A6EE-1B7876C93D17}" type="slidenum">
              <a:rPr lang="en-GB" smtClean="0"/>
              <a:t>‹#›</a:t>
            </a:fld>
            <a:endParaRPr lang="en-GB"/>
          </a:p>
        </p:txBody>
      </p:sp>
    </p:spTree>
    <p:extLst>
      <p:ext uri="{BB962C8B-B14F-4D97-AF65-F5344CB8AC3E}">
        <p14:creationId xmlns:p14="http://schemas.microsoft.com/office/powerpoint/2010/main" val="159091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675E-9913-491D-843D-4C2389C8A2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E77B1F3-D9CF-4914-9D69-D1E44D57F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8DC10F-281D-4CA3-B762-76E64E9FA4DB}"/>
              </a:ext>
            </a:extLst>
          </p:cNvPr>
          <p:cNvSpPr>
            <a:spLocks noGrp="1"/>
          </p:cNvSpPr>
          <p:nvPr>
            <p:ph type="dt" sz="half" idx="10"/>
          </p:nvPr>
        </p:nvSpPr>
        <p:spPr/>
        <p:txBody>
          <a:bodyPr/>
          <a:lstStyle/>
          <a:p>
            <a:fld id="{3F72AB3F-C9C7-4502-88C6-6BB208DCECC1}" type="datetime1">
              <a:rPr lang="en-GB" smtClean="0"/>
              <a:t>04/02/2022</a:t>
            </a:fld>
            <a:endParaRPr lang="en-GB"/>
          </a:p>
        </p:txBody>
      </p:sp>
      <p:sp>
        <p:nvSpPr>
          <p:cNvPr id="5" name="Footer Placeholder 4">
            <a:extLst>
              <a:ext uri="{FF2B5EF4-FFF2-40B4-BE49-F238E27FC236}">
                <a16:creationId xmlns:a16="http://schemas.microsoft.com/office/drawing/2014/main" id="{4E754F45-32AC-4607-903D-07DAAB8D1144}"/>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0420C574-D79F-4356-88E2-EB4BDC320FD7}"/>
              </a:ext>
            </a:extLst>
          </p:cNvPr>
          <p:cNvSpPr>
            <a:spLocks noGrp="1"/>
          </p:cNvSpPr>
          <p:nvPr>
            <p:ph type="sldNum" sz="quarter" idx="12"/>
          </p:nvPr>
        </p:nvSpPr>
        <p:spPr/>
        <p:txBody>
          <a:bodyPr/>
          <a:lstStyle/>
          <a:p>
            <a:fld id="{444142DC-EFFD-4285-A6EE-1B7876C93D17}" type="slidenum">
              <a:rPr lang="en-GB" smtClean="0"/>
              <a:t>‹#›</a:t>
            </a:fld>
            <a:endParaRPr lang="en-GB"/>
          </a:p>
        </p:txBody>
      </p:sp>
    </p:spTree>
    <p:extLst>
      <p:ext uri="{BB962C8B-B14F-4D97-AF65-F5344CB8AC3E}">
        <p14:creationId xmlns:p14="http://schemas.microsoft.com/office/powerpoint/2010/main" val="269063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63EB-D228-4626-969A-A1D48B1E73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0DF0F0-3893-415E-ACB3-8C36C09D43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357E80E-4C2E-4BBE-936D-0D75785A72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A74A32-F9EE-48EF-9639-9756272427BF}"/>
              </a:ext>
            </a:extLst>
          </p:cNvPr>
          <p:cNvSpPr>
            <a:spLocks noGrp="1"/>
          </p:cNvSpPr>
          <p:nvPr>
            <p:ph type="dt" sz="half" idx="10"/>
          </p:nvPr>
        </p:nvSpPr>
        <p:spPr/>
        <p:txBody>
          <a:bodyPr/>
          <a:lstStyle/>
          <a:p>
            <a:fld id="{294F6FA3-073F-401F-B02C-D938211C1F8B}" type="datetime1">
              <a:rPr lang="en-GB" smtClean="0"/>
              <a:t>04/02/2022</a:t>
            </a:fld>
            <a:endParaRPr lang="en-GB"/>
          </a:p>
        </p:txBody>
      </p:sp>
      <p:sp>
        <p:nvSpPr>
          <p:cNvPr id="6" name="Footer Placeholder 5">
            <a:extLst>
              <a:ext uri="{FF2B5EF4-FFF2-40B4-BE49-F238E27FC236}">
                <a16:creationId xmlns:a16="http://schemas.microsoft.com/office/drawing/2014/main" id="{C20675D7-10BE-4FE1-91B1-9A6A26400BC9}"/>
              </a:ext>
            </a:extLst>
          </p:cNvPr>
          <p:cNvSpPr>
            <a:spLocks noGrp="1"/>
          </p:cNvSpPr>
          <p:nvPr>
            <p:ph type="ftr" sz="quarter" idx="11"/>
          </p:nvPr>
        </p:nvSpPr>
        <p:spPr/>
        <p:txBody>
          <a:bodyPr/>
          <a:lstStyle/>
          <a:p>
            <a:r>
              <a:rPr lang="en-GB"/>
              <a:t>Groot Software</a:t>
            </a:r>
          </a:p>
        </p:txBody>
      </p:sp>
      <p:sp>
        <p:nvSpPr>
          <p:cNvPr id="7" name="Slide Number Placeholder 6">
            <a:extLst>
              <a:ext uri="{FF2B5EF4-FFF2-40B4-BE49-F238E27FC236}">
                <a16:creationId xmlns:a16="http://schemas.microsoft.com/office/drawing/2014/main" id="{577E4CA0-0F96-4FD8-97E7-5FE65CD829C4}"/>
              </a:ext>
            </a:extLst>
          </p:cNvPr>
          <p:cNvSpPr>
            <a:spLocks noGrp="1"/>
          </p:cNvSpPr>
          <p:nvPr>
            <p:ph type="sldNum" sz="quarter" idx="12"/>
          </p:nvPr>
        </p:nvSpPr>
        <p:spPr/>
        <p:txBody>
          <a:bodyPr/>
          <a:lstStyle/>
          <a:p>
            <a:fld id="{444142DC-EFFD-4285-A6EE-1B7876C93D17}" type="slidenum">
              <a:rPr lang="en-GB" smtClean="0"/>
              <a:t>‹#›</a:t>
            </a:fld>
            <a:endParaRPr lang="en-GB"/>
          </a:p>
        </p:txBody>
      </p:sp>
    </p:spTree>
    <p:extLst>
      <p:ext uri="{BB962C8B-B14F-4D97-AF65-F5344CB8AC3E}">
        <p14:creationId xmlns:p14="http://schemas.microsoft.com/office/powerpoint/2010/main" val="112329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ECF7-6746-41AC-AD06-7716ED2B43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35A413-10B8-4B37-A008-8612CF44F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F197B-3468-4B6F-97B6-26F12DE23D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79D0C6B-AD9C-4E39-B927-00389B223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51177-EC45-4213-8C20-43F64749D3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E99817-37E7-45CA-8715-CEA1335C7E90}"/>
              </a:ext>
            </a:extLst>
          </p:cNvPr>
          <p:cNvSpPr>
            <a:spLocks noGrp="1"/>
          </p:cNvSpPr>
          <p:nvPr>
            <p:ph type="dt" sz="half" idx="10"/>
          </p:nvPr>
        </p:nvSpPr>
        <p:spPr/>
        <p:txBody>
          <a:bodyPr/>
          <a:lstStyle/>
          <a:p>
            <a:fld id="{160F3634-CBAA-4C8D-90B8-33EE1418F2C9}" type="datetime1">
              <a:rPr lang="en-GB" smtClean="0"/>
              <a:t>04/02/2022</a:t>
            </a:fld>
            <a:endParaRPr lang="en-GB"/>
          </a:p>
        </p:txBody>
      </p:sp>
      <p:sp>
        <p:nvSpPr>
          <p:cNvPr id="8" name="Footer Placeholder 7">
            <a:extLst>
              <a:ext uri="{FF2B5EF4-FFF2-40B4-BE49-F238E27FC236}">
                <a16:creationId xmlns:a16="http://schemas.microsoft.com/office/drawing/2014/main" id="{5EC04B77-BB2D-4F38-AB13-7445E6823AF8}"/>
              </a:ext>
            </a:extLst>
          </p:cNvPr>
          <p:cNvSpPr>
            <a:spLocks noGrp="1"/>
          </p:cNvSpPr>
          <p:nvPr>
            <p:ph type="ftr" sz="quarter" idx="11"/>
          </p:nvPr>
        </p:nvSpPr>
        <p:spPr/>
        <p:txBody>
          <a:bodyPr/>
          <a:lstStyle/>
          <a:p>
            <a:r>
              <a:rPr lang="en-GB"/>
              <a:t>Groot Software</a:t>
            </a:r>
          </a:p>
        </p:txBody>
      </p:sp>
      <p:sp>
        <p:nvSpPr>
          <p:cNvPr id="9" name="Slide Number Placeholder 8">
            <a:extLst>
              <a:ext uri="{FF2B5EF4-FFF2-40B4-BE49-F238E27FC236}">
                <a16:creationId xmlns:a16="http://schemas.microsoft.com/office/drawing/2014/main" id="{0FD811A8-681D-4C41-9515-4EF2C9C032A8}"/>
              </a:ext>
            </a:extLst>
          </p:cNvPr>
          <p:cNvSpPr>
            <a:spLocks noGrp="1"/>
          </p:cNvSpPr>
          <p:nvPr>
            <p:ph type="sldNum" sz="quarter" idx="12"/>
          </p:nvPr>
        </p:nvSpPr>
        <p:spPr/>
        <p:txBody>
          <a:bodyPr/>
          <a:lstStyle/>
          <a:p>
            <a:fld id="{444142DC-EFFD-4285-A6EE-1B7876C93D17}" type="slidenum">
              <a:rPr lang="en-GB" smtClean="0"/>
              <a:t>‹#›</a:t>
            </a:fld>
            <a:endParaRPr lang="en-GB"/>
          </a:p>
        </p:txBody>
      </p:sp>
    </p:spTree>
    <p:extLst>
      <p:ext uri="{BB962C8B-B14F-4D97-AF65-F5344CB8AC3E}">
        <p14:creationId xmlns:p14="http://schemas.microsoft.com/office/powerpoint/2010/main" val="44534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0252-FBE2-4E1C-B07E-305BC93B10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B4BC438-B59A-43B7-BC5D-2B0E19D0D800}"/>
              </a:ext>
            </a:extLst>
          </p:cNvPr>
          <p:cNvSpPr>
            <a:spLocks noGrp="1"/>
          </p:cNvSpPr>
          <p:nvPr>
            <p:ph type="dt" sz="half" idx="10"/>
          </p:nvPr>
        </p:nvSpPr>
        <p:spPr/>
        <p:txBody>
          <a:bodyPr/>
          <a:lstStyle/>
          <a:p>
            <a:fld id="{4B59A14B-DCC6-4B94-A51F-63B342B78399}" type="datetime1">
              <a:rPr lang="en-GB" smtClean="0"/>
              <a:t>04/02/2022</a:t>
            </a:fld>
            <a:endParaRPr lang="en-GB"/>
          </a:p>
        </p:txBody>
      </p:sp>
      <p:sp>
        <p:nvSpPr>
          <p:cNvPr id="4" name="Footer Placeholder 3">
            <a:extLst>
              <a:ext uri="{FF2B5EF4-FFF2-40B4-BE49-F238E27FC236}">
                <a16:creationId xmlns:a16="http://schemas.microsoft.com/office/drawing/2014/main" id="{C4B125E3-CAF6-4356-96DF-D9D7F3DBCACC}"/>
              </a:ext>
            </a:extLst>
          </p:cNvPr>
          <p:cNvSpPr>
            <a:spLocks noGrp="1"/>
          </p:cNvSpPr>
          <p:nvPr>
            <p:ph type="ftr" sz="quarter" idx="11"/>
          </p:nvPr>
        </p:nvSpPr>
        <p:spPr/>
        <p:txBody>
          <a:bodyPr/>
          <a:lstStyle/>
          <a:p>
            <a:r>
              <a:rPr lang="en-GB"/>
              <a:t>Groot Software</a:t>
            </a:r>
          </a:p>
        </p:txBody>
      </p:sp>
      <p:sp>
        <p:nvSpPr>
          <p:cNvPr id="5" name="Slide Number Placeholder 4">
            <a:extLst>
              <a:ext uri="{FF2B5EF4-FFF2-40B4-BE49-F238E27FC236}">
                <a16:creationId xmlns:a16="http://schemas.microsoft.com/office/drawing/2014/main" id="{80EAFE33-7FFF-4471-85C6-0EABEE6D42F3}"/>
              </a:ext>
            </a:extLst>
          </p:cNvPr>
          <p:cNvSpPr>
            <a:spLocks noGrp="1"/>
          </p:cNvSpPr>
          <p:nvPr>
            <p:ph type="sldNum" sz="quarter" idx="12"/>
          </p:nvPr>
        </p:nvSpPr>
        <p:spPr/>
        <p:txBody>
          <a:bodyPr/>
          <a:lstStyle/>
          <a:p>
            <a:fld id="{444142DC-EFFD-4285-A6EE-1B7876C93D17}" type="slidenum">
              <a:rPr lang="en-GB" smtClean="0"/>
              <a:t>‹#›</a:t>
            </a:fld>
            <a:endParaRPr lang="en-GB"/>
          </a:p>
        </p:txBody>
      </p:sp>
    </p:spTree>
    <p:extLst>
      <p:ext uri="{BB962C8B-B14F-4D97-AF65-F5344CB8AC3E}">
        <p14:creationId xmlns:p14="http://schemas.microsoft.com/office/powerpoint/2010/main" val="74482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7B453B-D9D1-4C1D-9C66-8757AC732396}"/>
              </a:ext>
            </a:extLst>
          </p:cNvPr>
          <p:cNvSpPr>
            <a:spLocks noGrp="1"/>
          </p:cNvSpPr>
          <p:nvPr>
            <p:ph type="dt" sz="half" idx="10"/>
          </p:nvPr>
        </p:nvSpPr>
        <p:spPr/>
        <p:txBody>
          <a:bodyPr/>
          <a:lstStyle/>
          <a:p>
            <a:fld id="{73DA3D62-26DF-4A49-BB8B-732E1D7F6E55}" type="datetime1">
              <a:rPr lang="en-GB" smtClean="0"/>
              <a:t>04/02/2022</a:t>
            </a:fld>
            <a:endParaRPr lang="en-GB"/>
          </a:p>
        </p:txBody>
      </p:sp>
      <p:sp>
        <p:nvSpPr>
          <p:cNvPr id="3" name="Footer Placeholder 2">
            <a:extLst>
              <a:ext uri="{FF2B5EF4-FFF2-40B4-BE49-F238E27FC236}">
                <a16:creationId xmlns:a16="http://schemas.microsoft.com/office/drawing/2014/main" id="{9E94DD79-4200-4C4B-AD71-5D8AABDA9ECB}"/>
              </a:ext>
            </a:extLst>
          </p:cNvPr>
          <p:cNvSpPr>
            <a:spLocks noGrp="1"/>
          </p:cNvSpPr>
          <p:nvPr>
            <p:ph type="ftr" sz="quarter" idx="11"/>
          </p:nvPr>
        </p:nvSpPr>
        <p:spPr/>
        <p:txBody>
          <a:bodyPr/>
          <a:lstStyle/>
          <a:p>
            <a:r>
              <a:rPr lang="en-GB"/>
              <a:t>Groot Software</a:t>
            </a:r>
          </a:p>
        </p:txBody>
      </p:sp>
      <p:sp>
        <p:nvSpPr>
          <p:cNvPr id="4" name="Slide Number Placeholder 3">
            <a:extLst>
              <a:ext uri="{FF2B5EF4-FFF2-40B4-BE49-F238E27FC236}">
                <a16:creationId xmlns:a16="http://schemas.microsoft.com/office/drawing/2014/main" id="{DD3369BB-A70B-4974-AEF4-026F44EA6416}"/>
              </a:ext>
            </a:extLst>
          </p:cNvPr>
          <p:cNvSpPr>
            <a:spLocks noGrp="1"/>
          </p:cNvSpPr>
          <p:nvPr>
            <p:ph type="sldNum" sz="quarter" idx="12"/>
          </p:nvPr>
        </p:nvSpPr>
        <p:spPr/>
        <p:txBody>
          <a:bodyPr/>
          <a:lstStyle/>
          <a:p>
            <a:fld id="{444142DC-EFFD-4285-A6EE-1B7876C93D17}" type="slidenum">
              <a:rPr lang="en-GB" smtClean="0"/>
              <a:t>‹#›</a:t>
            </a:fld>
            <a:endParaRPr lang="en-GB"/>
          </a:p>
        </p:txBody>
      </p:sp>
    </p:spTree>
    <p:extLst>
      <p:ext uri="{BB962C8B-B14F-4D97-AF65-F5344CB8AC3E}">
        <p14:creationId xmlns:p14="http://schemas.microsoft.com/office/powerpoint/2010/main" val="21567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93C6-AA24-47F6-B03A-474852208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A2F5ECA-B06F-4AEB-A3A2-7E1D070E22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A6453A-229D-46AC-A363-C6295144F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D7119-E05C-4526-9D7D-67DD3592F852}"/>
              </a:ext>
            </a:extLst>
          </p:cNvPr>
          <p:cNvSpPr>
            <a:spLocks noGrp="1"/>
          </p:cNvSpPr>
          <p:nvPr>
            <p:ph type="dt" sz="half" idx="10"/>
          </p:nvPr>
        </p:nvSpPr>
        <p:spPr/>
        <p:txBody>
          <a:bodyPr/>
          <a:lstStyle/>
          <a:p>
            <a:fld id="{0A53F9E5-69F6-459A-A405-4D3542E23BA3}" type="datetime1">
              <a:rPr lang="en-GB" smtClean="0"/>
              <a:t>04/02/2022</a:t>
            </a:fld>
            <a:endParaRPr lang="en-GB"/>
          </a:p>
        </p:txBody>
      </p:sp>
      <p:sp>
        <p:nvSpPr>
          <p:cNvPr id="6" name="Footer Placeholder 5">
            <a:extLst>
              <a:ext uri="{FF2B5EF4-FFF2-40B4-BE49-F238E27FC236}">
                <a16:creationId xmlns:a16="http://schemas.microsoft.com/office/drawing/2014/main" id="{43E8BF1E-4970-4421-97C6-F33E7D3ABF3F}"/>
              </a:ext>
            </a:extLst>
          </p:cNvPr>
          <p:cNvSpPr>
            <a:spLocks noGrp="1"/>
          </p:cNvSpPr>
          <p:nvPr>
            <p:ph type="ftr" sz="quarter" idx="11"/>
          </p:nvPr>
        </p:nvSpPr>
        <p:spPr/>
        <p:txBody>
          <a:bodyPr/>
          <a:lstStyle/>
          <a:p>
            <a:r>
              <a:rPr lang="en-GB"/>
              <a:t>Groot Software</a:t>
            </a:r>
          </a:p>
        </p:txBody>
      </p:sp>
      <p:sp>
        <p:nvSpPr>
          <p:cNvPr id="7" name="Slide Number Placeholder 6">
            <a:extLst>
              <a:ext uri="{FF2B5EF4-FFF2-40B4-BE49-F238E27FC236}">
                <a16:creationId xmlns:a16="http://schemas.microsoft.com/office/drawing/2014/main" id="{9B0903DF-C2B3-4D95-A8A2-1001BD84EE48}"/>
              </a:ext>
            </a:extLst>
          </p:cNvPr>
          <p:cNvSpPr>
            <a:spLocks noGrp="1"/>
          </p:cNvSpPr>
          <p:nvPr>
            <p:ph type="sldNum" sz="quarter" idx="12"/>
          </p:nvPr>
        </p:nvSpPr>
        <p:spPr/>
        <p:txBody>
          <a:bodyPr/>
          <a:lstStyle/>
          <a:p>
            <a:fld id="{444142DC-EFFD-4285-A6EE-1B7876C93D17}" type="slidenum">
              <a:rPr lang="en-GB" smtClean="0"/>
              <a:t>‹#›</a:t>
            </a:fld>
            <a:endParaRPr lang="en-GB"/>
          </a:p>
        </p:txBody>
      </p:sp>
    </p:spTree>
    <p:extLst>
      <p:ext uri="{BB962C8B-B14F-4D97-AF65-F5344CB8AC3E}">
        <p14:creationId xmlns:p14="http://schemas.microsoft.com/office/powerpoint/2010/main" val="385250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0C41-44BF-4BE6-A566-C6FF7C13C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6D81B2-7401-42DE-9971-7B05896FC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E3B22C-8125-4A2B-819E-BD4E1198C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B0AC3-8A0A-4713-8A51-B77C52D5E7B8}"/>
              </a:ext>
            </a:extLst>
          </p:cNvPr>
          <p:cNvSpPr>
            <a:spLocks noGrp="1"/>
          </p:cNvSpPr>
          <p:nvPr>
            <p:ph type="dt" sz="half" idx="10"/>
          </p:nvPr>
        </p:nvSpPr>
        <p:spPr/>
        <p:txBody>
          <a:bodyPr/>
          <a:lstStyle/>
          <a:p>
            <a:fld id="{EDBA6AD5-BAD8-4303-BD74-AA95617F01EA}" type="datetime1">
              <a:rPr lang="en-GB" smtClean="0"/>
              <a:t>04/02/2022</a:t>
            </a:fld>
            <a:endParaRPr lang="en-GB"/>
          </a:p>
        </p:txBody>
      </p:sp>
      <p:sp>
        <p:nvSpPr>
          <p:cNvPr id="6" name="Footer Placeholder 5">
            <a:extLst>
              <a:ext uri="{FF2B5EF4-FFF2-40B4-BE49-F238E27FC236}">
                <a16:creationId xmlns:a16="http://schemas.microsoft.com/office/drawing/2014/main" id="{EE40253C-2E3B-4C97-AAFC-05E095CD9D86}"/>
              </a:ext>
            </a:extLst>
          </p:cNvPr>
          <p:cNvSpPr>
            <a:spLocks noGrp="1"/>
          </p:cNvSpPr>
          <p:nvPr>
            <p:ph type="ftr" sz="quarter" idx="11"/>
          </p:nvPr>
        </p:nvSpPr>
        <p:spPr/>
        <p:txBody>
          <a:bodyPr/>
          <a:lstStyle/>
          <a:p>
            <a:r>
              <a:rPr lang="en-GB"/>
              <a:t>Groot Software</a:t>
            </a:r>
          </a:p>
        </p:txBody>
      </p:sp>
      <p:sp>
        <p:nvSpPr>
          <p:cNvPr id="7" name="Slide Number Placeholder 6">
            <a:extLst>
              <a:ext uri="{FF2B5EF4-FFF2-40B4-BE49-F238E27FC236}">
                <a16:creationId xmlns:a16="http://schemas.microsoft.com/office/drawing/2014/main" id="{F54A5CAD-6D93-40FF-B545-7E17A62637E1}"/>
              </a:ext>
            </a:extLst>
          </p:cNvPr>
          <p:cNvSpPr>
            <a:spLocks noGrp="1"/>
          </p:cNvSpPr>
          <p:nvPr>
            <p:ph type="sldNum" sz="quarter" idx="12"/>
          </p:nvPr>
        </p:nvSpPr>
        <p:spPr/>
        <p:txBody>
          <a:bodyPr/>
          <a:lstStyle/>
          <a:p>
            <a:fld id="{444142DC-EFFD-4285-A6EE-1B7876C93D17}" type="slidenum">
              <a:rPr lang="en-GB" smtClean="0"/>
              <a:t>‹#›</a:t>
            </a:fld>
            <a:endParaRPr lang="en-GB"/>
          </a:p>
        </p:txBody>
      </p:sp>
    </p:spTree>
    <p:extLst>
      <p:ext uri="{BB962C8B-B14F-4D97-AF65-F5344CB8AC3E}">
        <p14:creationId xmlns:p14="http://schemas.microsoft.com/office/powerpoint/2010/main" val="416725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DF5812-25CC-4D0A-8987-ACD7F3DEB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606A76-14CD-4A64-87E9-F4E3470D1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76AE17-211B-4CC3-B5BD-AE2174FA2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599BF-3F8B-4494-8C8B-E52F73158922}" type="datetime1">
              <a:rPr lang="en-GB" smtClean="0"/>
              <a:t>04/02/2022</a:t>
            </a:fld>
            <a:endParaRPr lang="en-GB"/>
          </a:p>
        </p:txBody>
      </p:sp>
      <p:sp>
        <p:nvSpPr>
          <p:cNvPr id="5" name="Footer Placeholder 4">
            <a:extLst>
              <a:ext uri="{FF2B5EF4-FFF2-40B4-BE49-F238E27FC236}">
                <a16:creationId xmlns:a16="http://schemas.microsoft.com/office/drawing/2014/main" id="{3ED61B3B-F99F-4474-9072-F40822430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Groot Software</a:t>
            </a:r>
          </a:p>
        </p:txBody>
      </p:sp>
      <p:sp>
        <p:nvSpPr>
          <p:cNvPr id="6" name="Slide Number Placeholder 5">
            <a:extLst>
              <a:ext uri="{FF2B5EF4-FFF2-40B4-BE49-F238E27FC236}">
                <a16:creationId xmlns:a16="http://schemas.microsoft.com/office/drawing/2014/main" id="{32F2AB31-B0D2-414C-A974-EE5BA5061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142DC-EFFD-4285-A6EE-1B7876C93D17}" type="slidenum">
              <a:rPr lang="en-GB" smtClean="0"/>
              <a:t>‹#›</a:t>
            </a:fld>
            <a:endParaRPr lang="en-GB"/>
          </a:p>
        </p:txBody>
      </p:sp>
    </p:spTree>
    <p:extLst>
      <p:ext uri="{BB962C8B-B14F-4D97-AF65-F5344CB8AC3E}">
        <p14:creationId xmlns:p14="http://schemas.microsoft.com/office/powerpoint/2010/main" val="265790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git-scm.com/docs/git-commit" TargetMode="External"/><Relationship Id="rId2" Type="http://schemas.openxmlformats.org/officeDocument/2006/relationships/hyperlink" Target="http://git-scm.com/docs/git-ad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inux.die.net/man/1/touc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scm.com/book/en/v2/Git-Basics-Recording-Changes-to-the-Repository" TargetMode="External"/><Relationship Id="rId2" Type="http://schemas.openxmlformats.org/officeDocument/2006/relationships/hyperlink" Target="https://docs.github.com/en/free-pro-team@latest/github/getting-started-with-github/github-glossary#:~:text=the%20repository%20owner.-,commit,who%20made%20them%20and%20when." TargetMode="External"/><Relationship Id="rId1" Type="http://schemas.openxmlformats.org/officeDocument/2006/relationships/slideLayout" Target="../slideLayouts/slideLayout2.xml"/><Relationship Id="rId5" Type="http://schemas.openxmlformats.org/officeDocument/2006/relationships/hyperlink" Target="http://git-scm.com/docs/git-commit" TargetMode="External"/><Relationship Id="rId4" Type="http://schemas.openxmlformats.org/officeDocument/2006/relationships/hyperlink" Target="http://git-scm.com/docs/git-ad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scm.com/book/en/v2/Git-Branching-Basic-Branching-and-Merg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scm.com/book/en/v2/Git-Basics-Working-with-Remotes" TargetMode="External"/><Relationship Id="rId2" Type="http://schemas.openxmlformats.org/officeDocument/2006/relationships/hyperlink" Target="http://git-scm.com/docs/git-push"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loud.githubusercontent.com/assets/5241432/9189500/4688c07e-3fb7-11e5-99ed-d75b50ed9e48.pn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loud.githubusercontent.com/assets/5241432/9189500/4688c07e-3fb7-11e5-99ed-d75b50ed9e48.png"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hyperlink" Target="https://cloud.githubusercontent.com/assets/5241432/9189500/4688c07e-3fb7-11e5-99ed-d75b50ed9e48.png" TargetMode="External"/><Relationship Id="rId2" Type="http://schemas.openxmlformats.org/officeDocument/2006/relationships/hyperlink" Target="http://git-scm.com/docs/git-lo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lp.github.com/articles/set-up-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arun.Sharma@grootsoftwares.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AB09E01-34BA-4275-80AA-4F90D8265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80" y="1020932"/>
            <a:ext cx="10599420" cy="4376691"/>
          </a:xfrm>
          <a:prstGeom prst="rect">
            <a:avLst/>
          </a:prstGeom>
        </p:spPr>
      </p:pic>
      <p:sp>
        <p:nvSpPr>
          <p:cNvPr id="15" name="Title 1">
            <a:extLst>
              <a:ext uri="{FF2B5EF4-FFF2-40B4-BE49-F238E27FC236}">
                <a16:creationId xmlns:a16="http://schemas.microsoft.com/office/drawing/2014/main" id="{7494E495-A6BA-40CD-A2C6-AD07DA28EE65}"/>
              </a:ext>
            </a:extLst>
          </p:cNvPr>
          <p:cNvSpPr txBox="1">
            <a:spLocks/>
          </p:cNvSpPr>
          <p:nvPr/>
        </p:nvSpPr>
        <p:spPr>
          <a:xfrm>
            <a:off x="1477392" y="178695"/>
            <a:ext cx="8367944" cy="7534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u="sng" dirty="0"/>
              <a:t>INTRODUCTION TO GIT AND GITHUB</a:t>
            </a:r>
          </a:p>
        </p:txBody>
      </p:sp>
      <p:sp>
        <p:nvSpPr>
          <p:cNvPr id="16" name="Title 1">
            <a:extLst>
              <a:ext uri="{FF2B5EF4-FFF2-40B4-BE49-F238E27FC236}">
                <a16:creationId xmlns:a16="http://schemas.microsoft.com/office/drawing/2014/main" id="{67C0151E-7259-45F3-B8AF-2F7454E8CEE1}"/>
              </a:ext>
            </a:extLst>
          </p:cNvPr>
          <p:cNvSpPr txBox="1">
            <a:spLocks/>
          </p:cNvSpPr>
          <p:nvPr/>
        </p:nvSpPr>
        <p:spPr>
          <a:xfrm>
            <a:off x="1477392" y="5123526"/>
            <a:ext cx="8367944" cy="7534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u="sng" dirty="0"/>
              <a:t>Presented by- Groot Net Software Solutions</a:t>
            </a:r>
          </a:p>
        </p:txBody>
      </p:sp>
      <p:sp>
        <p:nvSpPr>
          <p:cNvPr id="17" name="Date Placeholder 16">
            <a:extLst>
              <a:ext uri="{FF2B5EF4-FFF2-40B4-BE49-F238E27FC236}">
                <a16:creationId xmlns:a16="http://schemas.microsoft.com/office/drawing/2014/main" id="{CB04C1CE-374F-454B-9126-66F0BF656071}"/>
              </a:ext>
            </a:extLst>
          </p:cNvPr>
          <p:cNvSpPr>
            <a:spLocks noGrp="1"/>
          </p:cNvSpPr>
          <p:nvPr>
            <p:ph type="dt" sz="half" idx="10"/>
          </p:nvPr>
        </p:nvSpPr>
        <p:spPr/>
        <p:txBody>
          <a:bodyPr/>
          <a:lstStyle/>
          <a:p>
            <a:fld id="{DAAA18ED-7E48-42CC-A494-FE25F793CFBC}" type="datetime1">
              <a:rPr lang="en-GB" smtClean="0"/>
              <a:t>04/02/2022</a:t>
            </a:fld>
            <a:endParaRPr lang="en-GB" dirty="0"/>
          </a:p>
        </p:txBody>
      </p:sp>
      <p:sp>
        <p:nvSpPr>
          <p:cNvPr id="18" name="Footer Placeholder 17">
            <a:extLst>
              <a:ext uri="{FF2B5EF4-FFF2-40B4-BE49-F238E27FC236}">
                <a16:creationId xmlns:a16="http://schemas.microsoft.com/office/drawing/2014/main" id="{56F925B2-C7C2-44E0-B0A7-ABFFCA3240A5}"/>
              </a:ext>
            </a:extLst>
          </p:cNvPr>
          <p:cNvSpPr>
            <a:spLocks noGrp="1"/>
          </p:cNvSpPr>
          <p:nvPr>
            <p:ph type="ftr" sz="quarter" idx="11"/>
          </p:nvPr>
        </p:nvSpPr>
        <p:spPr/>
        <p:txBody>
          <a:bodyPr/>
          <a:lstStyle/>
          <a:p>
            <a:r>
              <a:rPr lang="en-GB" dirty="0"/>
              <a:t>Groot Software</a:t>
            </a:r>
          </a:p>
        </p:txBody>
      </p:sp>
      <p:sp>
        <p:nvSpPr>
          <p:cNvPr id="19" name="Slide Number Placeholder 18">
            <a:extLst>
              <a:ext uri="{FF2B5EF4-FFF2-40B4-BE49-F238E27FC236}">
                <a16:creationId xmlns:a16="http://schemas.microsoft.com/office/drawing/2014/main" id="{FA2625B1-528C-4963-BC08-149F933709C1}"/>
              </a:ext>
            </a:extLst>
          </p:cNvPr>
          <p:cNvSpPr>
            <a:spLocks noGrp="1"/>
          </p:cNvSpPr>
          <p:nvPr>
            <p:ph type="sldNum" sz="quarter" idx="12"/>
          </p:nvPr>
        </p:nvSpPr>
        <p:spPr/>
        <p:txBody>
          <a:bodyPr/>
          <a:lstStyle/>
          <a:p>
            <a:fld id="{444142DC-EFFD-4285-A6EE-1B7876C93D17}" type="slidenum">
              <a:rPr lang="en-GB" smtClean="0"/>
              <a:t>1</a:t>
            </a:fld>
            <a:endParaRPr lang="en-GB"/>
          </a:p>
        </p:txBody>
      </p:sp>
    </p:spTree>
    <p:extLst>
      <p:ext uri="{BB962C8B-B14F-4D97-AF65-F5344CB8AC3E}">
        <p14:creationId xmlns:p14="http://schemas.microsoft.com/office/powerpoint/2010/main" val="2861501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C13-7747-4E9E-8DC5-06C3A1BC3E6A}"/>
              </a:ext>
            </a:extLst>
          </p:cNvPr>
          <p:cNvSpPr>
            <a:spLocks noGrp="1"/>
          </p:cNvSpPr>
          <p:nvPr>
            <p:ph type="title"/>
          </p:nvPr>
        </p:nvSpPr>
        <p:spPr/>
        <p:txBody>
          <a:bodyPr>
            <a:normAutofit/>
          </a:bodyPr>
          <a:lstStyle/>
          <a:p>
            <a:r>
              <a:rPr lang="en-GB" sz="3600" u="sng" dirty="0"/>
              <a:t>BASIC GIT COMMANDS</a:t>
            </a:r>
          </a:p>
        </p:txBody>
      </p:sp>
      <p:sp>
        <p:nvSpPr>
          <p:cNvPr id="3" name="Content Placeholder 2">
            <a:extLst>
              <a:ext uri="{FF2B5EF4-FFF2-40B4-BE49-F238E27FC236}">
                <a16:creationId xmlns:a16="http://schemas.microsoft.com/office/drawing/2014/main" id="{02FD76FF-28C6-433F-87BE-A9B17B592EEA}"/>
              </a:ext>
            </a:extLst>
          </p:cNvPr>
          <p:cNvSpPr>
            <a:spLocks noGrp="1"/>
          </p:cNvSpPr>
          <p:nvPr>
            <p:ph idx="1"/>
          </p:nvPr>
        </p:nvSpPr>
        <p:spPr>
          <a:xfrm>
            <a:off x="838200" y="1825625"/>
            <a:ext cx="5257800" cy="4351338"/>
          </a:xfrm>
        </p:spPr>
        <p:txBody>
          <a:bodyPr>
            <a:normAutofit/>
          </a:bodyPr>
          <a:lstStyle/>
          <a:p>
            <a:pPr>
              <a:buFont typeface="Wingdings" panose="05000000000000000000" pitchFamily="2" charset="2"/>
              <a:buChar char="ü"/>
            </a:pPr>
            <a:r>
              <a:rPr lang="en-GB" dirty="0"/>
              <a:t>Typical workflow </a:t>
            </a:r>
          </a:p>
          <a:p>
            <a:pPr>
              <a:buFont typeface="Wingdings" panose="05000000000000000000" pitchFamily="2" charset="2"/>
              <a:buChar char="ü"/>
            </a:pPr>
            <a:r>
              <a:rPr lang="en-GB" dirty="0"/>
              <a:t> git </a:t>
            </a:r>
            <a:r>
              <a:rPr lang="en-GB" dirty="0" err="1"/>
              <a:t>staus</a:t>
            </a:r>
            <a:r>
              <a:rPr lang="en-GB" dirty="0"/>
              <a:t> </a:t>
            </a:r>
          </a:p>
          <a:p>
            <a:pPr lvl="1">
              <a:buFont typeface="Wingdings" panose="05000000000000000000" pitchFamily="2" charset="2"/>
              <a:buChar char="ü"/>
            </a:pPr>
            <a:r>
              <a:rPr lang="en-GB" dirty="0"/>
              <a:t>See what Git thinks is going on </a:t>
            </a:r>
          </a:p>
          <a:p>
            <a:pPr lvl="1">
              <a:buFont typeface="Wingdings" panose="05000000000000000000" pitchFamily="2" charset="2"/>
              <a:buChar char="ü"/>
            </a:pPr>
            <a:r>
              <a:rPr lang="en-GB" dirty="0"/>
              <a:t>Use this frequently! </a:t>
            </a:r>
          </a:p>
          <a:p>
            <a:pPr lvl="1">
              <a:buFont typeface="Wingdings" panose="05000000000000000000" pitchFamily="2" charset="2"/>
              <a:buChar char="ü"/>
            </a:pPr>
            <a:r>
              <a:rPr lang="en-GB" dirty="0"/>
              <a:t>Work on your files </a:t>
            </a:r>
          </a:p>
          <a:p>
            <a:pPr lvl="1">
              <a:buFont typeface="Wingdings" panose="05000000000000000000" pitchFamily="2" charset="2"/>
              <a:buChar char="ü"/>
            </a:pPr>
            <a:r>
              <a:rPr lang="en-GB" dirty="0"/>
              <a:t>git add your edit files </a:t>
            </a:r>
          </a:p>
          <a:p>
            <a:pPr lvl="1">
              <a:buFont typeface="Wingdings" panose="05000000000000000000" pitchFamily="2" charset="2"/>
              <a:buChar char="ü"/>
            </a:pPr>
            <a:r>
              <a:rPr lang="en-GB" dirty="0"/>
              <a:t>git commit –m “What I did”</a:t>
            </a:r>
          </a:p>
          <a:p>
            <a:pPr>
              <a:buFont typeface="Wingdings" panose="05000000000000000000" pitchFamily="2" charset="2"/>
              <a:buChar char="ü"/>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7998F798-20BF-4B33-8D16-A8054502622A}"/>
              </a:ext>
            </a:extLst>
          </p:cNvPr>
          <p:cNvPicPr>
            <a:picLocks noChangeAspect="1"/>
          </p:cNvPicPr>
          <p:nvPr/>
        </p:nvPicPr>
        <p:blipFill>
          <a:blip r:embed="rId2"/>
          <a:stretch>
            <a:fillRect/>
          </a:stretch>
        </p:blipFill>
        <p:spPr>
          <a:xfrm>
            <a:off x="7225504" y="1825625"/>
            <a:ext cx="3703641" cy="3375025"/>
          </a:xfrm>
          <a:prstGeom prst="rect">
            <a:avLst/>
          </a:prstGeom>
          <a:ln>
            <a:solidFill>
              <a:schemeClr val="tx1"/>
            </a:solidFill>
          </a:ln>
        </p:spPr>
      </p:pic>
      <p:sp>
        <p:nvSpPr>
          <p:cNvPr id="4" name="Date Placeholder 3">
            <a:extLst>
              <a:ext uri="{FF2B5EF4-FFF2-40B4-BE49-F238E27FC236}">
                <a16:creationId xmlns:a16="http://schemas.microsoft.com/office/drawing/2014/main" id="{7A52E270-D56E-4A9B-AE75-C9673FF69CED}"/>
              </a:ext>
            </a:extLst>
          </p:cNvPr>
          <p:cNvSpPr>
            <a:spLocks noGrp="1"/>
          </p:cNvSpPr>
          <p:nvPr>
            <p:ph type="dt" sz="half" idx="10"/>
          </p:nvPr>
        </p:nvSpPr>
        <p:spPr/>
        <p:txBody>
          <a:bodyPr/>
          <a:lstStyle/>
          <a:p>
            <a:fld id="{52DB8667-2034-4243-BB49-FC2FFBCC861A}" type="datetime1">
              <a:rPr lang="en-GB" smtClean="0"/>
              <a:t>04/02/2022</a:t>
            </a:fld>
            <a:endParaRPr lang="en-GB"/>
          </a:p>
        </p:txBody>
      </p:sp>
      <p:sp>
        <p:nvSpPr>
          <p:cNvPr id="6" name="Footer Placeholder 5">
            <a:extLst>
              <a:ext uri="{FF2B5EF4-FFF2-40B4-BE49-F238E27FC236}">
                <a16:creationId xmlns:a16="http://schemas.microsoft.com/office/drawing/2014/main" id="{75C80113-49D8-4C51-A89E-4ACCEB9E8880}"/>
              </a:ext>
            </a:extLst>
          </p:cNvPr>
          <p:cNvSpPr>
            <a:spLocks noGrp="1"/>
          </p:cNvSpPr>
          <p:nvPr>
            <p:ph type="ftr" sz="quarter" idx="11"/>
          </p:nvPr>
        </p:nvSpPr>
        <p:spPr/>
        <p:txBody>
          <a:bodyPr/>
          <a:lstStyle/>
          <a:p>
            <a:r>
              <a:rPr lang="en-GB"/>
              <a:t>Groot Software</a:t>
            </a:r>
          </a:p>
        </p:txBody>
      </p:sp>
      <p:sp>
        <p:nvSpPr>
          <p:cNvPr id="7" name="Slide Number Placeholder 6">
            <a:extLst>
              <a:ext uri="{FF2B5EF4-FFF2-40B4-BE49-F238E27FC236}">
                <a16:creationId xmlns:a16="http://schemas.microsoft.com/office/drawing/2014/main" id="{172E643C-4A63-4E04-B79B-92EADE2AB3D9}"/>
              </a:ext>
            </a:extLst>
          </p:cNvPr>
          <p:cNvSpPr>
            <a:spLocks noGrp="1"/>
          </p:cNvSpPr>
          <p:nvPr>
            <p:ph type="sldNum" sz="quarter" idx="12"/>
          </p:nvPr>
        </p:nvSpPr>
        <p:spPr/>
        <p:txBody>
          <a:bodyPr/>
          <a:lstStyle/>
          <a:p>
            <a:fld id="{444142DC-EFFD-4285-A6EE-1B7876C93D17}" type="slidenum">
              <a:rPr lang="en-GB" smtClean="0"/>
              <a:t>10</a:t>
            </a:fld>
            <a:endParaRPr lang="en-GB"/>
          </a:p>
        </p:txBody>
      </p:sp>
    </p:spTree>
    <p:extLst>
      <p:ext uri="{BB962C8B-B14F-4D97-AF65-F5344CB8AC3E}">
        <p14:creationId xmlns:p14="http://schemas.microsoft.com/office/powerpoint/2010/main" val="313120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C13-7747-4E9E-8DC5-06C3A1BC3E6A}"/>
              </a:ext>
            </a:extLst>
          </p:cNvPr>
          <p:cNvSpPr>
            <a:spLocks noGrp="1"/>
          </p:cNvSpPr>
          <p:nvPr>
            <p:ph type="title"/>
          </p:nvPr>
        </p:nvSpPr>
        <p:spPr/>
        <p:txBody>
          <a:bodyPr>
            <a:normAutofit/>
          </a:bodyPr>
          <a:lstStyle/>
          <a:p>
            <a:r>
              <a:rPr lang="en-GB" sz="3600" u="sng" dirty="0"/>
              <a:t>THREE STATES OF GIT</a:t>
            </a:r>
          </a:p>
        </p:txBody>
      </p:sp>
      <p:sp>
        <p:nvSpPr>
          <p:cNvPr id="5" name="TextBox 4">
            <a:extLst>
              <a:ext uri="{FF2B5EF4-FFF2-40B4-BE49-F238E27FC236}">
                <a16:creationId xmlns:a16="http://schemas.microsoft.com/office/drawing/2014/main" id="{A3C65399-673F-4AEB-BCF5-B80189870E3C}"/>
              </a:ext>
            </a:extLst>
          </p:cNvPr>
          <p:cNvSpPr txBox="1"/>
          <p:nvPr/>
        </p:nvSpPr>
        <p:spPr>
          <a:xfrm>
            <a:off x="4299752" y="1422819"/>
            <a:ext cx="7358848" cy="4801314"/>
          </a:xfrm>
          <a:prstGeom prst="rect">
            <a:avLst/>
          </a:prstGeom>
          <a:noFill/>
        </p:spPr>
        <p:txBody>
          <a:bodyPr wrap="square" rtlCol="0">
            <a:spAutoFit/>
          </a:bodyPr>
          <a:lstStyle/>
          <a:p>
            <a:r>
              <a:rPr lang="en-GB" dirty="0"/>
              <a:t>Three states are promotion based system</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When content matures it can move to upper level</a:t>
            </a:r>
          </a:p>
          <a:p>
            <a:r>
              <a:rPr lang="en-GB" dirty="0"/>
              <a:t>	</a:t>
            </a:r>
          </a:p>
          <a:p>
            <a:pPr marL="742950" lvl="1" indent="-285750">
              <a:buFont typeface="Wingdings" panose="05000000000000000000" pitchFamily="2" charset="2"/>
              <a:buChar char="Ø"/>
            </a:pPr>
            <a:r>
              <a:rPr lang="en-GB" u="sng" dirty="0"/>
              <a:t>Committed state </a:t>
            </a:r>
            <a:r>
              <a:rPr lang="en-GB" dirty="0"/>
              <a:t>data stored in local database.</a:t>
            </a:r>
          </a:p>
          <a:p>
            <a:pPr lvl="1"/>
            <a:endParaRPr lang="en-GB" dirty="0"/>
          </a:p>
          <a:p>
            <a:pPr marL="742950" lvl="1" indent="-285750">
              <a:buFont typeface="Wingdings" panose="05000000000000000000" pitchFamily="2" charset="2"/>
              <a:buChar char="Ø"/>
            </a:pPr>
            <a:r>
              <a:rPr lang="en-GB" u="sng" dirty="0"/>
              <a:t>Modified State</a:t>
            </a:r>
            <a:r>
              <a:rPr lang="en-GB" dirty="0"/>
              <a:t> means that file has been changed but it has not committed to database yet</a:t>
            </a:r>
          </a:p>
          <a:p>
            <a:pPr lvl="1"/>
            <a:endParaRPr lang="en-GB" dirty="0"/>
          </a:p>
          <a:p>
            <a:pPr marL="742950" lvl="1" indent="-285750">
              <a:buFont typeface="Wingdings" panose="05000000000000000000" pitchFamily="2" charset="2"/>
              <a:buChar char="Ø"/>
            </a:pPr>
            <a:r>
              <a:rPr lang="en-GB" u="sng" dirty="0"/>
              <a:t>Staged State</a:t>
            </a:r>
            <a:r>
              <a:rPr lang="en-GB" dirty="0"/>
              <a:t> Means that modified file is marked to be part of next commit snapshot.</a:t>
            </a:r>
          </a:p>
          <a:p>
            <a:pPr marL="742950" lvl="1" indent="-285750">
              <a:buFont typeface="Wingdings" panose="05000000000000000000" pitchFamily="2" charset="2"/>
              <a:buChar char="Ø"/>
            </a:pPr>
            <a:endParaRPr lang="en-GB" dirty="0"/>
          </a:p>
          <a:p>
            <a:pPr marL="742950" lvl="1"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Most important thing is that all these stages are still in the local database	</a:t>
            </a:r>
          </a:p>
        </p:txBody>
      </p:sp>
      <p:pic>
        <p:nvPicPr>
          <p:cNvPr id="6" name="Picture 5">
            <a:extLst>
              <a:ext uri="{FF2B5EF4-FFF2-40B4-BE49-F238E27FC236}">
                <a16:creationId xmlns:a16="http://schemas.microsoft.com/office/drawing/2014/main" id="{01883FE3-45EC-4E4B-8B4D-90518F707098}"/>
              </a:ext>
            </a:extLst>
          </p:cNvPr>
          <p:cNvPicPr>
            <a:picLocks noChangeAspect="1"/>
          </p:cNvPicPr>
          <p:nvPr/>
        </p:nvPicPr>
        <p:blipFill>
          <a:blip r:embed="rId2"/>
          <a:stretch>
            <a:fillRect/>
          </a:stretch>
        </p:blipFill>
        <p:spPr>
          <a:xfrm>
            <a:off x="424648" y="1422819"/>
            <a:ext cx="3856054" cy="4983912"/>
          </a:xfrm>
          <a:prstGeom prst="rect">
            <a:avLst/>
          </a:prstGeom>
        </p:spPr>
      </p:pic>
      <p:sp>
        <p:nvSpPr>
          <p:cNvPr id="3" name="Date Placeholder 2">
            <a:extLst>
              <a:ext uri="{FF2B5EF4-FFF2-40B4-BE49-F238E27FC236}">
                <a16:creationId xmlns:a16="http://schemas.microsoft.com/office/drawing/2014/main" id="{BA6E213A-FCF9-43D9-ACC8-D6ED813D1F9A}"/>
              </a:ext>
            </a:extLst>
          </p:cNvPr>
          <p:cNvSpPr>
            <a:spLocks noGrp="1"/>
          </p:cNvSpPr>
          <p:nvPr>
            <p:ph type="dt" sz="half" idx="10"/>
          </p:nvPr>
        </p:nvSpPr>
        <p:spPr/>
        <p:txBody>
          <a:bodyPr/>
          <a:lstStyle/>
          <a:p>
            <a:fld id="{E5CAE1C3-2DF7-4843-A476-4623D377D53E}" type="datetime1">
              <a:rPr lang="en-GB" smtClean="0"/>
              <a:t>04/02/2022</a:t>
            </a:fld>
            <a:endParaRPr lang="en-GB"/>
          </a:p>
        </p:txBody>
      </p:sp>
      <p:sp>
        <p:nvSpPr>
          <p:cNvPr id="4" name="Footer Placeholder 3">
            <a:extLst>
              <a:ext uri="{FF2B5EF4-FFF2-40B4-BE49-F238E27FC236}">
                <a16:creationId xmlns:a16="http://schemas.microsoft.com/office/drawing/2014/main" id="{D3CB0253-B263-4764-A146-CA54B3CEC7EE}"/>
              </a:ext>
            </a:extLst>
          </p:cNvPr>
          <p:cNvSpPr>
            <a:spLocks noGrp="1"/>
          </p:cNvSpPr>
          <p:nvPr>
            <p:ph type="ftr" sz="quarter" idx="11"/>
          </p:nvPr>
        </p:nvSpPr>
        <p:spPr/>
        <p:txBody>
          <a:bodyPr/>
          <a:lstStyle/>
          <a:p>
            <a:r>
              <a:rPr lang="en-GB"/>
              <a:t>Groot Software</a:t>
            </a:r>
          </a:p>
        </p:txBody>
      </p:sp>
      <p:sp>
        <p:nvSpPr>
          <p:cNvPr id="7" name="Slide Number Placeholder 6">
            <a:extLst>
              <a:ext uri="{FF2B5EF4-FFF2-40B4-BE49-F238E27FC236}">
                <a16:creationId xmlns:a16="http://schemas.microsoft.com/office/drawing/2014/main" id="{6B1C813B-207E-44B1-B087-2212EA5ECCB7}"/>
              </a:ext>
            </a:extLst>
          </p:cNvPr>
          <p:cNvSpPr>
            <a:spLocks noGrp="1"/>
          </p:cNvSpPr>
          <p:nvPr>
            <p:ph type="sldNum" sz="quarter" idx="12"/>
          </p:nvPr>
        </p:nvSpPr>
        <p:spPr/>
        <p:txBody>
          <a:bodyPr/>
          <a:lstStyle/>
          <a:p>
            <a:fld id="{444142DC-EFFD-4285-A6EE-1B7876C93D17}" type="slidenum">
              <a:rPr lang="en-GB" smtClean="0"/>
              <a:t>11</a:t>
            </a:fld>
            <a:endParaRPr lang="en-GB"/>
          </a:p>
        </p:txBody>
      </p:sp>
    </p:spTree>
    <p:extLst>
      <p:ext uri="{BB962C8B-B14F-4D97-AF65-F5344CB8AC3E}">
        <p14:creationId xmlns:p14="http://schemas.microsoft.com/office/powerpoint/2010/main" val="424793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C13-7747-4E9E-8DC5-06C3A1BC3E6A}"/>
              </a:ext>
            </a:extLst>
          </p:cNvPr>
          <p:cNvSpPr>
            <a:spLocks noGrp="1"/>
          </p:cNvSpPr>
          <p:nvPr>
            <p:ph type="title"/>
          </p:nvPr>
        </p:nvSpPr>
        <p:spPr/>
        <p:txBody>
          <a:bodyPr>
            <a:normAutofit/>
          </a:bodyPr>
          <a:lstStyle/>
          <a:p>
            <a:r>
              <a:rPr lang="en-GB" sz="3600" u="sng" dirty="0"/>
              <a:t>THREE AREA OF GIT</a:t>
            </a:r>
          </a:p>
        </p:txBody>
      </p:sp>
      <p:sp>
        <p:nvSpPr>
          <p:cNvPr id="5" name="TextBox 4">
            <a:extLst>
              <a:ext uri="{FF2B5EF4-FFF2-40B4-BE49-F238E27FC236}">
                <a16:creationId xmlns:a16="http://schemas.microsoft.com/office/drawing/2014/main" id="{A3C65399-673F-4AEB-BCF5-B80189870E3C}"/>
              </a:ext>
            </a:extLst>
          </p:cNvPr>
          <p:cNvSpPr txBox="1"/>
          <p:nvPr/>
        </p:nvSpPr>
        <p:spPr>
          <a:xfrm>
            <a:off x="4299752" y="1422819"/>
            <a:ext cx="7358848" cy="5078313"/>
          </a:xfrm>
          <a:prstGeom prst="rect">
            <a:avLst/>
          </a:prstGeom>
          <a:noFill/>
        </p:spPr>
        <p:txBody>
          <a:bodyPr wrap="square" rtlCol="0">
            <a:spAutoFit/>
          </a:bodyPr>
          <a:lstStyle/>
          <a:p>
            <a:r>
              <a:rPr lang="en-GB" dirty="0"/>
              <a:t>There  are three areas where files can live.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Where content and files created and stays</a:t>
            </a:r>
          </a:p>
          <a:p>
            <a:r>
              <a:rPr lang="en-GB" dirty="0"/>
              <a:t>	</a:t>
            </a:r>
          </a:p>
          <a:p>
            <a:pPr marL="742950" lvl="1" indent="-285750">
              <a:buFont typeface="Wingdings" panose="05000000000000000000" pitchFamily="2" charset="2"/>
              <a:buChar char="Ø"/>
            </a:pPr>
            <a:r>
              <a:rPr lang="en-GB" u="sng" dirty="0"/>
              <a:t>Working Directory</a:t>
            </a:r>
            <a:r>
              <a:rPr lang="en-GB" dirty="0"/>
              <a:t> where the content will be created, edited and deleted.</a:t>
            </a:r>
          </a:p>
          <a:p>
            <a:pPr lvl="1"/>
            <a:endParaRPr lang="en-GB" dirty="0"/>
          </a:p>
          <a:p>
            <a:pPr marL="742950" lvl="1" indent="-285750">
              <a:buFont typeface="Wingdings" panose="05000000000000000000" pitchFamily="2" charset="2"/>
              <a:buChar char="Ø"/>
            </a:pPr>
            <a:r>
              <a:rPr lang="en-GB" u="sng" dirty="0"/>
              <a:t>Staging Directory</a:t>
            </a:r>
            <a:r>
              <a:rPr lang="en-GB" dirty="0"/>
              <a:t> can be seen as area where changes from local directory can be staged before they are committed. Only waiting to be committed </a:t>
            </a:r>
          </a:p>
          <a:p>
            <a:pPr lvl="1"/>
            <a:endParaRPr lang="en-GB" dirty="0"/>
          </a:p>
          <a:p>
            <a:pPr marL="742950" lvl="1" indent="-285750">
              <a:buFont typeface="Wingdings" panose="05000000000000000000" pitchFamily="2" charset="2"/>
              <a:buChar char="Ø"/>
            </a:pPr>
            <a:r>
              <a:rPr lang="en-GB" u="sng" dirty="0"/>
              <a:t>Local Git Repository (.git repo</a:t>
            </a:r>
            <a:r>
              <a:rPr lang="en-GB" dirty="0"/>
              <a:t>) once commit is performed the changes will be stored in the local git directory snapshot. Manged by Git itself.</a:t>
            </a:r>
          </a:p>
          <a:p>
            <a:pPr marL="742950" lvl="1"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r>
              <a:rPr lang="en-GB" dirty="0"/>
              <a:t>	</a:t>
            </a:r>
          </a:p>
        </p:txBody>
      </p:sp>
      <p:pic>
        <p:nvPicPr>
          <p:cNvPr id="4" name="Picture 3">
            <a:extLst>
              <a:ext uri="{FF2B5EF4-FFF2-40B4-BE49-F238E27FC236}">
                <a16:creationId xmlns:a16="http://schemas.microsoft.com/office/drawing/2014/main" id="{F4E55760-4ED3-4C51-BDFC-F10D04F77E63}"/>
              </a:ext>
            </a:extLst>
          </p:cNvPr>
          <p:cNvPicPr>
            <a:picLocks noChangeAspect="1"/>
          </p:cNvPicPr>
          <p:nvPr/>
        </p:nvPicPr>
        <p:blipFill>
          <a:blip r:embed="rId2"/>
          <a:stretch>
            <a:fillRect/>
          </a:stretch>
        </p:blipFill>
        <p:spPr>
          <a:xfrm>
            <a:off x="202018" y="1422818"/>
            <a:ext cx="4097733" cy="4801315"/>
          </a:xfrm>
          <a:prstGeom prst="rect">
            <a:avLst/>
          </a:prstGeom>
          <a:ln>
            <a:solidFill>
              <a:schemeClr val="tx1"/>
            </a:solidFill>
          </a:ln>
        </p:spPr>
      </p:pic>
      <p:sp>
        <p:nvSpPr>
          <p:cNvPr id="3" name="Date Placeholder 2">
            <a:extLst>
              <a:ext uri="{FF2B5EF4-FFF2-40B4-BE49-F238E27FC236}">
                <a16:creationId xmlns:a16="http://schemas.microsoft.com/office/drawing/2014/main" id="{16AE5A82-5FBD-4D97-A6E4-FD54562514EE}"/>
              </a:ext>
            </a:extLst>
          </p:cNvPr>
          <p:cNvSpPr>
            <a:spLocks noGrp="1"/>
          </p:cNvSpPr>
          <p:nvPr>
            <p:ph type="dt" sz="half" idx="10"/>
          </p:nvPr>
        </p:nvSpPr>
        <p:spPr/>
        <p:txBody>
          <a:bodyPr/>
          <a:lstStyle/>
          <a:p>
            <a:fld id="{A64AFA59-BBF2-4BE3-8C0D-629D68BDC610}" type="datetime1">
              <a:rPr lang="en-GB" smtClean="0"/>
              <a:t>04/02/2022</a:t>
            </a:fld>
            <a:endParaRPr lang="en-GB"/>
          </a:p>
        </p:txBody>
      </p:sp>
      <p:sp>
        <p:nvSpPr>
          <p:cNvPr id="6" name="Footer Placeholder 5">
            <a:extLst>
              <a:ext uri="{FF2B5EF4-FFF2-40B4-BE49-F238E27FC236}">
                <a16:creationId xmlns:a16="http://schemas.microsoft.com/office/drawing/2014/main" id="{F633286A-9C91-430E-9967-B6C0BC0AF047}"/>
              </a:ext>
            </a:extLst>
          </p:cNvPr>
          <p:cNvSpPr>
            <a:spLocks noGrp="1"/>
          </p:cNvSpPr>
          <p:nvPr>
            <p:ph type="ftr" sz="quarter" idx="11"/>
          </p:nvPr>
        </p:nvSpPr>
        <p:spPr/>
        <p:txBody>
          <a:bodyPr/>
          <a:lstStyle/>
          <a:p>
            <a:r>
              <a:rPr lang="en-GB"/>
              <a:t>Groot Software</a:t>
            </a:r>
          </a:p>
        </p:txBody>
      </p:sp>
      <p:sp>
        <p:nvSpPr>
          <p:cNvPr id="7" name="Slide Number Placeholder 6">
            <a:extLst>
              <a:ext uri="{FF2B5EF4-FFF2-40B4-BE49-F238E27FC236}">
                <a16:creationId xmlns:a16="http://schemas.microsoft.com/office/drawing/2014/main" id="{DA164287-5243-4A2D-8315-5FFFA9C6774F}"/>
              </a:ext>
            </a:extLst>
          </p:cNvPr>
          <p:cNvSpPr>
            <a:spLocks noGrp="1"/>
          </p:cNvSpPr>
          <p:nvPr>
            <p:ph type="sldNum" sz="quarter" idx="12"/>
          </p:nvPr>
        </p:nvSpPr>
        <p:spPr/>
        <p:txBody>
          <a:bodyPr/>
          <a:lstStyle/>
          <a:p>
            <a:fld id="{444142DC-EFFD-4285-A6EE-1B7876C93D17}" type="slidenum">
              <a:rPr lang="en-GB" smtClean="0"/>
              <a:t>12</a:t>
            </a:fld>
            <a:endParaRPr lang="en-GB"/>
          </a:p>
        </p:txBody>
      </p:sp>
    </p:spTree>
    <p:extLst>
      <p:ext uri="{BB962C8B-B14F-4D97-AF65-F5344CB8AC3E}">
        <p14:creationId xmlns:p14="http://schemas.microsoft.com/office/powerpoint/2010/main" val="55276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C13-7747-4E9E-8DC5-06C3A1BC3E6A}"/>
              </a:ext>
            </a:extLst>
          </p:cNvPr>
          <p:cNvSpPr>
            <a:spLocks noGrp="1"/>
          </p:cNvSpPr>
          <p:nvPr>
            <p:ph type="title"/>
          </p:nvPr>
        </p:nvSpPr>
        <p:spPr/>
        <p:txBody>
          <a:bodyPr>
            <a:normAutofit/>
          </a:bodyPr>
          <a:lstStyle/>
          <a:p>
            <a:r>
              <a:rPr lang="en-GB" sz="3600" u="sng" dirty="0"/>
              <a:t>WORKING WITH GIT</a:t>
            </a:r>
          </a:p>
        </p:txBody>
      </p:sp>
      <p:sp>
        <p:nvSpPr>
          <p:cNvPr id="5" name="TextBox 4">
            <a:extLst>
              <a:ext uri="{FF2B5EF4-FFF2-40B4-BE49-F238E27FC236}">
                <a16:creationId xmlns:a16="http://schemas.microsoft.com/office/drawing/2014/main" id="{A3C65399-673F-4AEB-BCF5-B80189870E3C}"/>
              </a:ext>
            </a:extLst>
          </p:cNvPr>
          <p:cNvSpPr txBox="1"/>
          <p:nvPr/>
        </p:nvSpPr>
        <p:spPr>
          <a:xfrm>
            <a:off x="3572539" y="1422819"/>
            <a:ext cx="8250865" cy="3970318"/>
          </a:xfrm>
          <a:prstGeom prst="rect">
            <a:avLst/>
          </a:prstGeom>
          <a:noFill/>
        </p:spPr>
        <p:txBody>
          <a:bodyPr wrap="square" rtlCol="0">
            <a:spAutoFit/>
          </a:bodyPr>
          <a:lstStyle/>
          <a:p>
            <a:r>
              <a:rPr lang="en-GB" dirty="0"/>
              <a:t>There  are two interface help in working with GIT</a:t>
            </a:r>
          </a:p>
          <a:p>
            <a:pPr marL="285750" indent="-285750">
              <a:buFont typeface="Wingdings" panose="05000000000000000000" pitchFamily="2" charset="2"/>
              <a:buChar char="Ø"/>
            </a:pPr>
            <a:r>
              <a:rPr lang="en-GB" u="sng" dirty="0"/>
              <a:t>Command language  Interface (CLI)</a:t>
            </a:r>
            <a:r>
              <a:rPr lang="en-GB" dirty="0"/>
              <a:t>: - All commands starts with </a:t>
            </a:r>
          </a:p>
          <a:p>
            <a:r>
              <a:rPr lang="en-GB" dirty="0"/>
              <a:t>$  git </a:t>
            </a:r>
          </a:p>
          <a:p>
            <a:endParaRPr lang="en-GB" dirty="0"/>
          </a:p>
          <a:p>
            <a:r>
              <a:rPr lang="en-GB" dirty="0"/>
              <a:t>$ git config   		//Configure the tooling</a:t>
            </a:r>
          </a:p>
          <a:p>
            <a:endParaRPr lang="en-GB" dirty="0"/>
          </a:p>
          <a:p>
            <a:r>
              <a:rPr lang="en-GB" dirty="0"/>
              <a:t>$ git </a:t>
            </a:r>
            <a:r>
              <a:rPr lang="en-GB" dirty="0" err="1"/>
              <a:t>init</a:t>
            </a:r>
            <a:r>
              <a:rPr lang="en-GB" dirty="0"/>
              <a:t>			//Initialize a git local repo</a:t>
            </a:r>
          </a:p>
          <a:p>
            <a:endParaRPr lang="en-GB" dirty="0"/>
          </a:p>
          <a:p>
            <a:r>
              <a:rPr lang="en-GB" dirty="0"/>
              <a:t>$ git clone		//Download a project from remote</a:t>
            </a:r>
          </a:p>
          <a:p>
            <a:endParaRPr lang="en-GB" dirty="0"/>
          </a:p>
          <a:p>
            <a:r>
              <a:rPr lang="en-GB" dirty="0"/>
              <a:t>$git Add			//Prepare a file (to staging)</a:t>
            </a:r>
          </a:p>
          <a:p>
            <a:endParaRPr lang="en-GB" dirty="0"/>
          </a:p>
          <a:p>
            <a:r>
              <a:rPr lang="en-GB" dirty="0"/>
              <a:t>$git Commit		//Commit a file to repository</a:t>
            </a:r>
          </a:p>
          <a:p>
            <a:endParaRPr lang="en-GB" dirty="0"/>
          </a:p>
        </p:txBody>
      </p:sp>
      <p:pic>
        <p:nvPicPr>
          <p:cNvPr id="6" name="Picture 5">
            <a:extLst>
              <a:ext uri="{FF2B5EF4-FFF2-40B4-BE49-F238E27FC236}">
                <a16:creationId xmlns:a16="http://schemas.microsoft.com/office/drawing/2014/main" id="{C07D9DAE-BA0A-475E-B16A-DFC28B0C27A2}"/>
              </a:ext>
            </a:extLst>
          </p:cNvPr>
          <p:cNvPicPr>
            <a:picLocks noChangeAspect="1"/>
          </p:cNvPicPr>
          <p:nvPr/>
        </p:nvPicPr>
        <p:blipFill>
          <a:blip r:embed="rId2"/>
          <a:stretch>
            <a:fillRect/>
          </a:stretch>
        </p:blipFill>
        <p:spPr>
          <a:xfrm>
            <a:off x="207729" y="1422819"/>
            <a:ext cx="3185436" cy="2202883"/>
          </a:xfrm>
          <a:prstGeom prst="rect">
            <a:avLst/>
          </a:prstGeom>
          <a:ln>
            <a:solidFill>
              <a:schemeClr val="tx1"/>
            </a:solidFill>
          </a:ln>
        </p:spPr>
      </p:pic>
      <p:pic>
        <p:nvPicPr>
          <p:cNvPr id="8" name="Picture 7">
            <a:extLst>
              <a:ext uri="{FF2B5EF4-FFF2-40B4-BE49-F238E27FC236}">
                <a16:creationId xmlns:a16="http://schemas.microsoft.com/office/drawing/2014/main" id="{F2C6D1C7-1141-4E67-B11B-AE4EEBAD7596}"/>
              </a:ext>
            </a:extLst>
          </p:cNvPr>
          <p:cNvPicPr>
            <a:picLocks noChangeAspect="1"/>
          </p:cNvPicPr>
          <p:nvPr/>
        </p:nvPicPr>
        <p:blipFill>
          <a:blip r:embed="rId3"/>
          <a:stretch>
            <a:fillRect/>
          </a:stretch>
        </p:blipFill>
        <p:spPr>
          <a:xfrm>
            <a:off x="207729" y="3725910"/>
            <a:ext cx="3185436" cy="2355914"/>
          </a:xfrm>
          <a:prstGeom prst="rect">
            <a:avLst/>
          </a:prstGeom>
          <a:ln>
            <a:solidFill>
              <a:schemeClr val="tx1"/>
            </a:solidFill>
          </a:ln>
        </p:spPr>
      </p:pic>
      <p:pic>
        <p:nvPicPr>
          <p:cNvPr id="10" name="Picture 9">
            <a:extLst>
              <a:ext uri="{FF2B5EF4-FFF2-40B4-BE49-F238E27FC236}">
                <a16:creationId xmlns:a16="http://schemas.microsoft.com/office/drawing/2014/main" id="{769D8673-2DFD-4B33-BBF3-C11B76BC63B9}"/>
              </a:ext>
            </a:extLst>
          </p:cNvPr>
          <p:cNvPicPr>
            <a:picLocks noChangeAspect="1"/>
          </p:cNvPicPr>
          <p:nvPr/>
        </p:nvPicPr>
        <p:blipFill>
          <a:blip r:embed="rId4"/>
          <a:stretch>
            <a:fillRect/>
          </a:stretch>
        </p:blipFill>
        <p:spPr>
          <a:xfrm>
            <a:off x="3572539" y="5357397"/>
            <a:ext cx="8250866" cy="1135478"/>
          </a:xfrm>
          <a:prstGeom prst="rect">
            <a:avLst/>
          </a:prstGeom>
          <a:ln>
            <a:solidFill>
              <a:schemeClr val="tx1"/>
            </a:solidFill>
          </a:ln>
        </p:spPr>
      </p:pic>
      <p:sp>
        <p:nvSpPr>
          <p:cNvPr id="3" name="Date Placeholder 2">
            <a:extLst>
              <a:ext uri="{FF2B5EF4-FFF2-40B4-BE49-F238E27FC236}">
                <a16:creationId xmlns:a16="http://schemas.microsoft.com/office/drawing/2014/main" id="{C378BD30-764A-46EE-8463-1A6E942F3EAA}"/>
              </a:ext>
            </a:extLst>
          </p:cNvPr>
          <p:cNvSpPr>
            <a:spLocks noGrp="1"/>
          </p:cNvSpPr>
          <p:nvPr>
            <p:ph type="dt" sz="half" idx="10"/>
          </p:nvPr>
        </p:nvSpPr>
        <p:spPr/>
        <p:txBody>
          <a:bodyPr/>
          <a:lstStyle/>
          <a:p>
            <a:fld id="{FD5056F4-49E6-49DD-8511-7B2BF2BC8AEA}" type="datetime1">
              <a:rPr lang="en-GB" smtClean="0"/>
              <a:t>04/02/2022</a:t>
            </a:fld>
            <a:endParaRPr lang="en-GB"/>
          </a:p>
        </p:txBody>
      </p:sp>
      <p:sp>
        <p:nvSpPr>
          <p:cNvPr id="4" name="Footer Placeholder 3">
            <a:extLst>
              <a:ext uri="{FF2B5EF4-FFF2-40B4-BE49-F238E27FC236}">
                <a16:creationId xmlns:a16="http://schemas.microsoft.com/office/drawing/2014/main" id="{19AFCDC2-6F75-4D4E-95F9-679164B696E0}"/>
              </a:ext>
            </a:extLst>
          </p:cNvPr>
          <p:cNvSpPr>
            <a:spLocks noGrp="1"/>
          </p:cNvSpPr>
          <p:nvPr>
            <p:ph type="ftr" sz="quarter" idx="11"/>
          </p:nvPr>
        </p:nvSpPr>
        <p:spPr/>
        <p:txBody>
          <a:bodyPr/>
          <a:lstStyle/>
          <a:p>
            <a:r>
              <a:rPr lang="en-GB"/>
              <a:t>Groot Software</a:t>
            </a:r>
          </a:p>
        </p:txBody>
      </p:sp>
      <p:sp>
        <p:nvSpPr>
          <p:cNvPr id="7" name="Slide Number Placeholder 6">
            <a:extLst>
              <a:ext uri="{FF2B5EF4-FFF2-40B4-BE49-F238E27FC236}">
                <a16:creationId xmlns:a16="http://schemas.microsoft.com/office/drawing/2014/main" id="{664C7D60-405F-4847-861C-5F3E725483E8}"/>
              </a:ext>
            </a:extLst>
          </p:cNvPr>
          <p:cNvSpPr>
            <a:spLocks noGrp="1"/>
          </p:cNvSpPr>
          <p:nvPr>
            <p:ph type="sldNum" sz="quarter" idx="12"/>
          </p:nvPr>
        </p:nvSpPr>
        <p:spPr/>
        <p:txBody>
          <a:bodyPr/>
          <a:lstStyle/>
          <a:p>
            <a:fld id="{444142DC-EFFD-4285-A6EE-1B7876C93D17}" type="slidenum">
              <a:rPr lang="en-GB" smtClean="0"/>
              <a:t>13</a:t>
            </a:fld>
            <a:endParaRPr lang="en-GB"/>
          </a:p>
        </p:txBody>
      </p:sp>
    </p:spTree>
    <p:extLst>
      <p:ext uri="{BB962C8B-B14F-4D97-AF65-F5344CB8AC3E}">
        <p14:creationId xmlns:p14="http://schemas.microsoft.com/office/powerpoint/2010/main" val="111635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p:txBody>
          <a:bodyPr>
            <a:normAutofit/>
          </a:bodyPr>
          <a:lstStyle/>
          <a:p>
            <a:r>
              <a:rPr lang="en-GB" sz="3600" u="sng" dirty="0"/>
              <a:t>CREATE A LOCAL GIT REPOSITORY</a:t>
            </a:r>
          </a:p>
        </p:txBody>
      </p:sp>
      <p:sp>
        <p:nvSpPr>
          <p:cNvPr id="3" name="Content Placeholder 2">
            <a:extLst>
              <a:ext uri="{FF2B5EF4-FFF2-40B4-BE49-F238E27FC236}">
                <a16:creationId xmlns:a16="http://schemas.microsoft.com/office/drawing/2014/main" id="{64403637-9E70-4BBC-A8AE-D5579E8DF7AB}"/>
              </a:ext>
            </a:extLst>
          </p:cNvPr>
          <p:cNvSpPr>
            <a:spLocks noGrp="1"/>
          </p:cNvSpPr>
          <p:nvPr>
            <p:ph idx="1"/>
          </p:nvPr>
        </p:nvSpPr>
        <p:spPr/>
        <p:txBody>
          <a:bodyPr>
            <a:normAutofit/>
          </a:bodyPr>
          <a:lstStyle/>
          <a:p>
            <a:pPr algn="l"/>
            <a:r>
              <a:rPr lang="en-GB" sz="2900" dirty="0"/>
              <a:t>To add a file to a commit, you first need to add it to the staging environment. To do this, you can use the </a:t>
            </a:r>
            <a:r>
              <a:rPr lang="en-GB" sz="2900" dirty="0">
                <a:hlinkClick r:id="rId2">
                  <a:extLst>
                    <a:ext uri="{A12FA001-AC4F-418D-AE19-62706E023703}">
                      <ahyp:hlinkClr xmlns:ahyp="http://schemas.microsoft.com/office/drawing/2018/hyperlinkcolor" val="tx"/>
                    </a:ext>
                  </a:extLst>
                </a:hlinkClick>
              </a:rPr>
              <a:t>git add</a:t>
            </a:r>
            <a:r>
              <a:rPr lang="en-GB" sz="2900" dirty="0"/>
              <a:t> &lt;filename&gt; command).</a:t>
            </a:r>
          </a:p>
          <a:p>
            <a:pPr algn="l"/>
            <a:r>
              <a:rPr lang="en-GB" sz="2900" dirty="0"/>
              <a:t>Once you've used the git add command to add all the files you want to the staging environment, you can then tell git to package them into a commit using the </a:t>
            </a:r>
            <a:r>
              <a:rPr lang="en-GB" sz="2900" dirty="0">
                <a:hlinkClick r:id="rId3">
                  <a:extLst>
                    <a:ext uri="{A12FA001-AC4F-418D-AE19-62706E023703}">
                      <ahyp:hlinkClr xmlns:ahyp="http://schemas.microsoft.com/office/drawing/2018/hyperlinkcolor" val="tx"/>
                    </a:ext>
                  </a:extLst>
                </a:hlinkClick>
              </a:rPr>
              <a:t>git commit</a:t>
            </a:r>
            <a:r>
              <a:rPr lang="en-GB" sz="2900" dirty="0"/>
              <a:t> command. </a:t>
            </a:r>
          </a:p>
          <a:p>
            <a:pPr algn="l"/>
            <a:r>
              <a:rPr lang="en-GB" sz="2900" dirty="0"/>
              <a:t>Note: The staging environment, also called 'staging', is the new preferred term for this, but you can also see it referred to as the 'index'.</a:t>
            </a:r>
          </a:p>
          <a:p>
            <a:pPr algn="l"/>
            <a:endParaRPr lang="en-GB" dirty="0"/>
          </a:p>
        </p:txBody>
      </p:sp>
      <p:sp>
        <p:nvSpPr>
          <p:cNvPr id="4" name="Date Placeholder 3">
            <a:extLst>
              <a:ext uri="{FF2B5EF4-FFF2-40B4-BE49-F238E27FC236}">
                <a16:creationId xmlns:a16="http://schemas.microsoft.com/office/drawing/2014/main" id="{4B86EC25-F766-49FA-99D8-FCD1BCED3E3A}"/>
              </a:ext>
            </a:extLst>
          </p:cNvPr>
          <p:cNvSpPr>
            <a:spLocks noGrp="1"/>
          </p:cNvSpPr>
          <p:nvPr>
            <p:ph type="dt" sz="half" idx="10"/>
          </p:nvPr>
        </p:nvSpPr>
        <p:spPr/>
        <p:txBody>
          <a:bodyPr/>
          <a:lstStyle/>
          <a:p>
            <a:fld id="{C0AED796-6718-42E5-8EC3-DE1D380535E4}" type="datetime1">
              <a:rPr lang="en-GB" smtClean="0"/>
              <a:t>04/02/2022</a:t>
            </a:fld>
            <a:endParaRPr lang="en-GB"/>
          </a:p>
        </p:txBody>
      </p:sp>
      <p:sp>
        <p:nvSpPr>
          <p:cNvPr id="5" name="Footer Placeholder 4">
            <a:extLst>
              <a:ext uri="{FF2B5EF4-FFF2-40B4-BE49-F238E27FC236}">
                <a16:creationId xmlns:a16="http://schemas.microsoft.com/office/drawing/2014/main" id="{935F6506-CE2F-4CDA-8E18-3D8950A17CE7}"/>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A466D961-327B-4E37-AA71-9BE5C9BF3144}"/>
              </a:ext>
            </a:extLst>
          </p:cNvPr>
          <p:cNvSpPr>
            <a:spLocks noGrp="1"/>
          </p:cNvSpPr>
          <p:nvPr>
            <p:ph type="sldNum" sz="quarter" idx="12"/>
          </p:nvPr>
        </p:nvSpPr>
        <p:spPr/>
        <p:txBody>
          <a:bodyPr/>
          <a:lstStyle/>
          <a:p>
            <a:fld id="{444142DC-EFFD-4285-A6EE-1B7876C93D17}" type="slidenum">
              <a:rPr lang="en-GB" smtClean="0"/>
              <a:t>14</a:t>
            </a:fld>
            <a:endParaRPr lang="en-GB"/>
          </a:p>
        </p:txBody>
      </p:sp>
    </p:spTree>
    <p:extLst>
      <p:ext uri="{BB962C8B-B14F-4D97-AF65-F5344CB8AC3E}">
        <p14:creationId xmlns:p14="http://schemas.microsoft.com/office/powerpoint/2010/main" val="424016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p:txBody>
          <a:bodyPr>
            <a:normAutofit/>
          </a:bodyPr>
          <a:lstStyle/>
          <a:p>
            <a:r>
              <a:rPr lang="en-GB" sz="3600" u="sng" dirty="0"/>
              <a:t>ADDING A NEW FILE TO REPO</a:t>
            </a:r>
          </a:p>
        </p:txBody>
      </p:sp>
      <p:sp>
        <p:nvSpPr>
          <p:cNvPr id="3" name="Content Placeholder 2">
            <a:extLst>
              <a:ext uri="{FF2B5EF4-FFF2-40B4-BE49-F238E27FC236}">
                <a16:creationId xmlns:a16="http://schemas.microsoft.com/office/drawing/2014/main" id="{64403637-9E70-4BBC-A8AE-D5579E8DF7AB}"/>
              </a:ext>
            </a:extLst>
          </p:cNvPr>
          <p:cNvSpPr>
            <a:spLocks noGrp="1"/>
          </p:cNvSpPr>
          <p:nvPr>
            <p:ph idx="1"/>
          </p:nvPr>
        </p:nvSpPr>
        <p:spPr/>
        <p:txBody>
          <a:bodyPr>
            <a:normAutofit/>
          </a:bodyPr>
          <a:lstStyle/>
          <a:p>
            <a:pPr algn="l"/>
            <a:r>
              <a:rPr lang="en-GB" dirty="0"/>
              <a:t>A</a:t>
            </a:r>
            <a:r>
              <a:rPr lang="en-GB" b="0" i="0" u="none" strike="noStrike" dirty="0">
                <a:effectLst/>
              </a:rPr>
              <a:t>dd a new file to the project, using any text editor you like or running a </a:t>
            </a:r>
            <a:r>
              <a:rPr lang="en-GB" b="0" i="0" u="none" strike="noStrike" dirty="0">
                <a:effectLst/>
                <a:hlinkClick r:id="rId2">
                  <a:extLst>
                    <a:ext uri="{A12FA001-AC4F-418D-AE19-62706E023703}">
                      <ahyp:hlinkClr xmlns:ahyp="http://schemas.microsoft.com/office/drawing/2018/hyperlinkcolor" val="tx"/>
                    </a:ext>
                  </a:extLst>
                </a:hlinkClick>
              </a:rPr>
              <a:t>touch</a:t>
            </a:r>
            <a:r>
              <a:rPr lang="en-GB" b="0" i="0" u="none" strike="noStrike" dirty="0">
                <a:effectLst/>
              </a:rPr>
              <a:t> command. `touch newfile.txt` just creates and saves a blank file named newfile.txt. </a:t>
            </a:r>
          </a:p>
          <a:p>
            <a:pPr algn="l"/>
            <a:r>
              <a:rPr lang="en-GB" b="0" i="0" u="none" strike="noStrike" dirty="0">
                <a:effectLst/>
              </a:rPr>
              <a:t>Once you've added or modified files in a folder containing a git repo, git will notice that  the file exists inside the repo. But, git won't track the file unless you explicitly tell it to. Git only saves/manages changes to files that it </a:t>
            </a:r>
            <a:r>
              <a:rPr lang="en-GB" b="0" i="1" u="none" strike="noStrike" dirty="0">
                <a:effectLst/>
              </a:rPr>
              <a:t>tracks</a:t>
            </a:r>
            <a:r>
              <a:rPr lang="en-GB" b="0" i="0" u="none" strike="noStrike" dirty="0">
                <a:effectLst/>
              </a:rPr>
              <a:t>, so we’ll need to send a command to confirm that yes, we want git to track our new file</a:t>
            </a:r>
          </a:p>
          <a:p>
            <a:pPr algn="l"/>
            <a:endParaRPr lang="en-GB" dirty="0"/>
          </a:p>
        </p:txBody>
      </p:sp>
      <p:sp>
        <p:nvSpPr>
          <p:cNvPr id="4" name="Date Placeholder 3">
            <a:extLst>
              <a:ext uri="{FF2B5EF4-FFF2-40B4-BE49-F238E27FC236}">
                <a16:creationId xmlns:a16="http://schemas.microsoft.com/office/drawing/2014/main" id="{F706C3EF-B825-4C15-9852-F62C71B0DF1D}"/>
              </a:ext>
            </a:extLst>
          </p:cNvPr>
          <p:cNvSpPr>
            <a:spLocks noGrp="1"/>
          </p:cNvSpPr>
          <p:nvPr>
            <p:ph type="dt" sz="half" idx="10"/>
          </p:nvPr>
        </p:nvSpPr>
        <p:spPr/>
        <p:txBody>
          <a:bodyPr/>
          <a:lstStyle/>
          <a:p>
            <a:fld id="{8BC4B058-7A6F-4BFB-A72B-6317A95BDC51}" type="datetime1">
              <a:rPr lang="en-GB" smtClean="0"/>
              <a:t>04/02/2022</a:t>
            </a:fld>
            <a:endParaRPr lang="en-GB"/>
          </a:p>
        </p:txBody>
      </p:sp>
      <p:sp>
        <p:nvSpPr>
          <p:cNvPr id="5" name="Footer Placeholder 4">
            <a:extLst>
              <a:ext uri="{FF2B5EF4-FFF2-40B4-BE49-F238E27FC236}">
                <a16:creationId xmlns:a16="http://schemas.microsoft.com/office/drawing/2014/main" id="{8186FBEB-3D56-44FC-AE40-A2261DC4A723}"/>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BC16CDF7-362C-453B-B722-AD9EEEA76270}"/>
              </a:ext>
            </a:extLst>
          </p:cNvPr>
          <p:cNvSpPr>
            <a:spLocks noGrp="1"/>
          </p:cNvSpPr>
          <p:nvPr>
            <p:ph type="sldNum" sz="quarter" idx="12"/>
          </p:nvPr>
        </p:nvSpPr>
        <p:spPr/>
        <p:txBody>
          <a:bodyPr/>
          <a:lstStyle/>
          <a:p>
            <a:fld id="{444142DC-EFFD-4285-A6EE-1B7876C93D17}" type="slidenum">
              <a:rPr lang="en-GB" smtClean="0"/>
              <a:t>15</a:t>
            </a:fld>
            <a:endParaRPr lang="en-GB"/>
          </a:p>
        </p:txBody>
      </p:sp>
    </p:spTree>
    <p:extLst>
      <p:ext uri="{BB962C8B-B14F-4D97-AF65-F5344CB8AC3E}">
        <p14:creationId xmlns:p14="http://schemas.microsoft.com/office/powerpoint/2010/main" val="429429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p:txBody>
          <a:bodyPr>
            <a:normAutofit/>
          </a:bodyPr>
          <a:lstStyle/>
          <a:p>
            <a:r>
              <a:rPr lang="en-GB" sz="3600" u="sng" dirty="0"/>
              <a:t>ADDING A FILE IN STAGING </a:t>
            </a:r>
          </a:p>
        </p:txBody>
      </p:sp>
      <p:sp>
        <p:nvSpPr>
          <p:cNvPr id="3" name="Content Placeholder 2">
            <a:extLst>
              <a:ext uri="{FF2B5EF4-FFF2-40B4-BE49-F238E27FC236}">
                <a16:creationId xmlns:a16="http://schemas.microsoft.com/office/drawing/2014/main" id="{64403637-9E70-4BBC-A8AE-D5579E8DF7AB}"/>
              </a:ext>
            </a:extLst>
          </p:cNvPr>
          <p:cNvSpPr>
            <a:spLocks noGrp="1"/>
          </p:cNvSpPr>
          <p:nvPr>
            <p:ph idx="1"/>
          </p:nvPr>
        </p:nvSpPr>
        <p:spPr/>
        <p:txBody>
          <a:bodyPr>
            <a:normAutofit fontScale="70000" lnSpcReduction="20000"/>
          </a:bodyPr>
          <a:lstStyle/>
          <a:p>
            <a:pPr algn="l"/>
            <a:r>
              <a:rPr lang="en-GB" dirty="0"/>
              <a:t>A </a:t>
            </a:r>
            <a:r>
              <a:rPr lang="en-GB" dirty="0">
                <a:hlinkClick r:id="rId2">
                  <a:extLst>
                    <a:ext uri="{A12FA001-AC4F-418D-AE19-62706E023703}">
                      <ahyp:hlinkClr xmlns:ahyp="http://schemas.microsoft.com/office/drawing/2018/hyperlinkcolor" val="tx"/>
                    </a:ext>
                  </a:extLst>
                </a:hlinkClick>
              </a:rPr>
              <a:t>commit</a:t>
            </a:r>
            <a:r>
              <a:rPr lang="en-GB" dirty="0"/>
              <a:t> is a record of what changes you have made since the last time you made a commit. Essentially, you make changes to your repo (for example, adding a file or modifying one) and then tell git to put those changes into a commit.</a:t>
            </a:r>
          </a:p>
          <a:p>
            <a:pPr algn="l"/>
            <a:r>
              <a:rPr lang="en-GB" dirty="0"/>
              <a:t>Commits make up the essence of your project and allow you to jump to the state of a project at any other commit.</a:t>
            </a:r>
          </a:p>
          <a:p>
            <a:pPr algn="l"/>
            <a:r>
              <a:rPr lang="en-GB" sz="2900" dirty="0"/>
              <a:t>So, how do you tell git which files to put into a commit? This is where the </a:t>
            </a:r>
            <a:r>
              <a:rPr lang="en-GB" sz="2900" dirty="0">
                <a:hlinkClick r:id="rId3">
                  <a:extLst>
                    <a:ext uri="{A12FA001-AC4F-418D-AE19-62706E023703}">
                      <ahyp:hlinkClr xmlns:ahyp="http://schemas.microsoft.com/office/drawing/2018/hyperlinkcolor" val="tx"/>
                    </a:ext>
                  </a:extLst>
                </a:hlinkClick>
              </a:rPr>
              <a:t>staging environment or index</a:t>
            </a:r>
            <a:r>
              <a:rPr lang="en-GB" sz="2900" dirty="0"/>
              <a:t> come in. As seen in Step 2, when you make changes to your repo, git notices that a file has changed but won't do anything with it (like adding it in a commit).</a:t>
            </a:r>
          </a:p>
          <a:p>
            <a:pPr algn="l"/>
            <a:r>
              <a:rPr lang="en-GB" sz="2900" dirty="0"/>
              <a:t>To add a file to a commit, you first need to add it to the staging environment. To do this, you can use the </a:t>
            </a:r>
            <a:r>
              <a:rPr lang="en-GB" sz="2900" dirty="0">
                <a:hlinkClick r:id="rId4">
                  <a:extLst>
                    <a:ext uri="{A12FA001-AC4F-418D-AE19-62706E023703}">
                      <ahyp:hlinkClr xmlns:ahyp="http://schemas.microsoft.com/office/drawing/2018/hyperlinkcolor" val="tx"/>
                    </a:ext>
                  </a:extLst>
                </a:hlinkClick>
              </a:rPr>
              <a:t>git add</a:t>
            </a:r>
            <a:r>
              <a:rPr lang="en-GB" sz="2900" dirty="0"/>
              <a:t> &lt;filename&gt; command).</a:t>
            </a:r>
          </a:p>
          <a:p>
            <a:pPr algn="l"/>
            <a:r>
              <a:rPr lang="en-GB" sz="2900" dirty="0"/>
              <a:t>Once you've used the git add command to add all the files you want to the staging environment, you can then tell git to package them into a commit using the </a:t>
            </a:r>
            <a:r>
              <a:rPr lang="en-GB" sz="2900" dirty="0">
                <a:hlinkClick r:id="rId5">
                  <a:extLst>
                    <a:ext uri="{A12FA001-AC4F-418D-AE19-62706E023703}">
                      <ahyp:hlinkClr xmlns:ahyp="http://schemas.microsoft.com/office/drawing/2018/hyperlinkcolor" val="tx"/>
                    </a:ext>
                  </a:extLst>
                </a:hlinkClick>
              </a:rPr>
              <a:t>git commit</a:t>
            </a:r>
            <a:r>
              <a:rPr lang="en-GB" sz="2900" dirty="0"/>
              <a:t> command. </a:t>
            </a:r>
          </a:p>
          <a:p>
            <a:pPr algn="l"/>
            <a:r>
              <a:rPr lang="en-GB" sz="2900" dirty="0"/>
              <a:t>Note: The staging environment, also called 'staging', is the new preferred term for this, but you can also see it referred to as the 'index'.</a:t>
            </a:r>
          </a:p>
          <a:p>
            <a:pPr algn="l"/>
            <a:endParaRPr lang="en-GB" dirty="0"/>
          </a:p>
        </p:txBody>
      </p:sp>
      <p:sp>
        <p:nvSpPr>
          <p:cNvPr id="4" name="Date Placeholder 3">
            <a:extLst>
              <a:ext uri="{FF2B5EF4-FFF2-40B4-BE49-F238E27FC236}">
                <a16:creationId xmlns:a16="http://schemas.microsoft.com/office/drawing/2014/main" id="{BE3D585B-E2B6-4140-ADDF-388476D27D26}"/>
              </a:ext>
            </a:extLst>
          </p:cNvPr>
          <p:cNvSpPr>
            <a:spLocks noGrp="1"/>
          </p:cNvSpPr>
          <p:nvPr>
            <p:ph type="dt" sz="half" idx="10"/>
          </p:nvPr>
        </p:nvSpPr>
        <p:spPr/>
        <p:txBody>
          <a:bodyPr/>
          <a:lstStyle/>
          <a:p>
            <a:fld id="{49FA139F-A67E-43A1-8186-572A66F7A867}" type="datetime1">
              <a:rPr lang="en-GB" smtClean="0"/>
              <a:t>04/02/2022</a:t>
            </a:fld>
            <a:endParaRPr lang="en-GB"/>
          </a:p>
        </p:txBody>
      </p:sp>
      <p:sp>
        <p:nvSpPr>
          <p:cNvPr id="5" name="Footer Placeholder 4">
            <a:extLst>
              <a:ext uri="{FF2B5EF4-FFF2-40B4-BE49-F238E27FC236}">
                <a16:creationId xmlns:a16="http://schemas.microsoft.com/office/drawing/2014/main" id="{D6052DE4-8361-4AFC-88AF-8C944B84B493}"/>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3103330C-24A7-4964-A760-384FBFFA516C}"/>
              </a:ext>
            </a:extLst>
          </p:cNvPr>
          <p:cNvSpPr>
            <a:spLocks noGrp="1"/>
          </p:cNvSpPr>
          <p:nvPr>
            <p:ph type="sldNum" sz="quarter" idx="12"/>
          </p:nvPr>
        </p:nvSpPr>
        <p:spPr/>
        <p:txBody>
          <a:bodyPr/>
          <a:lstStyle/>
          <a:p>
            <a:fld id="{444142DC-EFFD-4285-A6EE-1B7876C93D17}" type="slidenum">
              <a:rPr lang="en-GB" smtClean="0"/>
              <a:t>16</a:t>
            </a:fld>
            <a:endParaRPr lang="en-GB"/>
          </a:p>
        </p:txBody>
      </p:sp>
    </p:spTree>
    <p:extLst>
      <p:ext uri="{BB962C8B-B14F-4D97-AF65-F5344CB8AC3E}">
        <p14:creationId xmlns:p14="http://schemas.microsoft.com/office/powerpoint/2010/main" val="1547728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p:txBody>
          <a:bodyPr>
            <a:normAutofit/>
          </a:bodyPr>
          <a:lstStyle/>
          <a:p>
            <a:r>
              <a:rPr lang="en-GB" sz="3600" u="sng" dirty="0"/>
              <a:t>CREATE A COMMIT</a:t>
            </a:r>
          </a:p>
        </p:txBody>
      </p:sp>
      <p:sp>
        <p:nvSpPr>
          <p:cNvPr id="3" name="Content Placeholder 2">
            <a:extLst>
              <a:ext uri="{FF2B5EF4-FFF2-40B4-BE49-F238E27FC236}">
                <a16:creationId xmlns:a16="http://schemas.microsoft.com/office/drawing/2014/main" id="{64403637-9E70-4BBC-A8AE-D5579E8DF7AB}"/>
              </a:ext>
            </a:extLst>
          </p:cNvPr>
          <p:cNvSpPr>
            <a:spLocks noGrp="1"/>
          </p:cNvSpPr>
          <p:nvPr>
            <p:ph idx="1"/>
          </p:nvPr>
        </p:nvSpPr>
        <p:spPr/>
        <p:txBody>
          <a:bodyPr>
            <a:normAutofit/>
          </a:bodyPr>
          <a:lstStyle/>
          <a:p>
            <a:pPr algn="l"/>
            <a:r>
              <a:rPr lang="en-GB" dirty="0"/>
              <a:t>Run the command given below</a:t>
            </a:r>
          </a:p>
          <a:p>
            <a:pPr algn="l"/>
            <a:r>
              <a:rPr lang="en-GB" sz="2900" dirty="0"/>
              <a:t>$git commit –m “File is committed”</a:t>
            </a:r>
          </a:p>
          <a:p>
            <a:pPr algn="l"/>
            <a:r>
              <a:rPr lang="en-GB" dirty="0"/>
              <a:t>The message at the end of the commit should be something related to what the commit contains - maybe it's a new feature, maybe it's a bug fix, maybe it's just fixing a typo. Any thing related to your fix.</a:t>
            </a:r>
          </a:p>
        </p:txBody>
      </p:sp>
      <p:sp>
        <p:nvSpPr>
          <p:cNvPr id="8" name="Date Placeholder 7">
            <a:extLst>
              <a:ext uri="{FF2B5EF4-FFF2-40B4-BE49-F238E27FC236}">
                <a16:creationId xmlns:a16="http://schemas.microsoft.com/office/drawing/2014/main" id="{FB31B03C-0A12-41D4-AFFC-FC24628CF74B}"/>
              </a:ext>
            </a:extLst>
          </p:cNvPr>
          <p:cNvSpPr>
            <a:spLocks noGrp="1"/>
          </p:cNvSpPr>
          <p:nvPr>
            <p:ph type="dt" sz="half" idx="10"/>
          </p:nvPr>
        </p:nvSpPr>
        <p:spPr/>
        <p:txBody>
          <a:bodyPr/>
          <a:lstStyle/>
          <a:p>
            <a:fld id="{5474EAFA-8AEE-489A-984F-413A539C2EA3}" type="datetime1">
              <a:rPr lang="en-GB" smtClean="0"/>
              <a:t>04/02/2022</a:t>
            </a:fld>
            <a:endParaRPr lang="en-GB"/>
          </a:p>
        </p:txBody>
      </p:sp>
      <p:sp>
        <p:nvSpPr>
          <p:cNvPr id="9" name="Footer Placeholder 8">
            <a:extLst>
              <a:ext uri="{FF2B5EF4-FFF2-40B4-BE49-F238E27FC236}">
                <a16:creationId xmlns:a16="http://schemas.microsoft.com/office/drawing/2014/main" id="{6E484354-8FA9-4577-95C2-B66E71D46C62}"/>
              </a:ext>
            </a:extLst>
          </p:cNvPr>
          <p:cNvSpPr>
            <a:spLocks noGrp="1"/>
          </p:cNvSpPr>
          <p:nvPr>
            <p:ph type="ftr" sz="quarter" idx="11"/>
          </p:nvPr>
        </p:nvSpPr>
        <p:spPr/>
        <p:txBody>
          <a:bodyPr/>
          <a:lstStyle/>
          <a:p>
            <a:r>
              <a:rPr lang="en-GB"/>
              <a:t>Groot Software</a:t>
            </a:r>
          </a:p>
        </p:txBody>
      </p:sp>
      <p:sp>
        <p:nvSpPr>
          <p:cNvPr id="10" name="Slide Number Placeholder 9">
            <a:extLst>
              <a:ext uri="{FF2B5EF4-FFF2-40B4-BE49-F238E27FC236}">
                <a16:creationId xmlns:a16="http://schemas.microsoft.com/office/drawing/2014/main" id="{A632F61C-4757-4323-B869-0CD8BC0CCED8}"/>
              </a:ext>
            </a:extLst>
          </p:cNvPr>
          <p:cNvSpPr>
            <a:spLocks noGrp="1"/>
          </p:cNvSpPr>
          <p:nvPr>
            <p:ph type="sldNum" sz="quarter" idx="12"/>
          </p:nvPr>
        </p:nvSpPr>
        <p:spPr/>
        <p:txBody>
          <a:bodyPr/>
          <a:lstStyle/>
          <a:p>
            <a:fld id="{444142DC-EFFD-4285-A6EE-1B7876C93D17}" type="slidenum">
              <a:rPr lang="en-GB" smtClean="0"/>
              <a:t>17</a:t>
            </a:fld>
            <a:endParaRPr lang="en-GB"/>
          </a:p>
        </p:txBody>
      </p:sp>
    </p:spTree>
    <p:extLst>
      <p:ext uri="{BB962C8B-B14F-4D97-AF65-F5344CB8AC3E}">
        <p14:creationId xmlns:p14="http://schemas.microsoft.com/office/powerpoint/2010/main" val="334478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p:txBody>
          <a:bodyPr>
            <a:normAutofit/>
          </a:bodyPr>
          <a:lstStyle/>
          <a:p>
            <a:r>
              <a:rPr lang="en-GB" sz="3600" u="sng" dirty="0"/>
              <a:t>CREATE A NEW BRANCH</a:t>
            </a:r>
          </a:p>
        </p:txBody>
      </p:sp>
      <p:sp>
        <p:nvSpPr>
          <p:cNvPr id="3" name="Content Placeholder 2">
            <a:extLst>
              <a:ext uri="{FF2B5EF4-FFF2-40B4-BE49-F238E27FC236}">
                <a16:creationId xmlns:a16="http://schemas.microsoft.com/office/drawing/2014/main" id="{64403637-9E70-4BBC-A8AE-D5579E8DF7AB}"/>
              </a:ext>
            </a:extLst>
          </p:cNvPr>
          <p:cNvSpPr>
            <a:spLocks noGrp="1"/>
          </p:cNvSpPr>
          <p:nvPr>
            <p:ph idx="1"/>
          </p:nvPr>
        </p:nvSpPr>
        <p:spPr/>
        <p:txBody>
          <a:bodyPr>
            <a:normAutofit fontScale="92500" lnSpcReduction="10000"/>
          </a:bodyPr>
          <a:lstStyle/>
          <a:p>
            <a:pPr algn="l"/>
            <a:r>
              <a:rPr lang="en-GB" dirty="0"/>
              <a:t>Git Branch is very useful while dealing with different features.</a:t>
            </a:r>
          </a:p>
          <a:p>
            <a:pPr algn="l"/>
            <a:r>
              <a:rPr lang="en-GB" dirty="0"/>
              <a:t>Branches allow you to move back and forth between 'states' of a project.</a:t>
            </a:r>
          </a:p>
          <a:p>
            <a:pPr algn="l"/>
            <a:r>
              <a:rPr lang="en-GB" dirty="0"/>
              <a:t>A branch in Git is simply a lightweight movable pointer to one of these commits.’ For instance, if you want to add a new page to your website you can create a new branch just for that page without affecting the main part of the project. Once you're done with the page, you can </a:t>
            </a:r>
            <a:r>
              <a:rPr lang="en-GB" dirty="0">
                <a:hlinkClick r:id="rId2">
                  <a:extLst>
                    <a:ext uri="{A12FA001-AC4F-418D-AE19-62706E023703}">
                      <ahyp:hlinkClr xmlns:ahyp="http://schemas.microsoft.com/office/drawing/2018/hyperlinkcolor" val="tx"/>
                    </a:ext>
                  </a:extLst>
                </a:hlinkClick>
              </a:rPr>
              <a:t>merge</a:t>
            </a:r>
            <a:r>
              <a:rPr lang="en-GB" dirty="0"/>
              <a:t> your changes from your branch into the primary branch. When you create a new branch, Git keeps track of which commit your branch 'branched' off of, so it knows the history behind all the files.</a:t>
            </a:r>
          </a:p>
          <a:p>
            <a:pPr algn="l"/>
            <a:r>
              <a:rPr lang="en-GB" dirty="0"/>
              <a:t>By default, every git repository’s first branch is named `master` (and is typically used as the primary branch in the project).</a:t>
            </a:r>
          </a:p>
        </p:txBody>
      </p:sp>
      <p:sp>
        <p:nvSpPr>
          <p:cNvPr id="4" name="Date Placeholder 3">
            <a:extLst>
              <a:ext uri="{FF2B5EF4-FFF2-40B4-BE49-F238E27FC236}">
                <a16:creationId xmlns:a16="http://schemas.microsoft.com/office/drawing/2014/main" id="{D4D82934-CA9D-4BE3-B488-CB6403026FD2}"/>
              </a:ext>
            </a:extLst>
          </p:cNvPr>
          <p:cNvSpPr>
            <a:spLocks noGrp="1"/>
          </p:cNvSpPr>
          <p:nvPr>
            <p:ph type="dt" sz="half" idx="10"/>
          </p:nvPr>
        </p:nvSpPr>
        <p:spPr/>
        <p:txBody>
          <a:bodyPr/>
          <a:lstStyle/>
          <a:p>
            <a:fld id="{E0F6BD01-2CC5-41D0-814A-F4A4E4940CDA}" type="datetime1">
              <a:rPr lang="en-GB" smtClean="0"/>
              <a:t>04/02/2022</a:t>
            </a:fld>
            <a:endParaRPr lang="en-GB"/>
          </a:p>
        </p:txBody>
      </p:sp>
      <p:sp>
        <p:nvSpPr>
          <p:cNvPr id="5" name="Footer Placeholder 4">
            <a:extLst>
              <a:ext uri="{FF2B5EF4-FFF2-40B4-BE49-F238E27FC236}">
                <a16:creationId xmlns:a16="http://schemas.microsoft.com/office/drawing/2014/main" id="{4B5667AD-7889-4DFA-BAF7-D3E385BD6746}"/>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37FF5E5C-6C42-4F79-9AD2-E607CE76BED8}"/>
              </a:ext>
            </a:extLst>
          </p:cNvPr>
          <p:cNvSpPr>
            <a:spLocks noGrp="1"/>
          </p:cNvSpPr>
          <p:nvPr>
            <p:ph type="sldNum" sz="quarter" idx="12"/>
          </p:nvPr>
        </p:nvSpPr>
        <p:spPr/>
        <p:txBody>
          <a:bodyPr/>
          <a:lstStyle/>
          <a:p>
            <a:fld id="{444142DC-EFFD-4285-A6EE-1B7876C93D17}" type="slidenum">
              <a:rPr lang="en-GB" smtClean="0"/>
              <a:t>18</a:t>
            </a:fld>
            <a:endParaRPr lang="en-GB"/>
          </a:p>
        </p:txBody>
      </p:sp>
    </p:spTree>
    <p:extLst>
      <p:ext uri="{BB962C8B-B14F-4D97-AF65-F5344CB8AC3E}">
        <p14:creationId xmlns:p14="http://schemas.microsoft.com/office/powerpoint/2010/main" val="3455375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p:txBody>
          <a:bodyPr>
            <a:normAutofit/>
          </a:bodyPr>
          <a:lstStyle/>
          <a:p>
            <a:r>
              <a:rPr lang="en-GB" sz="3600" u="sng" dirty="0"/>
              <a:t>CREATE A NEW REPOSITORY ON GITHUB</a:t>
            </a:r>
          </a:p>
        </p:txBody>
      </p:sp>
      <p:sp>
        <p:nvSpPr>
          <p:cNvPr id="3" name="Content Placeholder 2">
            <a:extLst>
              <a:ext uri="{FF2B5EF4-FFF2-40B4-BE49-F238E27FC236}">
                <a16:creationId xmlns:a16="http://schemas.microsoft.com/office/drawing/2014/main" id="{64403637-9E70-4BBC-A8AE-D5579E8DF7AB}"/>
              </a:ext>
            </a:extLst>
          </p:cNvPr>
          <p:cNvSpPr>
            <a:spLocks noGrp="1"/>
          </p:cNvSpPr>
          <p:nvPr>
            <p:ph idx="1"/>
          </p:nvPr>
        </p:nvSpPr>
        <p:spPr>
          <a:xfrm>
            <a:off x="6569476" y="1825625"/>
            <a:ext cx="4784324" cy="4351338"/>
          </a:xfrm>
        </p:spPr>
        <p:txBody>
          <a:bodyPr>
            <a:normAutofit fontScale="77500" lnSpcReduction="20000"/>
          </a:bodyPr>
          <a:lstStyle/>
          <a:p>
            <a:pPr algn="l"/>
            <a:r>
              <a:rPr lang="en-GB" dirty="0"/>
              <a:t>If you only want to keep track of your code locally, you don't need to use GitHub. But if you want to work with a team, you can use GitHub to collaboratively modify the project's code.</a:t>
            </a:r>
          </a:p>
          <a:p>
            <a:pPr algn="l"/>
            <a:r>
              <a:rPr lang="en-GB" dirty="0"/>
              <a:t>To create a new repo on GitHub, log in and go to the GitHub home page. You can find the “New repository” option under the “+” sign next to your profile picture, in the top right corner of the navbar:.</a:t>
            </a:r>
          </a:p>
          <a:p>
            <a:pPr algn="l"/>
            <a:r>
              <a:rPr lang="en-GB" dirty="0"/>
              <a:t>By default, every git repository’s first branch is named `master` (and is typically used as the primary branch in the project).</a:t>
            </a:r>
          </a:p>
        </p:txBody>
      </p:sp>
      <p:pic>
        <p:nvPicPr>
          <p:cNvPr id="5" name="Picture 4">
            <a:extLst>
              <a:ext uri="{FF2B5EF4-FFF2-40B4-BE49-F238E27FC236}">
                <a16:creationId xmlns:a16="http://schemas.microsoft.com/office/drawing/2014/main" id="{AB4398EB-FFE7-4B7C-8E47-DC6FC39009AD}"/>
              </a:ext>
            </a:extLst>
          </p:cNvPr>
          <p:cNvPicPr>
            <a:picLocks noChangeAspect="1"/>
          </p:cNvPicPr>
          <p:nvPr/>
        </p:nvPicPr>
        <p:blipFill>
          <a:blip r:embed="rId2"/>
          <a:stretch>
            <a:fillRect/>
          </a:stretch>
        </p:blipFill>
        <p:spPr>
          <a:xfrm>
            <a:off x="146820" y="1526959"/>
            <a:ext cx="6422656" cy="4965916"/>
          </a:xfrm>
          <a:prstGeom prst="rect">
            <a:avLst/>
          </a:prstGeom>
        </p:spPr>
      </p:pic>
      <p:sp>
        <p:nvSpPr>
          <p:cNvPr id="6" name="Date Placeholder 5">
            <a:extLst>
              <a:ext uri="{FF2B5EF4-FFF2-40B4-BE49-F238E27FC236}">
                <a16:creationId xmlns:a16="http://schemas.microsoft.com/office/drawing/2014/main" id="{89F15242-4F36-43BD-AD36-BCD4AC7CB0D0}"/>
              </a:ext>
            </a:extLst>
          </p:cNvPr>
          <p:cNvSpPr>
            <a:spLocks noGrp="1"/>
          </p:cNvSpPr>
          <p:nvPr>
            <p:ph type="dt" sz="half" idx="10"/>
          </p:nvPr>
        </p:nvSpPr>
        <p:spPr/>
        <p:txBody>
          <a:bodyPr/>
          <a:lstStyle/>
          <a:p>
            <a:fld id="{A481EE0E-F108-4F7A-A713-26EF79D7FDEC}" type="datetime1">
              <a:rPr lang="en-GB" smtClean="0"/>
              <a:t>04/02/2022</a:t>
            </a:fld>
            <a:endParaRPr lang="en-GB"/>
          </a:p>
        </p:txBody>
      </p:sp>
      <p:sp>
        <p:nvSpPr>
          <p:cNvPr id="7" name="Footer Placeholder 6">
            <a:extLst>
              <a:ext uri="{FF2B5EF4-FFF2-40B4-BE49-F238E27FC236}">
                <a16:creationId xmlns:a16="http://schemas.microsoft.com/office/drawing/2014/main" id="{A1942C4B-8F61-4D8F-A04F-F9AA3BD7C17B}"/>
              </a:ext>
            </a:extLst>
          </p:cNvPr>
          <p:cNvSpPr>
            <a:spLocks noGrp="1"/>
          </p:cNvSpPr>
          <p:nvPr>
            <p:ph type="ftr" sz="quarter" idx="11"/>
          </p:nvPr>
        </p:nvSpPr>
        <p:spPr/>
        <p:txBody>
          <a:bodyPr/>
          <a:lstStyle/>
          <a:p>
            <a:r>
              <a:rPr lang="en-GB"/>
              <a:t>Groot Software</a:t>
            </a:r>
          </a:p>
        </p:txBody>
      </p:sp>
      <p:sp>
        <p:nvSpPr>
          <p:cNvPr id="8" name="Slide Number Placeholder 7">
            <a:extLst>
              <a:ext uri="{FF2B5EF4-FFF2-40B4-BE49-F238E27FC236}">
                <a16:creationId xmlns:a16="http://schemas.microsoft.com/office/drawing/2014/main" id="{97EF1562-246F-40E9-923D-0353002A4038}"/>
              </a:ext>
            </a:extLst>
          </p:cNvPr>
          <p:cNvSpPr>
            <a:spLocks noGrp="1"/>
          </p:cNvSpPr>
          <p:nvPr>
            <p:ph type="sldNum" sz="quarter" idx="12"/>
          </p:nvPr>
        </p:nvSpPr>
        <p:spPr/>
        <p:txBody>
          <a:bodyPr/>
          <a:lstStyle/>
          <a:p>
            <a:fld id="{444142DC-EFFD-4285-A6EE-1B7876C93D17}" type="slidenum">
              <a:rPr lang="en-GB" smtClean="0"/>
              <a:t>19</a:t>
            </a:fld>
            <a:endParaRPr lang="en-GB"/>
          </a:p>
        </p:txBody>
      </p:sp>
    </p:spTree>
    <p:extLst>
      <p:ext uri="{BB962C8B-B14F-4D97-AF65-F5344CB8AC3E}">
        <p14:creationId xmlns:p14="http://schemas.microsoft.com/office/powerpoint/2010/main" val="347006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a:xfrm>
            <a:off x="838200" y="365125"/>
            <a:ext cx="10515600" cy="717951"/>
          </a:xfrm>
        </p:spPr>
        <p:txBody>
          <a:bodyPr>
            <a:normAutofit/>
          </a:bodyPr>
          <a:lstStyle/>
          <a:p>
            <a:r>
              <a:rPr lang="en-GB" sz="3600" u="sng" dirty="0"/>
              <a:t>INSTALL GIT AND CREATE GITHUB ACCOUNT</a:t>
            </a:r>
          </a:p>
        </p:txBody>
      </p:sp>
      <p:sp>
        <p:nvSpPr>
          <p:cNvPr id="3" name="Content Placeholder 2">
            <a:extLst>
              <a:ext uri="{FF2B5EF4-FFF2-40B4-BE49-F238E27FC236}">
                <a16:creationId xmlns:a16="http://schemas.microsoft.com/office/drawing/2014/main" id="{64403637-9E70-4BBC-A8AE-D5579E8DF7AB}"/>
              </a:ext>
            </a:extLst>
          </p:cNvPr>
          <p:cNvSpPr>
            <a:spLocks noGrp="1"/>
          </p:cNvSpPr>
          <p:nvPr>
            <p:ph idx="1"/>
          </p:nvPr>
        </p:nvSpPr>
        <p:spPr>
          <a:xfrm>
            <a:off x="838200" y="1337353"/>
            <a:ext cx="10515600" cy="4351338"/>
          </a:xfrm>
        </p:spPr>
        <p:txBody>
          <a:bodyPr>
            <a:normAutofit fontScale="92500" lnSpcReduction="20000"/>
          </a:bodyPr>
          <a:lstStyle/>
          <a:p>
            <a:r>
              <a:rPr lang="en-GB" dirty="0"/>
              <a:t>G</a:t>
            </a:r>
            <a:r>
              <a:rPr lang="en-GB" b="0" i="0" dirty="0">
                <a:effectLst/>
              </a:rPr>
              <a:t>it and GitHub are </a:t>
            </a:r>
            <a:r>
              <a:rPr lang="en-GB" b="1" i="1" dirty="0">
                <a:effectLst/>
              </a:rPr>
              <a:t>not </a:t>
            </a:r>
            <a:r>
              <a:rPr lang="en-GB" b="0" i="0" dirty="0">
                <a:effectLst/>
              </a:rPr>
              <a:t>the same thing. </a:t>
            </a:r>
          </a:p>
          <a:p>
            <a:r>
              <a:rPr lang="en-GB" b="0" i="0" dirty="0">
                <a:effectLst/>
              </a:rPr>
              <a:t>Git is an open-source, version control tool created in 2005 by developers working on the Linux operating system.</a:t>
            </a:r>
          </a:p>
          <a:p>
            <a:r>
              <a:rPr lang="en-GB" b="0" i="0" dirty="0">
                <a:effectLst/>
              </a:rPr>
              <a:t> GitHub is a company founded in 2008 that makes tools which integrate with git. </a:t>
            </a:r>
          </a:p>
          <a:p>
            <a:r>
              <a:rPr lang="en-GB" b="0" i="0" dirty="0">
                <a:effectLst/>
              </a:rPr>
              <a:t>You do not need GitHub to use git, but you cannot use GitHub without using git. </a:t>
            </a:r>
          </a:p>
          <a:p>
            <a:r>
              <a:rPr lang="en-GB" b="0" i="0" dirty="0">
                <a:effectLst/>
              </a:rPr>
              <a:t>There are many other alternatives to GitHub, such as GitLab, </a:t>
            </a:r>
            <a:r>
              <a:rPr lang="en-GB" b="0" i="0" dirty="0" err="1">
                <a:effectLst/>
              </a:rPr>
              <a:t>BitBucket</a:t>
            </a:r>
            <a:r>
              <a:rPr lang="en-GB" b="0" i="0" dirty="0">
                <a:effectLst/>
              </a:rPr>
              <a:t>, and “host-your-own” solutions such as </a:t>
            </a:r>
            <a:r>
              <a:rPr lang="en-GB" b="0" i="0" dirty="0" err="1">
                <a:effectLst/>
              </a:rPr>
              <a:t>gogs</a:t>
            </a:r>
            <a:r>
              <a:rPr lang="en-GB" b="0" i="0" dirty="0">
                <a:effectLst/>
              </a:rPr>
              <a:t> and </a:t>
            </a:r>
            <a:r>
              <a:rPr lang="en-GB" b="0" i="0" dirty="0" err="1">
                <a:effectLst/>
              </a:rPr>
              <a:t>gittea</a:t>
            </a:r>
            <a:r>
              <a:rPr lang="en-GB" b="0" i="0" dirty="0">
                <a:effectLst/>
              </a:rPr>
              <a:t>. All of these are referred to in git-speak as “remotes”, and all are completely optional. You do not need to use a remote to use git, but it will make sharing your code with others easier.</a:t>
            </a:r>
          </a:p>
        </p:txBody>
      </p:sp>
      <p:sp>
        <p:nvSpPr>
          <p:cNvPr id="4" name="Date Placeholder 3">
            <a:extLst>
              <a:ext uri="{FF2B5EF4-FFF2-40B4-BE49-F238E27FC236}">
                <a16:creationId xmlns:a16="http://schemas.microsoft.com/office/drawing/2014/main" id="{C3BC6B6D-2585-4640-8A43-C36E0628376C}"/>
              </a:ext>
            </a:extLst>
          </p:cNvPr>
          <p:cNvSpPr>
            <a:spLocks noGrp="1"/>
          </p:cNvSpPr>
          <p:nvPr>
            <p:ph type="dt" sz="half" idx="10"/>
          </p:nvPr>
        </p:nvSpPr>
        <p:spPr/>
        <p:txBody>
          <a:bodyPr/>
          <a:lstStyle/>
          <a:p>
            <a:fld id="{DF62B84B-EE48-49AD-87B1-90C1E9D3C9DF}" type="datetime1">
              <a:rPr lang="en-GB" smtClean="0"/>
              <a:t>04/02/2022</a:t>
            </a:fld>
            <a:endParaRPr lang="en-GB"/>
          </a:p>
        </p:txBody>
      </p:sp>
      <p:sp>
        <p:nvSpPr>
          <p:cNvPr id="5" name="Footer Placeholder 4">
            <a:extLst>
              <a:ext uri="{FF2B5EF4-FFF2-40B4-BE49-F238E27FC236}">
                <a16:creationId xmlns:a16="http://schemas.microsoft.com/office/drawing/2014/main" id="{6CF5AADD-A4E8-41C6-911F-38FA3FF661E5}"/>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A7ABCEC0-1A0E-4212-8444-E75F315B1A68}"/>
              </a:ext>
            </a:extLst>
          </p:cNvPr>
          <p:cNvSpPr>
            <a:spLocks noGrp="1"/>
          </p:cNvSpPr>
          <p:nvPr>
            <p:ph type="sldNum" sz="quarter" idx="12"/>
          </p:nvPr>
        </p:nvSpPr>
        <p:spPr/>
        <p:txBody>
          <a:bodyPr/>
          <a:lstStyle/>
          <a:p>
            <a:fld id="{444142DC-EFFD-4285-A6EE-1B7876C93D17}" type="slidenum">
              <a:rPr lang="en-GB" smtClean="0"/>
              <a:t>2</a:t>
            </a:fld>
            <a:endParaRPr lang="en-GB"/>
          </a:p>
        </p:txBody>
      </p:sp>
    </p:spTree>
    <p:extLst>
      <p:ext uri="{BB962C8B-B14F-4D97-AF65-F5344CB8AC3E}">
        <p14:creationId xmlns:p14="http://schemas.microsoft.com/office/powerpoint/2010/main" val="1274799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p:txBody>
          <a:bodyPr>
            <a:normAutofit/>
          </a:bodyPr>
          <a:lstStyle/>
          <a:p>
            <a:r>
              <a:rPr lang="en-GB" sz="3600" u="sng" dirty="0"/>
              <a:t>PUSH A BRANCH TO GITHUB</a:t>
            </a:r>
          </a:p>
        </p:txBody>
      </p:sp>
      <p:sp>
        <p:nvSpPr>
          <p:cNvPr id="7" name="TextBox 6">
            <a:extLst>
              <a:ext uri="{FF2B5EF4-FFF2-40B4-BE49-F238E27FC236}">
                <a16:creationId xmlns:a16="http://schemas.microsoft.com/office/drawing/2014/main" id="{9E3B3782-7DC5-44DF-BF7E-E6954802BE06}"/>
              </a:ext>
            </a:extLst>
          </p:cNvPr>
          <p:cNvSpPr txBox="1"/>
          <p:nvPr/>
        </p:nvSpPr>
        <p:spPr>
          <a:xfrm>
            <a:off x="621437" y="1481650"/>
            <a:ext cx="10262586" cy="3139321"/>
          </a:xfrm>
          <a:prstGeom prst="rect">
            <a:avLst/>
          </a:prstGeom>
          <a:noFill/>
        </p:spPr>
        <p:txBody>
          <a:bodyPr wrap="square">
            <a:spAutoFit/>
          </a:bodyPr>
          <a:lstStyle/>
          <a:p>
            <a:pPr marL="285750" indent="-285750">
              <a:buFont typeface="Arial" panose="020B0604020202020204" pitchFamily="34" charset="0"/>
              <a:buChar char="•"/>
            </a:pPr>
            <a:r>
              <a:rPr lang="en-GB" b="0" i="0" dirty="0">
                <a:effectLst/>
              </a:rPr>
              <a:t>Now we'll push the commit in your branch to your new GitHub repo. This allows other people to see the changes you've made. If they're approved by the repository's owner, the changes can then be merged into the primary branch</a:t>
            </a:r>
          </a:p>
          <a:p>
            <a:pPr marL="285750" indent="-285750">
              <a:buFont typeface="Arial" panose="020B0604020202020204" pitchFamily="34" charset="0"/>
              <a:buChar char="•"/>
            </a:pPr>
            <a:endParaRPr lang="en-GB" b="0" i="0" dirty="0">
              <a:effectLst/>
            </a:endParaRPr>
          </a:p>
          <a:p>
            <a:pPr marL="285750" indent="-285750">
              <a:buFont typeface="Arial" panose="020B0604020202020204" pitchFamily="34" charset="0"/>
              <a:buChar char="•"/>
            </a:pPr>
            <a:r>
              <a:rPr lang="en-GB" dirty="0"/>
              <a:t>To push changes onto a new branch on GitHub, you'll want to run </a:t>
            </a:r>
            <a:r>
              <a:rPr lang="en-GB" dirty="0">
                <a:hlinkClick r:id="rId2">
                  <a:extLst>
                    <a:ext uri="{A12FA001-AC4F-418D-AE19-62706E023703}">
                      <ahyp:hlinkClr xmlns:ahyp="http://schemas.microsoft.com/office/drawing/2018/hyperlinkcolor" val="tx"/>
                    </a:ext>
                  </a:extLst>
                </a:hlinkClick>
              </a:rPr>
              <a:t>git push</a:t>
            </a:r>
            <a:r>
              <a:rPr lang="en-GB" dirty="0"/>
              <a:t> origin </a:t>
            </a:r>
            <a:r>
              <a:rPr lang="en-GB" dirty="0" err="1"/>
              <a:t>yourbranchname</a:t>
            </a:r>
            <a:r>
              <a:rPr lang="en-GB" dirty="0"/>
              <a:t>. GitHub will automatically create the branch for you on the remote repository:</a:t>
            </a:r>
          </a:p>
          <a:p>
            <a:pPr marL="285750" indent="-285750">
              <a:buFont typeface="Arial" panose="020B0604020202020204" pitchFamily="34" charset="0"/>
              <a:buChar char="•"/>
            </a:pPr>
            <a:r>
              <a:rPr lang="en-GB" dirty="0"/>
              <a:t>when you clone a remote repository to your local machine, git creates an alias for you. In nearly all cases this alias is called "</a:t>
            </a:r>
            <a:r>
              <a:rPr lang="en-GB" dirty="0">
                <a:hlinkClick r:id="rId3">
                  <a:extLst>
                    <a:ext uri="{A12FA001-AC4F-418D-AE19-62706E023703}">
                      <ahyp:hlinkClr xmlns:ahyp="http://schemas.microsoft.com/office/drawing/2018/hyperlinkcolor" val="tx"/>
                    </a:ext>
                  </a:extLst>
                </a:hlinkClick>
              </a:rPr>
              <a:t>origin</a:t>
            </a:r>
            <a:r>
              <a:rPr lang="en-GB" dirty="0"/>
              <a:t>." It's essentially shorthand for the remote repository's URL. So, to push your changes to the remote repository, you could've used either the command: git push </a:t>
            </a:r>
            <a:r>
              <a:rPr lang="en-GB" dirty="0" err="1"/>
              <a:t>git@github.com:git</a:t>
            </a:r>
            <a:r>
              <a:rPr lang="en-GB" dirty="0"/>
              <a:t>/</a:t>
            </a:r>
            <a:r>
              <a:rPr lang="en-GB" dirty="0" err="1"/>
              <a:t>git.git</a:t>
            </a:r>
            <a:r>
              <a:rPr lang="en-GB" dirty="0"/>
              <a:t> </a:t>
            </a:r>
            <a:r>
              <a:rPr lang="en-GB" dirty="0" err="1"/>
              <a:t>yourbranchname</a:t>
            </a:r>
            <a:r>
              <a:rPr lang="en-GB" dirty="0"/>
              <a:t> or git push origin </a:t>
            </a:r>
            <a:r>
              <a:rPr lang="en-GB" dirty="0" err="1"/>
              <a:t>yourbranchname</a:t>
            </a:r>
            <a:endParaRPr lang="en-GB" dirty="0"/>
          </a:p>
          <a:p>
            <a:pPr marL="285750" indent="-285750">
              <a:buFont typeface="Arial" panose="020B0604020202020204" pitchFamily="34" charset="0"/>
              <a:buChar char="•"/>
            </a:pPr>
            <a:endParaRPr lang="en-GB" dirty="0"/>
          </a:p>
        </p:txBody>
      </p:sp>
      <p:sp>
        <p:nvSpPr>
          <p:cNvPr id="8" name="Date Placeholder 7">
            <a:extLst>
              <a:ext uri="{FF2B5EF4-FFF2-40B4-BE49-F238E27FC236}">
                <a16:creationId xmlns:a16="http://schemas.microsoft.com/office/drawing/2014/main" id="{354AB651-163B-49E0-8EF8-34924BBE30BA}"/>
              </a:ext>
            </a:extLst>
          </p:cNvPr>
          <p:cNvSpPr>
            <a:spLocks noGrp="1"/>
          </p:cNvSpPr>
          <p:nvPr>
            <p:ph type="dt" sz="half" idx="10"/>
          </p:nvPr>
        </p:nvSpPr>
        <p:spPr/>
        <p:txBody>
          <a:bodyPr/>
          <a:lstStyle/>
          <a:p>
            <a:fld id="{034FD4C0-E66E-4604-B225-FD5E157E3F16}" type="datetime1">
              <a:rPr lang="en-GB" smtClean="0"/>
              <a:t>04/02/2022</a:t>
            </a:fld>
            <a:endParaRPr lang="en-GB"/>
          </a:p>
        </p:txBody>
      </p:sp>
      <p:sp>
        <p:nvSpPr>
          <p:cNvPr id="9" name="Footer Placeholder 8">
            <a:extLst>
              <a:ext uri="{FF2B5EF4-FFF2-40B4-BE49-F238E27FC236}">
                <a16:creationId xmlns:a16="http://schemas.microsoft.com/office/drawing/2014/main" id="{1E4130CF-5B63-4AC8-B2E3-092493085AEC}"/>
              </a:ext>
            </a:extLst>
          </p:cNvPr>
          <p:cNvSpPr>
            <a:spLocks noGrp="1"/>
          </p:cNvSpPr>
          <p:nvPr>
            <p:ph type="ftr" sz="quarter" idx="11"/>
          </p:nvPr>
        </p:nvSpPr>
        <p:spPr/>
        <p:txBody>
          <a:bodyPr/>
          <a:lstStyle/>
          <a:p>
            <a:r>
              <a:rPr lang="en-GB"/>
              <a:t>Groot Software</a:t>
            </a:r>
          </a:p>
        </p:txBody>
      </p:sp>
      <p:sp>
        <p:nvSpPr>
          <p:cNvPr id="10" name="Slide Number Placeholder 9">
            <a:extLst>
              <a:ext uri="{FF2B5EF4-FFF2-40B4-BE49-F238E27FC236}">
                <a16:creationId xmlns:a16="http://schemas.microsoft.com/office/drawing/2014/main" id="{6E459197-E996-4436-8582-1B37BAACE2FF}"/>
              </a:ext>
            </a:extLst>
          </p:cNvPr>
          <p:cNvSpPr>
            <a:spLocks noGrp="1"/>
          </p:cNvSpPr>
          <p:nvPr>
            <p:ph type="sldNum" sz="quarter" idx="12"/>
          </p:nvPr>
        </p:nvSpPr>
        <p:spPr/>
        <p:txBody>
          <a:bodyPr/>
          <a:lstStyle/>
          <a:p>
            <a:fld id="{444142DC-EFFD-4285-A6EE-1B7876C93D17}" type="slidenum">
              <a:rPr lang="en-GB" smtClean="0"/>
              <a:t>20</a:t>
            </a:fld>
            <a:endParaRPr lang="en-GB"/>
          </a:p>
        </p:txBody>
      </p:sp>
    </p:spTree>
    <p:extLst>
      <p:ext uri="{BB962C8B-B14F-4D97-AF65-F5344CB8AC3E}">
        <p14:creationId xmlns:p14="http://schemas.microsoft.com/office/powerpoint/2010/main" val="54347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p:txBody>
          <a:bodyPr>
            <a:normAutofit/>
          </a:bodyPr>
          <a:lstStyle/>
          <a:p>
            <a:r>
              <a:rPr lang="en-GB" sz="3600" u="sng" dirty="0"/>
              <a:t>CREATE A PULL REQUEST</a:t>
            </a:r>
          </a:p>
        </p:txBody>
      </p:sp>
      <p:sp>
        <p:nvSpPr>
          <p:cNvPr id="7" name="TextBox 6">
            <a:extLst>
              <a:ext uri="{FF2B5EF4-FFF2-40B4-BE49-F238E27FC236}">
                <a16:creationId xmlns:a16="http://schemas.microsoft.com/office/drawing/2014/main" id="{9E3B3782-7DC5-44DF-BF7E-E6954802BE06}"/>
              </a:ext>
            </a:extLst>
          </p:cNvPr>
          <p:cNvSpPr txBox="1"/>
          <p:nvPr/>
        </p:nvSpPr>
        <p:spPr>
          <a:xfrm>
            <a:off x="7883371" y="1481650"/>
            <a:ext cx="3997668" cy="5509200"/>
          </a:xfrm>
          <a:prstGeom prst="rect">
            <a:avLst/>
          </a:prstGeom>
          <a:noFill/>
        </p:spPr>
        <p:txBody>
          <a:bodyPr wrap="square">
            <a:spAutoFit/>
          </a:bodyPr>
          <a:lstStyle/>
          <a:p>
            <a:pPr marL="285750" indent="-285750">
              <a:buFont typeface="Arial" panose="020B0604020202020204" pitchFamily="34" charset="0"/>
              <a:buChar char="•"/>
            </a:pPr>
            <a:r>
              <a:rPr lang="en-GB" sz="2200" dirty="0"/>
              <a:t>A pull request (or PR) is a way to alert a repo's owners that you want to make some changes to their code. It allows them to review the code and make sure it looks good before putting your changes on the primary branch.</a:t>
            </a:r>
          </a:p>
          <a:p>
            <a:pPr marL="285750" indent="-285750">
              <a:buFont typeface="Arial" panose="020B0604020202020204" pitchFamily="34" charset="0"/>
              <a:buChar char="•"/>
            </a:pPr>
            <a:r>
              <a:rPr lang="en-GB" sz="2200" dirty="0"/>
              <a:t>You might see a big green button at the bottom that says 'Merge pull request'. Clicking this means you'll merge your changes into the primary branch..</a:t>
            </a:r>
          </a:p>
          <a:p>
            <a:br>
              <a:rPr lang="en-GB" sz="2200" dirty="0">
                <a:hlinkClick r:id="rId2">
                  <a:extLst>
                    <a:ext uri="{A12FA001-AC4F-418D-AE19-62706E023703}">
                      <ahyp:hlinkClr xmlns:ahyp="http://schemas.microsoft.com/office/drawing/2018/hyperlinkcolor" val="tx"/>
                    </a:ext>
                  </a:extLst>
                </a:hlinkClick>
              </a:rPr>
            </a:br>
            <a:endParaRPr lang="en-GB" sz="2200" dirty="0"/>
          </a:p>
        </p:txBody>
      </p:sp>
      <p:pic>
        <p:nvPicPr>
          <p:cNvPr id="4" name="Picture 3">
            <a:extLst>
              <a:ext uri="{FF2B5EF4-FFF2-40B4-BE49-F238E27FC236}">
                <a16:creationId xmlns:a16="http://schemas.microsoft.com/office/drawing/2014/main" id="{D2EC7719-41C1-4D42-ACD2-12C82DFC21F8}"/>
              </a:ext>
            </a:extLst>
          </p:cNvPr>
          <p:cNvPicPr>
            <a:picLocks noChangeAspect="1"/>
          </p:cNvPicPr>
          <p:nvPr/>
        </p:nvPicPr>
        <p:blipFill>
          <a:blip r:embed="rId3"/>
          <a:stretch>
            <a:fillRect/>
          </a:stretch>
        </p:blipFill>
        <p:spPr>
          <a:xfrm>
            <a:off x="310960" y="1800376"/>
            <a:ext cx="7421490" cy="2176821"/>
          </a:xfrm>
          <a:prstGeom prst="rect">
            <a:avLst/>
          </a:prstGeom>
          <a:ln>
            <a:solidFill>
              <a:schemeClr val="tx1"/>
            </a:solidFill>
          </a:ln>
        </p:spPr>
      </p:pic>
      <p:pic>
        <p:nvPicPr>
          <p:cNvPr id="6" name="Picture 5">
            <a:extLst>
              <a:ext uri="{FF2B5EF4-FFF2-40B4-BE49-F238E27FC236}">
                <a16:creationId xmlns:a16="http://schemas.microsoft.com/office/drawing/2014/main" id="{4197D2CE-9325-4CD0-814B-7EEA8893810B}"/>
              </a:ext>
            </a:extLst>
          </p:cNvPr>
          <p:cNvPicPr>
            <a:picLocks noChangeAspect="1"/>
          </p:cNvPicPr>
          <p:nvPr/>
        </p:nvPicPr>
        <p:blipFill>
          <a:blip r:embed="rId4"/>
          <a:stretch>
            <a:fillRect/>
          </a:stretch>
        </p:blipFill>
        <p:spPr>
          <a:xfrm>
            <a:off x="310961" y="4346529"/>
            <a:ext cx="7421490" cy="2146346"/>
          </a:xfrm>
          <a:prstGeom prst="rect">
            <a:avLst/>
          </a:prstGeom>
          <a:ln>
            <a:solidFill>
              <a:schemeClr val="tx1"/>
            </a:solidFill>
          </a:ln>
        </p:spPr>
      </p:pic>
      <p:sp>
        <p:nvSpPr>
          <p:cNvPr id="9" name="TextBox 8">
            <a:extLst>
              <a:ext uri="{FF2B5EF4-FFF2-40B4-BE49-F238E27FC236}">
                <a16:creationId xmlns:a16="http://schemas.microsoft.com/office/drawing/2014/main" id="{AADAE7CB-7345-4C00-9B24-EF019417D8FE}"/>
              </a:ext>
            </a:extLst>
          </p:cNvPr>
          <p:cNvSpPr txBox="1"/>
          <p:nvPr/>
        </p:nvSpPr>
        <p:spPr>
          <a:xfrm>
            <a:off x="310959" y="1431044"/>
            <a:ext cx="7297203" cy="369332"/>
          </a:xfrm>
          <a:prstGeom prst="rect">
            <a:avLst/>
          </a:prstGeom>
          <a:noFill/>
        </p:spPr>
        <p:txBody>
          <a:bodyPr wrap="square">
            <a:spAutoFit/>
          </a:bodyPr>
          <a:lstStyle/>
          <a:p>
            <a:pPr algn="ctr"/>
            <a:r>
              <a:rPr lang="en-GB" dirty="0"/>
              <a:t>This is what the PR page looks like before you've submitted it.</a:t>
            </a:r>
          </a:p>
        </p:txBody>
      </p:sp>
      <p:sp>
        <p:nvSpPr>
          <p:cNvPr id="10" name="TextBox 9">
            <a:extLst>
              <a:ext uri="{FF2B5EF4-FFF2-40B4-BE49-F238E27FC236}">
                <a16:creationId xmlns:a16="http://schemas.microsoft.com/office/drawing/2014/main" id="{3D73C110-5747-4E95-B965-56902862A2F5}"/>
              </a:ext>
            </a:extLst>
          </p:cNvPr>
          <p:cNvSpPr txBox="1"/>
          <p:nvPr/>
        </p:nvSpPr>
        <p:spPr>
          <a:xfrm>
            <a:off x="427847" y="4007053"/>
            <a:ext cx="7297203" cy="369332"/>
          </a:xfrm>
          <a:prstGeom prst="rect">
            <a:avLst/>
          </a:prstGeom>
          <a:noFill/>
        </p:spPr>
        <p:txBody>
          <a:bodyPr wrap="square">
            <a:spAutoFit/>
          </a:bodyPr>
          <a:lstStyle/>
          <a:p>
            <a:pPr algn="ctr"/>
            <a:r>
              <a:rPr lang="en-GB" dirty="0"/>
              <a:t>This what it looks like once you've submitted the PR request:</a:t>
            </a:r>
          </a:p>
        </p:txBody>
      </p:sp>
      <p:sp>
        <p:nvSpPr>
          <p:cNvPr id="11" name="Date Placeholder 10">
            <a:extLst>
              <a:ext uri="{FF2B5EF4-FFF2-40B4-BE49-F238E27FC236}">
                <a16:creationId xmlns:a16="http://schemas.microsoft.com/office/drawing/2014/main" id="{1355F793-4AC6-4067-8102-E74C561BBA94}"/>
              </a:ext>
            </a:extLst>
          </p:cNvPr>
          <p:cNvSpPr>
            <a:spLocks noGrp="1"/>
          </p:cNvSpPr>
          <p:nvPr>
            <p:ph type="dt" sz="half" idx="10"/>
          </p:nvPr>
        </p:nvSpPr>
        <p:spPr/>
        <p:txBody>
          <a:bodyPr/>
          <a:lstStyle/>
          <a:p>
            <a:fld id="{B90FB67B-0011-4DD5-9DB1-ABEBAB9C6CB7}" type="datetime1">
              <a:rPr lang="en-GB" smtClean="0"/>
              <a:t>04/02/2022</a:t>
            </a:fld>
            <a:endParaRPr lang="en-GB"/>
          </a:p>
        </p:txBody>
      </p:sp>
      <p:sp>
        <p:nvSpPr>
          <p:cNvPr id="12" name="Footer Placeholder 11">
            <a:extLst>
              <a:ext uri="{FF2B5EF4-FFF2-40B4-BE49-F238E27FC236}">
                <a16:creationId xmlns:a16="http://schemas.microsoft.com/office/drawing/2014/main" id="{A2C449A5-5451-46EA-8F9B-D639050E3C15}"/>
              </a:ext>
            </a:extLst>
          </p:cNvPr>
          <p:cNvSpPr>
            <a:spLocks noGrp="1"/>
          </p:cNvSpPr>
          <p:nvPr>
            <p:ph type="ftr" sz="quarter" idx="11"/>
          </p:nvPr>
        </p:nvSpPr>
        <p:spPr/>
        <p:txBody>
          <a:bodyPr/>
          <a:lstStyle/>
          <a:p>
            <a:r>
              <a:rPr lang="en-GB"/>
              <a:t>Groot Software</a:t>
            </a:r>
          </a:p>
        </p:txBody>
      </p:sp>
      <p:sp>
        <p:nvSpPr>
          <p:cNvPr id="13" name="Slide Number Placeholder 12">
            <a:extLst>
              <a:ext uri="{FF2B5EF4-FFF2-40B4-BE49-F238E27FC236}">
                <a16:creationId xmlns:a16="http://schemas.microsoft.com/office/drawing/2014/main" id="{7303591D-86B9-49BF-B1FC-B4CE908E9C04}"/>
              </a:ext>
            </a:extLst>
          </p:cNvPr>
          <p:cNvSpPr>
            <a:spLocks noGrp="1"/>
          </p:cNvSpPr>
          <p:nvPr>
            <p:ph type="sldNum" sz="quarter" idx="12"/>
          </p:nvPr>
        </p:nvSpPr>
        <p:spPr/>
        <p:txBody>
          <a:bodyPr/>
          <a:lstStyle/>
          <a:p>
            <a:fld id="{444142DC-EFFD-4285-A6EE-1B7876C93D17}" type="slidenum">
              <a:rPr lang="en-GB" smtClean="0"/>
              <a:t>21</a:t>
            </a:fld>
            <a:endParaRPr lang="en-GB"/>
          </a:p>
        </p:txBody>
      </p:sp>
    </p:spTree>
    <p:extLst>
      <p:ext uri="{BB962C8B-B14F-4D97-AF65-F5344CB8AC3E}">
        <p14:creationId xmlns:p14="http://schemas.microsoft.com/office/powerpoint/2010/main" val="1429929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p:txBody>
          <a:bodyPr>
            <a:normAutofit/>
          </a:bodyPr>
          <a:lstStyle/>
          <a:p>
            <a:r>
              <a:rPr lang="en-GB" sz="3600" u="sng" dirty="0"/>
              <a:t>MERGE A PR</a:t>
            </a:r>
          </a:p>
        </p:txBody>
      </p:sp>
      <p:sp>
        <p:nvSpPr>
          <p:cNvPr id="7" name="TextBox 6">
            <a:extLst>
              <a:ext uri="{FF2B5EF4-FFF2-40B4-BE49-F238E27FC236}">
                <a16:creationId xmlns:a16="http://schemas.microsoft.com/office/drawing/2014/main" id="{9E3B3782-7DC5-44DF-BF7E-E6954802BE06}"/>
              </a:ext>
            </a:extLst>
          </p:cNvPr>
          <p:cNvSpPr txBox="1"/>
          <p:nvPr/>
        </p:nvSpPr>
        <p:spPr>
          <a:xfrm>
            <a:off x="7883371" y="1481650"/>
            <a:ext cx="3997668" cy="5693866"/>
          </a:xfrm>
          <a:prstGeom prst="rect">
            <a:avLst/>
          </a:prstGeom>
          <a:noFill/>
        </p:spPr>
        <p:txBody>
          <a:bodyPr wrap="square">
            <a:spAutoFit/>
          </a:bodyPr>
          <a:lstStyle/>
          <a:p>
            <a:pPr marL="285750" indent="-285750">
              <a:buFont typeface="Arial" panose="020B0604020202020204" pitchFamily="34" charset="0"/>
              <a:buChar char="•"/>
            </a:pPr>
            <a:r>
              <a:rPr lang="en-GB" sz="2200" dirty="0"/>
              <a:t>Go ahead and click the green 'Merge pull request' button. This will merge your changes into the primary branch</a:t>
            </a:r>
            <a:r>
              <a:rPr lang="en-GB" sz="2400" b="0" i="0" dirty="0">
                <a:solidFill>
                  <a:srgbClr val="33475B"/>
                </a:solidFill>
                <a:effectLst/>
                <a:latin typeface="AvenirNext"/>
              </a:rPr>
              <a:t>.</a:t>
            </a:r>
          </a:p>
          <a:p>
            <a:pPr marL="285750" indent="-285750">
              <a:buFont typeface="Arial" panose="020B0604020202020204" pitchFamily="34" charset="0"/>
              <a:buChar char="•"/>
            </a:pPr>
            <a:r>
              <a:rPr lang="en-GB" sz="2200" dirty="0"/>
              <a:t>When you're done, its  recommend deleting your branch (too many branches can become messy), so hit that grey 'Delete branch' button as well.</a:t>
            </a:r>
          </a:p>
          <a:p>
            <a:pPr marL="285750" indent="-285750">
              <a:buFont typeface="Arial" panose="020B0604020202020204" pitchFamily="34" charset="0"/>
              <a:buChar char="•"/>
            </a:pPr>
            <a:r>
              <a:rPr lang="en-GB" sz="2200" dirty="0"/>
              <a:t>You can double check that your commits were merged by clicking on the 'Commits' link on the first page of your new repo.</a:t>
            </a:r>
            <a:br>
              <a:rPr lang="en-GB" sz="2200" dirty="0">
                <a:hlinkClick r:id="rId2">
                  <a:extLst>
                    <a:ext uri="{A12FA001-AC4F-418D-AE19-62706E023703}">
                      <ahyp:hlinkClr xmlns:ahyp="http://schemas.microsoft.com/office/drawing/2018/hyperlinkcolor" val="tx"/>
                    </a:ext>
                  </a:extLst>
                </a:hlinkClick>
              </a:rPr>
            </a:br>
            <a:endParaRPr lang="en-GB" sz="2200" dirty="0"/>
          </a:p>
        </p:txBody>
      </p:sp>
      <p:sp>
        <p:nvSpPr>
          <p:cNvPr id="9" name="TextBox 8">
            <a:extLst>
              <a:ext uri="{FF2B5EF4-FFF2-40B4-BE49-F238E27FC236}">
                <a16:creationId xmlns:a16="http://schemas.microsoft.com/office/drawing/2014/main" id="{AADAE7CB-7345-4C00-9B24-EF019417D8FE}"/>
              </a:ext>
            </a:extLst>
          </p:cNvPr>
          <p:cNvSpPr txBox="1"/>
          <p:nvPr/>
        </p:nvSpPr>
        <p:spPr>
          <a:xfrm>
            <a:off x="310959" y="1431044"/>
            <a:ext cx="7297203" cy="646331"/>
          </a:xfrm>
          <a:prstGeom prst="rect">
            <a:avLst/>
          </a:prstGeom>
          <a:noFill/>
        </p:spPr>
        <p:txBody>
          <a:bodyPr wrap="square">
            <a:spAutoFit/>
          </a:bodyPr>
          <a:lstStyle/>
          <a:p>
            <a:pPr algn="ctr"/>
            <a:r>
              <a:rPr lang="en-GB" dirty="0"/>
              <a:t>Pull Request successful Message box</a:t>
            </a:r>
          </a:p>
          <a:p>
            <a:pPr algn="ctr"/>
            <a:r>
              <a:rPr lang="en-GB" dirty="0"/>
              <a:t>.</a:t>
            </a:r>
          </a:p>
        </p:txBody>
      </p:sp>
      <p:sp>
        <p:nvSpPr>
          <p:cNvPr id="10" name="TextBox 9">
            <a:extLst>
              <a:ext uri="{FF2B5EF4-FFF2-40B4-BE49-F238E27FC236}">
                <a16:creationId xmlns:a16="http://schemas.microsoft.com/office/drawing/2014/main" id="{3D73C110-5747-4E95-B965-56902862A2F5}"/>
              </a:ext>
            </a:extLst>
          </p:cNvPr>
          <p:cNvSpPr txBox="1"/>
          <p:nvPr/>
        </p:nvSpPr>
        <p:spPr>
          <a:xfrm>
            <a:off x="427847" y="4007053"/>
            <a:ext cx="7297203" cy="369332"/>
          </a:xfrm>
          <a:prstGeom prst="rect">
            <a:avLst/>
          </a:prstGeom>
          <a:noFill/>
        </p:spPr>
        <p:txBody>
          <a:bodyPr wrap="square">
            <a:spAutoFit/>
          </a:bodyPr>
          <a:lstStyle/>
          <a:p>
            <a:pPr algn="ctr"/>
            <a:r>
              <a:rPr lang="en-GB" dirty="0"/>
              <a:t>This what it looks like once you've submitted the PR request:</a:t>
            </a:r>
          </a:p>
        </p:txBody>
      </p:sp>
      <p:pic>
        <p:nvPicPr>
          <p:cNvPr id="5" name="Picture 4">
            <a:extLst>
              <a:ext uri="{FF2B5EF4-FFF2-40B4-BE49-F238E27FC236}">
                <a16:creationId xmlns:a16="http://schemas.microsoft.com/office/drawing/2014/main" id="{13E5DC55-A718-4563-82AE-A27B2CF0E2B0}"/>
              </a:ext>
            </a:extLst>
          </p:cNvPr>
          <p:cNvPicPr>
            <a:picLocks noChangeAspect="1"/>
          </p:cNvPicPr>
          <p:nvPr/>
        </p:nvPicPr>
        <p:blipFill>
          <a:blip r:embed="rId3"/>
          <a:stretch>
            <a:fillRect/>
          </a:stretch>
        </p:blipFill>
        <p:spPr>
          <a:xfrm>
            <a:off x="310958" y="1732785"/>
            <a:ext cx="7414091" cy="2274268"/>
          </a:xfrm>
          <a:prstGeom prst="rect">
            <a:avLst/>
          </a:prstGeom>
          <a:ln>
            <a:solidFill>
              <a:schemeClr val="tx1"/>
            </a:solidFill>
          </a:ln>
        </p:spPr>
      </p:pic>
      <p:pic>
        <p:nvPicPr>
          <p:cNvPr id="11" name="Picture 10">
            <a:extLst>
              <a:ext uri="{FF2B5EF4-FFF2-40B4-BE49-F238E27FC236}">
                <a16:creationId xmlns:a16="http://schemas.microsoft.com/office/drawing/2014/main" id="{8976DA99-10E6-4A2E-8973-90543A1A5CDE}"/>
              </a:ext>
            </a:extLst>
          </p:cNvPr>
          <p:cNvPicPr>
            <a:picLocks noChangeAspect="1"/>
          </p:cNvPicPr>
          <p:nvPr/>
        </p:nvPicPr>
        <p:blipFill>
          <a:blip r:embed="rId4"/>
          <a:stretch>
            <a:fillRect/>
          </a:stretch>
        </p:blipFill>
        <p:spPr>
          <a:xfrm>
            <a:off x="310957" y="4328583"/>
            <a:ext cx="7530981" cy="2164292"/>
          </a:xfrm>
          <a:prstGeom prst="rect">
            <a:avLst/>
          </a:prstGeom>
          <a:ln>
            <a:solidFill>
              <a:schemeClr val="tx1"/>
            </a:solidFill>
          </a:ln>
        </p:spPr>
      </p:pic>
      <p:sp>
        <p:nvSpPr>
          <p:cNvPr id="12" name="Date Placeholder 11">
            <a:extLst>
              <a:ext uri="{FF2B5EF4-FFF2-40B4-BE49-F238E27FC236}">
                <a16:creationId xmlns:a16="http://schemas.microsoft.com/office/drawing/2014/main" id="{15256E62-5D30-4996-B739-5E976902C0ED}"/>
              </a:ext>
            </a:extLst>
          </p:cNvPr>
          <p:cNvSpPr>
            <a:spLocks noGrp="1"/>
          </p:cNvSpPr>
          <p:nvPr>
            <p:ph type="dt" sz="half" idx="10"/>
          </p:nvPr>
        </p:nvSpPr>
        <p:spPr/>
        <p:txBody>
          <a:bodyPr/>
          <a:lstStyle/>
          <a:p>
            <a:fld id="{72459118-F5BF-4203-A7F1-3A214EE88009}" type="datetime1">
              <a:rPr lang="en-GB" smtClean="0"/>
              <a:t>04/02/2022</a:t>
            </a:fld>
            <a:endParaRPr lang="en-GB"/>
          </a:p>
        </p:txBody>
      </p:sp>
      <p:sp>
        <p:nvSpPr>
          <p:cNvPr id="13" name="Footer Placeholder 12">
            <a:extLst>
              <a:ext uri="{FF2B5EF4-FFF2-40B4-BE49-F238E27FC236}">
                <a16:creationId xmlns:a16="http://schemas.microsoft.com/office/drawing/2014/main" id="{53BC4F3A-085D-46E9-93F7-A913EC9E558A}"/>
              </a:ext>
            </a:extLst>
          </p:cNvPr>
          <p:cNvSpPr>
            <a:spLocks noGrp="1"/>
          </p:cNvSpPr>
          <p:nvPr>
            <p:ph type="ftr" sz="quarter" idx="11"/>
          </p:nvPr>
        </p:nvSpPr>
        <p:spPr/>
        <p:txBody>
          <a:bodyPr/>
          <a:lstStyle/>
          <a:p>
            <a:r>
              <a:rPr lang="en-GB"/>
              <a:t>Groot Software</a:t>
            </a:r>
          </a:p>
        </p:txBody>
      </p:sp>
      <p:sp>
        <p:nvSpPr>
          <p:cNvPr id="14" name="Slide Number Placeholder 13">
            <a:extLst>
              <a:ext uri="{FF2B5EF4-FFF2-40B4-BE49-F238E27FC236}">
                <a16:creationId xmlns:a16="http://schemas.microsoft.com/office/drawing/2014/main" id="{7E05C01E-CFEA-4E24-AACE-242FFD145A07}"/>
              </a:ext>
            </a:extLst>
          </p:cNvPr>
          <p:cNvSpPr>
            <a:spLocks noGrp="1"/>
          </p:cNvSpPr>
          <p:nvPr>
            <p:ph type="sldNum" sz="quarter" idx="12"/>
          </p:nvPr>
        </p:nvSpPr>
        <p:spPr/>
        <p:txBody>
          <a:bodyPr/>
          <a:lstStyle/>
          <a:p>
            <a:fld id="{444142DC-EFFD-4285-A6EE-1B7876C93D17}" type="slidenum">
              <a:rPr lang="en-GB" smtClean="0"/>
              <a:t>22</a:t>
            </a:fld>
            <a:endParaRPr lang="en-GB"/>
          </a:p>
        </p:txBody>
      </p:sp>
    </p:spTree>
    <p:extLst>
      <p:ext uri="{BB962C8B-B14F-4D97-AF65-F5344CB8AC3E}">
        <p14:creationId xmlns:p14="http://schemas.microsoft.com/office/powerpoint/2010/main" val="64015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a:xfrm>
            <a:off x="838200" y="365126"/>
            <a:ext cx="10515600" cy="895504"/>
          </a:xfrm>
        </p:spPr>
        <p:txBody>
          <a:bodyPr>
            <a:normAutofit/>
          </a:bodyPr>
          <a:lstStyle/>
          <a:p>
            <a:r>
              <a:rPr lang="en-GB" sz="3600" u="sng" dirty="0"/>
              <a:t>GET CHANGES BACK TO YOUR PC</a:t>
            </a:r>
          </a:p>
        </p:txBody>
      </p:sp>
      <p:sp>
        <p:nvSpPr>
          <p:cNvPr id="7" name="TextBox 6">
            <a:extLst>
              <a:ext uri="{FF2B5EF4-FFF2-40B4-BE49-F238E27FC236}">
                <a16:creationId xmlns:a16="http://schemas.microsoft.com/office/drawing/2014/main" id="{9E3B3782-7DC5-44DF-BF7E-E6954802BE06}"/>
              </a:ext>
            </a:extLst>
          </p:cNvPr>
          <p:cNvSpPr txBox="1"/>
          <p:nvPr/>
        </p:nvSpPr>
        <p:spPr>
          <a:xfrm>
            <a:off x="701337" y="1339607"/>
            <a:ext cx="10813002" cy="5509200"/>
          </a:xfrm>
          <a:prstGeom prst="rect">
            <a:avLst/>
          </a:prstGeom>
          <a:noFill/>
        </p:spPr>
        <p:txBody>
          <a:bodyPr wrap="square">
            <a:spAutoFit/>
          </a:bodyPr>
          <a:lstStyle/>
          <a:p>
            <a:pPr marL="285750" indent="-285750">
              <a:buFont typeface="Arial" panose="020B0604020202020204" pitchFamily="34" charset="0"/>
              <a:buChar char="•"/>
            </a:pPr>
            <a:r>
              <a:rPr lang="en-GB" sz="3200" dirty="0"/>
              <a:t>The repo on GitHub looks a little different than what you have on your Local PC. </a:t>
            </a:r>
          </a:p>
          <a:p>
            <a:pPr marL="285750" indent="-285750">
              <a:buFont typeface="Arial" panose="020B0604020202020204" pitchFamily="34" charset="0"/>
              <a:buChar char="•"/>
            </a:pPr>
            <a:r>
              <a:rPr lang="en-GB" sz="3200" dirty="0"/>
              <a:t>The commit made in your branch and merged into the primary branch doesn't exist in the primary branch on your PC. </a:t>
            </a:r>
          </a:p>
          <a:p>
            <a:pPr marL="285750" indent="-285750">
              <a:buFont typeface="Arial" panose="020B0604020202020204" pitchFamily="34" charset="0"/>
              <a:buChar char="•"/>
            </a:pPr>
            <a:r>
              <a:rPr lang="en-GB" sz="3200" dirty="0"/>
              <a:t>To get the most recent changes that you or others have merged on GitHub, use the git pull origin master command (when working on the primary branch). In most cases, this can be shortened to </a:t>
            </a:r>
            <a:r>
              <a:rPr lang="en-GB" sz="3200" b="1" dirty="0">
                <a:solidFill>
                  <a:srgbClr val="00B050"/>
                </a:solidFill>
              </a:rPr>
              <a:t>“$ git pull”.</a:t>
            </a:r>
          </a:p>
          <a:p>
            <a:pPr marL="285750" indent="-285750">
              <a:buFont typeface="Arial" panose="020B0604020202020204" pitchFamily="34" charset="0"/>
              <a:buChar char="•"/>
            </a:pPr>
            <a:r>
              <a:rPr lang="en-GB" sz="3200" dirty="0"/>
              <a:t>Now we can use the </a:t>
            </a:r>
            <a:r>
              <a:rPr lang="en-GB" sz="3200" b="1" dirty="0">
                <a:solidFill>
                  <a:srgbClr val="00B050"/>
                </a:solidFill>
                <a:hlinkClick r:id="rId2">
                  <a:extLst>
                    <a:ext uri="{A12FA001-AC4F-418D-AE19-62706E023703}">
                      <ahyp:hlinkClr xmlns:ahyp="http://schemas.microsoft.com/office/drawing/2018/hyperlinkcolor" val="tx"/>
                    </a:ext>
                  </a:extLst>
                </a:hlinkClick>
              </a:rPr>
              <a:t>”$ git log</a:t>
            </a:r>
            <a:r>
              <a:rPr lang="en-GB" sz="3200" b="1" dirty="0">
                <a:solidFill>
                  <a:srgbClr val="00B050"/>
                </a:solidFill>
              </a:rPr>
              <a:t>”</a:t>
            </a:r>
            <a:r>
              <a:rPr lang="en-GB" sz="3200" dirty="0"/>
              <a:t> command again to see all new commits.</a:t>
            </a:r>
            <a:br>
              <a:rPr lang="en-GB" sz="3200" dirty="0">
                <a:hlinkClick r:id="rId3">
                  <a:extLst>
                    <a:ext uri="{A12FA001-AC4F-418D-AE19-62706E023703}">
                      <ahyp:hlinkClr xmlns:ahyp="http://schemas.microsoft.com/office/drawing/2018/hyperlinkcolor" val="tx"/>
                    </a:ext>
                  </a:extLst>
                </a:hlinkClick>
              </a:rPr>
            </a:br>
            <a:endParaRPr lang="en-GB" sz="3200" dirty="0"/>
          </a:p>
        </p:txBody>
      </p:sp>
      <p:sp>
        <p:nvSpPr>
          <p:cNvPr id="3" name="Date Placeholder 2">
            <a:extLst>
              <a:ext uri="{FF2B5EF4-FFF2-40B4-BE49-F238E27FC236}">
                <a16:creationId xmlns:a16="http://schemas.microsoft.com/office/drawing/2014/main" id="{15B91631-AA02-4C64-9BE4-3000B2CA8179}"/>
              </a:ext>
            </a:extLst>
          </p:cNvPr>
          <p:cNvSpPr>
            <a:spLocks noGrp="1"/>
          </p:cNvSpPr>
          <p:nvPr>
            <p:ph type="dt" sz="half" idx="10"/>
          </p:nvPr>
        </p:nvSpPr>
        <p:spPr/>
        <p:txBody>
          <a:bodyPr/>
          <a:lstStyle/>
          <a:p>
            <a:fld id="{750A6E51-958E-4C58-A2D8-47D7AB8CB447}" type="datetime1">
              <a:rPr lang="en-GB" smtClean="0"/>
              <a:t>04/02/2022</a:t>
            </a:fld>
            <a:endParaRPr lang="en-GB"/>
          </a:p>
        </p:txBody>
      </p:sp>
      <p:sp>
        <p:nvSpPr>
          <p:cNvPr id="4" name="Footer Placeholder 3">
            <a:extLst>
              <a:ext uri="{FF2B5EF4-FFF2-40B4-BE49-F238E27FC236}">
                <a16:creationId xmlns:a16="http://schemas.microsoft.com/office/drawing/2014/main" id="{D14C29CF-7DA3-48A9-8611-659574EB3A8E}"/>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9B8C2A01-4958-4B20-ACCB-04EE3DCE9CC2}"/>
              </a:ext>
            </a:extLst>
          </p:cNvPr>
          <p:cNvSpPr>
            <a:spLocks noGrp="1"/>
          </p:cNvSpPr>
          <p:nvPr>
            <p:ph type="sldNum" sz="quarter" idx="12"/>
          </p:nvPr>
        </p:nvSpPr>
        <p:spPr/>
        <p:txBody>
          <a:bodyPr/>
          <a:lstStyle/>
          <a:p>
            <a:fld id="{444142DC-EFFD-4285-A6EE-1B7876C93D17}" type="slidenum">
              <a:rPr lang="en-GB" smtClean="0"/>
              <a:t>23</a:t>
            </a:fld>
            <a:endParaRPr lang="en-GB"/>
          </a:p>
        </p:txBody>
      </p:sp>
    </p:spTree>
    <p:extLst>
      <p:ext uri="{BB962C8B-B14F-4D97-AF65-F5344CB8AC3E}">
        <p14:creationId xmlns:p14="http://schemas.microsoft.com/office/powerpoint/2010/main" val="1910252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E204-70C2-4010-800A-89DE63D444EC}"/>
              </a:ext>
            </a:extLst>
          </p:cNvPr>
          <p:cNvSpPr>
            <a:spLocks noGrp="1"/>
          </p:cNvSpPr>
          <p:nvPr>
            <p:ph type="title"/>
          </p:nvPr>
        </p:nvSpPr>
        <p:spPr>
          <a:xfrm>
            <a:off x="280351" y="196450"/>
            <a:ext cx="11276189" cy="851116"/>
          </a:xfrm>
        </p:spPr>
        <p:txBody>
          <a:bodyPr>
            <a:normAutofit/>
          </a:bodyPr>
          <a:lstStyle/>
          <a:p>
            <a:r>
              <a:rPr lang="en-GB" sz="3600" u="sng" dirty="0"/>
              <a:t>GITHUB LANDING PAGE</a:t>
            </a:r>
          </a:p>
        </p:txBody>
      </p:sp>
      <p:pic>
        <p:nvPicPr>
          <p:cNvPr id="5" name="Picture 4">
            <a:extLst>
              <a:ext uri="{FF2B5EF4-FFF2-40B4-BE49-F238E27FC236}">
                <a16:creationId xmlns:a16="http://schemas.microsoft.com/office/drawing/2014/main" id="{75282B7D-0982-42A8-845A-3E7704AE68B9}"/>
              </a:ext>
            </a:extLst>
          </p:cNvPr>
          <p:cNvPicPr>
            <a:picLocks noChangeAspect="1"/>
          </p:cNvPicPr>
          <p:nvPr/>
        </p:nvPicPr>
        <p:blipFill>
          <a:blip r:embed="rId2"/>
          <a:stretch>
            <a:fillRect/>
          </a:stretch>
        </p:blipFill>
        <p:spPr>
          <a:xfrm>
            <a:off x="280352" y="1325562"/>
            <a:ext cx="11276190" cy="5167313"/>
          </a:xfrm>
          <a:prstGeom prst="rect">
            <a:avLst/>
          </a:prstGeom>
          <a:ln>
            <a:solidFill>
              <a:schemeClr val="tx1"/>
            </a:solidFill>
          </a:ln>
        </p:spPr>
      </p:pic>
      <p:sp>
        <p:nvSpPr>
          <p:cNvPr id="6" name="Date Placeholder 5">
            <a:extLst>
              <a:ext uri="{FF2B5EF4-FFF2-40B4-BE49-F238E27FC236}">
                <a16:creationId xmlns:a16="http://schemas.microsoft.com/office/drawing/2014/main" id="{58943E1F-04CA-4FDB-8F71-0DF1F1B3AFE6}"/>
              </a:ext>
            </a:extLst>
          </p:cNvPr>
          <p:cNvSpPr>
            <a:spLocks noGrp="1"/>
          </p:cNvSpPr>
          <p:nvPr>
            <p:ph type="dt" sz="half" idx="10"/>
          </p:nvPr>
        </p:nvSpPr>
        <p:spPr/>
        <p:txBody>
          <a:bodyPr/>
          <a:lstStyle/>
          <a:p>
            <a:fld id="{9A4899CC-7765-49A2-B63E-973A919705F1}" type="datetime1">
              <a:rPr lang="en-GB" smtClean="0"/>
              <a:t>04/02/2022</a:t>
            </a:fld>
            <a:endParaRPr lang="en-GB"/>
          </a:p>
        </p:txBody>
      </p:sp>
      <p:sp>
        <p:nvSpPr>
          <p:cNvPr id="7" name="Footer Placeholder 6">
            <a:extLst>
              <a:ext uri="{FF2B5EF4-FFF2-40B4-BE49-F238E27FC236}">
                <a16:creationId xmlns:a16="http://schemas.microsoft.com/office/drawing/2014/main" id="{10F3EE79-0A69-41E4-B1D7-3F78A05E0033}"/>
              </a:ext>
            </a:extLst>
          </p:cNvPr>
          <p:cNvSpPr>
            <a:spLocks noGrp="1"/>
          </p:cNvSpPr>
          <p:nvPr>
            <p:ph type="ftr" sz="quarter" idx="11"/>
          </p:nvPr>
        </p:nvSpPr>
        <p:spPr/>
        <p:txBody>
          <a:bodyPr/>
          <a:lstStyle/>
          <a:p>
            <a:r>
              <a:rPr lang="en-GB"/>
              <a:t>Groot Software</a:t>
            </a:r>
          </a:p>
        </p:txBody>
      </p:sp>
      <p:sp>
        <p:nvSpPr>
          <p:cNvPr id="8" name="Slide Number Placeholder 7">
            <a:extLst>
              <a:ext uri="{FF2B5EF4-FFF2-40B4-BE49-F238E27FC236}">
                <a16:creationId xmlns:a16="http://schemas.microsoft.com/office/drawing/2014/main" id="{ADB25928-326D-41DE-83EB-43CD026AECB4}"/>
              </a:ext>
            </a:extLst>
          </p:cNvPr>
          <p:cNvSpPr>
            <a:spLocks noGrp="1"/>
          </p:cNvSpPr>
          <p:nvPr>
            <p:ph type="sldNum" sz="quarter" idx="12"/>
          </p:nvPr>
        </p:nvSpPr>
        <p:spPr/>
        <p:txBody>
          <a:bodyPr/>
          <a:lstStyle/>
          <a:p>
            <a:fld id="{444142DC-EFFD-4285-A6EE-1B7876C93D17}" type="slidenum">
              <a:rPr lang="en-GB" smtClean="0"/>
              <a:t>24</a:t>
            </a:fld>
            <a:endParaRPr lang="en-GB"/>
          </a:p>
        </p:txBody>
      </p:sp>
    </p:spTree>
    <p:extLst>
      <p:ext uri="{BB962C8B-B14F-4D97-AF65-F5344CB8AC3E}">
        <p14:creationId xmlns:p14="http://schemas.microsoft.com/office/powerpoint/2010/main" val="357780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589A-CCFF-4705-A84A-38EE0BDE78F5}"/>
              </a:ext>
            </a:extLst>
          </p:cNvPr>
          <p:cNvSpPr>
            <a:spLocks noGrp="1"/>
          </p:cNvSpPr>
          <p:nvPr>
            <p:ph type="title"/>
          </p:nvPr>
        </p:nvSpPr>
        <p:spPr>
          <a:xfrm>
            <a:off x="838200" y="365126"/>
            <a:ext cx="10515600" cy="629174"/>
          </a:xfrm>
        </p:spPr>
        <p:txBody>
          <a:bodyPr>
            <a:normAutofit/>
          </a:bodyPr>
          <a:lstStyle/>
          <a:p>
            <a:r>
              <a:rPr lang="en-GB" sz="3600" u="sng" dirty="0"/>
              <a:t>SIGNUP PAGE</a:t>
            </a:r>
          </a:p>
        </p:txBody>
      </p:sp>
      <p:pic>
        <p:nvPicPr>
          <p:cNvPr id="5" name="Picture 4">
            <a:extLst>
              <a:ext uri="{FF2B5EF4-FFF2-40B4-BE49-F238E27FC236}">
                <a16:creationId xmlns:a16="http://schemas.microsoft.com/office/drawing/2014/main" id="{F7C85F78-72F1-42DC-AA8E-ABD5E35E781D}"/>
              </a:ext>
            </a:extLst>
          </p:cNvPr>
          <p:cNvPicPr>
            <a:picLocks noChangeAspect="1"/>
          </p:cNvPicPr>
          <p:nvPr/>
        </p:nvPicPr>
        <p:blipFill>
          <a:blip r:embed="rId2"/>
          <a:stretch>
            <a:fillRect/>
          </a:stretch>
        </p:blipFill>
        <p:spPr>
          <a:xfrm>
            <a:off x="710213" y="1207363"/>
            <a:ext cx="10768614" cy="5285512"/>
          </a:xfrm>
          <a:prstGeom prst="rect">
            <a:avLst/>
          </a:prstGeom>
        </p:spPr>
      </p:pic>
      <p:sp>
        <p:nvSpPr>
          <p:cNvPr id="6" name="Date Placeholder 5">
            <a:extLst>
              <a:ext uri="{FF2B5EF4-FFF2-40B4-BE49-F238E27FC236}">
                <a16:creationId xmlns:a16="http://schemas.microsoft.com/office/drawing/2014/main" id="{90777169-21F7-43F2-B5C6-EFE60C44360D}"/>
              </a:ext>
            </a:extLst>
          </p:cNvPr>
          <p:cNvSpPr>
            <a:spLocks noGrp="1"/>
          </p:cNvSpPr>
          <p:nvPr>
            <p:ph type="dt" sz="half" idx="10"/>
          </p:nvPr>
        </p:nvSpPr>
        <p:spPr/>
        <p:txBody>
          <a:bodyPr/>
          <a:lstStyle/>
          <a:p>
            <a:fld id="{1738FDB7-CEFB-480C-887A-FDB4BDE69ABE}" type="datetime1">
              <a:rPr lang="en-GB" smtClean="0"/>
              <a:t>04/02/2022</a:t>
            </a:fld>
            <a:endParaRPr lang="en-GB"/>
          </a:p>
        </p:txBody>
      </p:sp>
      <p:sp>
        <p:nvSpPr>
          <p:cNvPr id="7" name="Footer Placeholder 6">
            <a:extLst>
              <a:ext uri="{FF2B5EF4-FFF2-40B4-BE49-F238E27FC236}">
                <a16:creationId xmlns:a16="http://schemas.microsoft.com/office/drawing/2014/main" id="{7754FEFA-5A33-4CF3-A460-38B47ACD3C32}"/>
              </a:ext>
            </a:extLst>
          </p:cNvPr>
          <p:cNvSpPr>
            <a:spLocks noGrp="1"/>
          </p:cNvSpPr>
          <p:nvPr>
            <p:ph type="ftr" sz="quarter" idx="11"/>
          </p:nvPr>
        </p:nvSpPr>
        <p:spPr/>
        <p:txBody>
          <a:bodyPr/>
          <a:lstStyle/>
          <a:p>
            <a:r>
              <a:rPr lang="en-GB"/>
              <a:t>Groot Software</a:t>
            </a:r>
          </a:p>
        </p:txBody>
      </p:sp>
      <p:sp>
        <p:nvSpPr>
          <p:cNvPr id="8" name="Slide Number Placeholder 7">
            <a:extLst>
              <a:ext uri="{FF2B5EF4-FFF2-40B4-BE49-F238E27FC236}">
                <a16:creationId xmlns:a16="http://schemas.microsoft.com/office/drawing/2014/main" id="{44DBCEDA-7155-4088-995D-61A50E613817}"/>
              </a:ext>
            </a:extLst>
          </p:cNvPr>
          <p:cNvSpPr>
            <a:spLocks noGrp="1"/>
          </p:cNvSpPr>
          <p:nvPr>
            <p:ph type="sldNum" sz="quarter" idx="12"/>
          </p:nvPr>
        </p:nvSpPr>
        <p:spPr/>
        <p:txBody>
          <a:bodyPr/>
          <a:lstStyle/>
          <a:p>
            <a:fld id="{444142DC-EFFD-4285-A6EE-1B7876C93D17}" type="slidenum">
              <a:rPr lang="en-GB" smtClean="0"/>
              <a:t>25</a:t>
            </a:fld>
            <a:endParaRPr lang="en-GB"/>
          </a:p>
        </p:txBody>
      </p:sp>
    </p:spTree>
    <p:extLst>
      <p:ext uri="{BB962C8B-B14F-4D97-AF65-F5344CB8AC3E}">
        <p14:creationId xmlns:p14="http://schemas.microsoft.com/office/powerpoint/2010/main" val="1346452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E07-32CB-42E4-9246-A317831024B7}"/>
              </a:ext>
            </a:extLst>
          </p:cNvPr>
          <p:cNvSpPr>
            <a:spLocks noGrp="1"/>
          </p:cNvSpPr>
          <p:nvPr>
            <p:ph type="title"/>
          </p:nvPr>
        </p:nvSpPr>
        <p:spPr>
          <a:xfrm>
            <a:off x="838200" y="365125"/>
            <a:ext cx="10515600" cy="762339"/>
          </a:xfrm>
        </p:spPr>
        <p:txBody>
          <a:bodyPr>
            <a:normAutofit/>
          </a:bodyPr>
          <a:lstStyle/>
          <a:p>
            <a:r>
              <a:rPr lang="en-GB" sz="3600" u="sng" dirty="0"/>
              <a:t>CREATING A REPOSITORY ON GITHUB</a:t>
            </a:r>
          </a:p>
        </p:txBody>
      </p:sp>
      <p:pic>
        <p:nvPicPr>
          <p:cNvPr id="4" name="Picture 3">
            <a:extLst>
              <a:ext uri="{FF2B5EF4-FFF2-40B4-BE49-F238E27FC236}">
                <a16:creationId xmlns:a16="http://schemas.microsoft.com/office/drawing/2014/main" id="{31A23CBE-7B82-46DA-872F-0E88D26A4873}"/>
              </a:ext>
            </a:extLst>
          </p:cNvPr>
          <p:cNvPicPr>
            <a:picLocks noChangeAspect="1"/>
          </p:cNvPicPr>
          <p:nvPr/>
        </p:nvPicPr>
        <p:blipFill>
          <a:blip r:embed="rId2"/>
          <a:stretch>
            <a:fillRect/>
          </a:stretch>
        </p:blipFill>
        <p:spPr>
          <a:xfrm>
            <a:off x="447583" y="1483820"/>
            <a:ext cx="5349535" cy="2476882"/>
          </a:xfrm>
          <a:prstGeom prst="rect">
            <a:avLst/>
          </a:prstGeom>
          <a:ln>
            <a:solidFill>
              <a:schemeClr val="tx1"/>
            </a:solidFill>
          </a:ln>
        </p:spPr>
      </p:pic>
      <p:pic>
        <p:nvPicPr>
          <p:cNvPr id="6" name="Picture 5">
            <a:extLst>
              <a:ext uri="{FF2B5EF4-FFF2-40B4-BE49-F238E27FC236}">
                <a16:creationId xmlns:a16="http://schemas.microsoft.com/office/drawing/2014/main" id="{9A272D5E-F9CD-4651-A7E1-6AC0EA699081}"/>
              </a:ext>
            </a:extLst>
          </p:cNvPr>
          <p:cNvPicPr>
            <a:picLocks noChangeAspect="1"/>
          </p:cNvPicPr>
          <p:nvPr/>
        </p:nvPicPr>
        <p:blipFill>
          <a:blip r:embed="rId3"/>
          <a:stretch>
            <a:fillRect/>
          </a:stretch>
        </p:blipFill>
        <p:spPr>
          <a:xfrm>
            <a:off x="5948039" y="1483820"/>
            <a:ext cx="5717219" cy="5009055"/>
          </a:xfrm>
          <a:prstGeom prst="rect">
            <a:avLst/>
          </a:prstGeom>
          <a:ln>
            <a:solidFill>
              <a:schemeClr val="tx1"/>
            </a:solidFill>
          </a:ln>
        </p:spPr>
      </p:pic>
      <p:pic>
        <p:nvPicPr>
          <p:cNvPr id="9" name="Picture 8">
            <a:extLst>
              <a:ext uri="{FF2B5EF4-FFF2-40B4-BE49-F238E27FC236}">
                <a16:creationId xmlns:a16="http://schemas.microsoft.com/office/drawing/2014/main" id="{E7E60C4C-66E9-45EE-85C6-88300E4D70D7}"/>
              </a:ext>
            </a:extLst>
          </p:cNvPr>
          <p:cNvPicPr>
            <a:picLocks noChangeAspect="1"/>
          </p:cNvPicPr>
          <p:nvPr/>
        </p:nvPicPr>
        <p:blipFill>
          <a:blip r:embed="rId4"/>
          <a:stretch>
            <a:fillRect/>
          </a:stretch>
        </p:blipFill>
        <p:spPr>
          <a:xfrm>
            <a:off x="447583" y="4136994"/>
            <a:ext cx="5349535" cy="2355881"/>
          </a:xfrm>
          <a:prstGeom prst="rect">
            <a:avLst/>
          </a:prstGeom>
          <a:ln>
            <a:solidFill>
              <a:schemeClr val="tx1"/>
            </a:solidFill>
          </a:ln>
        </p:spPr>
      </p:pic>
      <p:sp>
        <p:nvSpPr>
          <p:cNvPr id="10" name="Date Placeholder 9">
            <a:extLst>
              <a:ext uri="{FF2B5EF4-FFF2-40B4-BE49-F238E27FC236}">
                <a16:creationId xmlns:a16="http://schemas.microsoft.com/office/drawing/2014/main" id="{23886CB8-C459-49E2-81BC-B871915DBFFE}"/>
              </a:ext>
            </a:extLst>
          </p:cNvPr>
          <p:cNvSpPr>
            <a:spLocks noGrp="1"/>
          </p:cNvSpPr>
          <p:nvPr>
            <p:ph type="dt" sz="half" idx="10"/>
          </p:nvPr>
        </p:nvSpPr>
        <p:spPr/>
        <p:txBody>
          <a:bodyPr/>
          <a:lstStyle/>
          <a:p>
            <a:fld id="{4A8B4677-C419-4A37-BD71-7AA14CEDF8C8}" type="datetime1">
              <a:rPr lang="en-GB" smtClean="0"/>
              <a:t>04/02/2022</a:t>
            </a:fld>
            <a:endParaRPr lang="en-GB"/>
          </a:p>
        </p:txBody>
      </p:sp>
      <p:sp>
        <p:nvSpPr>
          <p:cNvPr id="11" name="Footer Placeholder 10">
            <a:extLst>
              <a:ext uri="{FF2B5EF4-FFF2-40B4-BE49-F238E27FC236}">
                <a16:creationId xmlns:a16="http://schemas.microsoft.com/office/drawing/2014/main" id="{A172377F-BFED-411A-BA26-060EF3B4099A}"/>
              </a:ext>
            </a:extLst>
          </p:cNvPr>
          <p:cNvSpPr>
            <a:spLocks noGrp="1"/>
          </p:cNvSpPr>
          <p:nvPr>
            <p:ph type="ftr" sz="quarter" idx="11"/>
          </p:nvPr>
        </p:nvSpPr>
        <p:spPr/>
        <p:txBody>
          <a:bodyPr/>
          <a:lstStyle/>
          <a:p>
            <a:r>
              <a:rPr lang="en-GB"/>
              <a:t>Groot Software</a:t>
            </a:r>
          </a:p>
        </p:txBody>
      </p:sp>
      <p:sp>
        <p:nvSpPr>
          <p:cNvPr id="12" name="Slide Number Placeholder 11">
            <a:extLst>
              <a:ext uri="{FF2B5EF4-FFF2-40B4-BE49-F238E27FC236}">
                <a16:creationId xmlns:a16="http://schemas.microsoft.com/office/drawing/2014/main" id="{1F3C5C12-1068-428F-8BB4-7CACB6AE1B73}"/>
              </a:ext>
            </a:extLst>
          </p:cNvPr>
          <p:cNvSpPr>
            <a:spLocks noGrp="1"/>
          </p:cNvSpPr>
          <p:nvPr>
            <p:ph type="sldNum" sz="quarter" idx="12"/>
          </p:nvPr>
        </p:nvSpPr>
        <p:spPr/>
        <p:txBody>
          <a:bodyPr/>
          <a:lstStyle/>
          <a:p>
            <a:fld id="{444142DC-EFFD-4285-A6EE-1B7876C93D17}" type="slidenum">
              <a:rPr lang="en-GB" smtClean="0"/>
              <a:t>26</a:t>
            </a:fld>
            <a:endParaRPr lang="en-GB"/>
          </a:p>
        </p:txBody>
      </p:sp>
    </p:spTree>
    <p:extLst>
      <p:ext uri="{BB962C8B-B14F-4D97-AF65-F5344CB8AC3E}">
        <p14:creationId xmlns:p14="http://schemas.microsoft.com/office/powerpoint/2010/main" val="2483103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54B1-D50A-4B8A-BEBD-C65E20A5FAB5}"/>
              </a:ext>
            </a:extLst>
          </p:cNvPr>
          <p:cNvSpPr>
            <a:spLocks noGrp="1"/>
          </p:cNvSpPr>
          <p:nvPr>
            <p:ph type="title"/>
          </p:nvPr>
        </p:nvSpPr>
        <p:spPr>
          <a:xfrm>
            <a:off x="838200" y="365125"/>
            <a:ext cx="10515600" cy="646929"/>
          </a:xfrm>
        </p:spPr>
        <p:txBody>
          <a:bodyPr>
            <a:normAutofit/>
          </a:bodyPr>
          <a:lstStyle/>
          <a:p>
            <a:r>
              <a:rPr lang="en-GB" sz="3600" u="sng" dirty="0"/>
              <a:t>CREATING A BRANCH ON GIT HUB</a:t>
            </a:r>
          </a:p>
        </p:txBody>
      </p:sp>
      <p:sp>
        <p:nvSpPr>
          <p:cNvPr id="4" name="Rectangle 1">
            <a:extLst>
              <a:ext uri="{FF2B5EF4-FFF2-40B4-BE49-F238E27FC236}">
                <a16:creationId xmlns:a16="http://schemas.microsoft.com/office/drawing/2014/main" id="{97CF8305-7178-4307-A352-F4A2B0C772F2}"/>
              </a:ext>
            </a:extLst>
          </p:cNvPr>
          <p:cNvSpPr>
            <a:spLocks noGrp="1" noChangeArrowheads="1"/>
          </p:cNvSpPr>
          <p:nvPr>
            <p:ph idx="1"/>
          </p:nvPr>
        </p:nvSpPr>
        <p:spPr bwMode="auto">
          <a:xfrm>
            <a:off x="659907" y="1417790"/>
            <a:ext cx="10693893"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None/>
              <a:tabLst/>
            </a:pPr>
            <a:r>
              <a:rPr lang="en-US" altLang="en-US" sz="2000" dirty="0">
                <a:latin typeface="+mn-lt"/>
              </a:rPr>
              <a:t>Branching lets you have different versions of a repository at one </a:t>
            </a:r>
            <a:r>
              <a:rPr lang="en-US" altLang="en-US" sz="2000" dirty="0" err="1">
                <a:latin typeface="+mn-lt"/>
              </a:rPr>
              <a:t>time.By</a:t>
            </a:r>
            <a:r>
              <a:rPr lang="en-US" altLang="en-US" sz="2000" dirty="0">
                <a:latin typeface="+mn-lt"/>
              </a:rPr>
              <a:t> default, your repository has one branch named main that is considered to be the definitive branch. You can use branches to experiment and make edits before committing them to main. When you create a branch off the main branch, you're making a copy, or snapshot, of main as it was at that point in time. </a:t>
            </a:r>
          </a:p>
          <a:p>
            <a:pPr marL="0" marR="0" lvl="0" indent="0" eaLnBrk="1" fontAlgn="base" hangingPunct="1">
              <a:lnSpc>
                <a:spcPct val="100000"/>
              </a:lnSpc>
              <a:spcBef>
                <a:spcPct val="0"/>
              </a:spcBef>
              <a:spcAft>
                <a:spcPct val="0"/>
              </a:spcAft>
              <a:buClrTx/>
              <a:buSzTx/>
              <a:buNone/>
              <a:tabLst/>
            </a:pPr>
            <a:r>
              <a:rPr lang="en-US" altLang="en-US" sz="2000" dirty="0">
                <a:latin typeface="+mn-lt"/>
              </a:rPr>
              <a:t>If someone else made changes to the main branch while you were working on your branch, you could pull in those updates.</a:t>
            </a:r>
          </a:p>
          <a:p>
            <a:pPr marL="0" marR="0" lvl="0" indent="0" eaLnBrk="1" fontAlgn="base" hangingPunct="1">
              <a:lnSpc>
                <a:spcPct val="100000"/>
              </a:lnSpc>
              <a:spcBef>
                <a:spcPct val="0"/>
              </a:spcBef>
              <a:spcAft>
                <a:spcPct val="0"/>
              </a:spcAft>
              <a:buClrTx/>
              <a:buSzTx/>
              <a:buNone/>
              <a:tabLst/>
            </a:pPr>
            <a:r>
              <a:rPr lang="en-US" altLang="en-US" sz="2000" dirty="0">
                <a:latin typeface="+mn-lt"/>
              </a:rPr>
              <a:t>This diagram shows:</a:t>
            </a:r>
          </a:p>
          <a:p>
            <a:pPr marR="0" lvl="0" eaLnBrk="1" fontAlgn="base" hangingPunct="1">
              <a:lnSpc>
                <a:spcPct val="100000"/>
              </a:lnSpc>
              <a:spcBef>
                <a:spcPct val="0"/>
              </a:spcBef>
              <a:spcAft>
                <a:spcPct val="0"/>
              </a:spcAft>
              <a:buClrTx/>
              <a:buSzTx/>
              <a:buFont typeface="Wingdings" panose="05000000000000000000" pitchFamily="2" charset="2"/>
              <a:buChar char="§"/>
              <a:tabLst/>
            </a:pPr>
            <a:r>
              <a:rPr lang="en-US" altLang="en-US" sz="2000" dirty="0">
                <a:latin typeface="+mn-lt"/>
              </a:rPr>
              <a:t>The main branch</a:t>
            </a:r>
          </a:p>
          <a:p>
            <a:pPr marR="0" lvl="0" eaLnBrk="1" fontAlgn="base" hangingPunct="1">
              <a:lnSpc>
                <a:spcPct val="100000"/>
              </a:lnSpc>
              <a:spcBef>
                <a:spcPct val="0"/>
              </a:spcBef>
              <a:spcAft>
                <a:spcPct val="0"/>
              </a:spcAft>
              <a:buClrTx/>
              <a:buSzTx/>
              <a:buFont typeface="Wingdings" panose="05000000000000000000" pitchFamily="2" charset="2"/>
              <a:buChar char="§"/>
              <a:tabLst/>
            </a:pPr>
            <a:r>
              <a:rPr lang="en-US" altLang="en-US" sz="2000" dirty="0">
                <a:latin typeface="+mn-lt"/>
              </a:rPr>
              <a:t>A new branch called feature</a:t>
            </a:r>
          </a:p>
          <a:p>
            <a:pPr marR="0" lvl="0" eaLnBrk="1" fontAlgn="base" hangingPunct="1">
              <a:lnSpc>
                <a:spcPct val="100000"/>
              </a:lnSpc>
              <a:spcBef>
                <a:spcPct val="0"/>
              </a:spcBef>
              <a:spcAft>
                <a:spcPct val="0"/>
              </a:spcAft>
              <a:buClrTx/>
              <a:buSzTx/>
              <a:buFont typeface="Wingdings" panose="05000000000000000000" pitchFamily="2" charset="2"/>
              <a:buChar char="§"/>
              <a:tabLst/>
            </a:pPr>
            <a:r>
              <a:rPr lang="en-US" altLang="en-US" sz="2000" dirty="0">
                <a:latin typeface="+mn-lt"/>
              </a:rPr>
              <a:t>The journey that feature takes before it's merged into main</a:t>
            </a:r>
          </a:p>
          <a:p>
            <a:pPr marR="0" lvl="0" eaLnBrk="1" fontAlgn="base" hangingPunct="1">
              <a:lnSpc>
                <a:spcPct val="100000"/>
              </a:lnSpc>
              <a:spcBef>
                <a:spcPct val="0"/>
              </a:spcBef>
              <a:spcAft>
                <a:spcPct val="0"/>
              </a:spcAft>
              <a:buClrTx/>
              <a:buSzTx/>
              <a:buFont typeface="Wingdings" panose="05000000000000000000" pitchFamily="2" charset="2"/>
              <a:buChar char="§"/>
              <a:tabLst/>
            </a:pPr>
            <a:r>
              <a:rPr lang="en-GB" sz="2000" dirty="0">
                <a:latin typeface="+mn-lt"/>
              </a:rPr>
              <a:t>Here at GitHub, our developers, writers, and designers use branches for keeping bug fixes and feature</a:t>
            </a:r>
            <a:endParaRPr lang="en-US" altLang="en-US" sz="2000" dirty="0">
              <a:latin typeface="+mn-lt"/>
            </a:endParaRPr>
          </a:p>
          <a:p>
            <a:pPr marL="0" indent="0">
              <a:lnSpc>
                <a:spcPct val="100000"/>
              </a:lnSpc>
              <a:buNone/>
            </a:pPr>
            <a:endParaRPr kumimoji="0" lang="en-US" altLang="en-US" sz="2000" b="0" i="0" u="none" strike="noStrike" cap="none" normalizeH="0" baseline="0" dirty="0">
              <a:ln>
                <a:noFill/>
              </a:ln>
              <a:solidFill>
                <a:schemeClr val="tx1"/>
              </a:solidFill>
              <a:effectLst/>
              <a:latin typeface="+mn-lt"/>
            </a:endParaRPr>
          </a:p>
        </p:txBody>
      </p:sp>
      <p:sp>
        <p:nvSpPr>
          <p:cNvPr id="7" name="Date Placeholder 6">
            <a:extLst>
              <a:ext uri="{FF2B5EF4-FFF2-40B4-BE49-F238E27FC236}">
                <a16:creationId xmlns:a16="http://schemas.microsoft.com/office/drawing/2014/main" id="{238FB235-6505-44D3-88D5-1A08B8C06C17}"/>
              </a:ext>
            </a:extLst>
          </p:cNvPr>
          <p:cNvSpPr>
            <a:spLocks noGrp="1"/>
          </p:cNvSpPr>
          <p:nvPr>
            <p:ph type="dt" sz="half" idx="10"/>
          </p:nvPr>
        </p:nvSpPr>
        <p:spPr/>
        <p:txBody>
          <a:bodyPr/>
          <a:lstStyle/>
          <a:p>
            <a:fld id="{35BB2D7E-5DE8-4A2E-AF46-F953EA069869}" type="datetime1">
              <a:rPr lang="en-GB" smtClean="0"/>
              <a:t>04/02/2022</a:t>
            </a:fld>
            <a:endParaRPr lang="en-GB"/>
          </a:p>
        </p:txBody>
      </p:sp>
      <p:sp>
        <p:nvSpPr>
          <p:cNvPr id="8" name="Footer Placeholder 7">
            <a:extLst>
              <a:ext uri="{FF2B5EF4-FFF2-40B4-BE49-F238E27FC236}">
                <a16:creationId xmlns:a16="http://schemas.microsoft.com/office/drawing/2014/main" id="{2D6B0EF9-81C4-49F7-B0D8-8116F12B9919}"/>
              </a:ext>
            </a:extLst>
          </p:cNvPr>
          <p:cNvSpPr>
            <a:spLocks noGrp="1"/>
          </p:cNvSpPr>
          <p:nvPr>
            <p:ph type="ftr" sz="quarter" idx="11"/>
          </p:nvPr>
        </p:nvSpPr>
        <p:spPr/>
        <p:txBody>
          <a:bodyPr/>
          <a:lstStyle/>
          <a:p>
            <a:r>
              <a:rPr lang="en-GB"/>
              <a:t>Groot Software</a:t>
            </a:r>
          </a:p>
        </p:txBody>
      </p:sp>
      <p:sp>
        <p:nvSpPr>
          <p:cNvPr id="9" name="Slide Number Placeholder 8">
            <a:extLst>
              <a:ext uri="{FF2B5EF4-FFF2-40B4-BE49-F238E27FC236}">
                <a16:creationId xmlns:a16="http://schemas.microsoft.com/office/drawing/2014/main" id="{B2797231-B654-4FEF-B202-6DAEBF7AA607}"/>
              </a:ext>
            </a:extLst>
          </p:cNvPr>
          <p:cNvSpPr>
            <a:spLocks noGrp="1"/>
          </p:cNvSpPr>
          <p:nvPr>
            <p:ph type="sldNum" sz="quarter" idx="12"/>
          </p:nvPr>
        </p:nvSpPr>
        <p:spPr/>
        <p:txBody>
          <a:bodyPr/>
          <a:lstStyle/>
          <a:p>
            <a:fld id="{444142DC-EFFD-4285-A6EE-1B7876C93D17}" type="slidenum">
              <a:rPr lang="en-GB" smtClean="0"/>
              <a:t>27</a:t>
            </a:fld>
            <a:endParaRPr lang="en-GB"/>
          </a:p>
        </p:txBody>
      </p:sp>
    </p:spTree>
    <p:extLst>
      <p:ext uri="{BB962C8B-B14F-4D97-AF65-F5344CB8AC3E}">
        <p14:creationId xmlns:p14="http://schemas.microsoft.com/office/powerpoint/2010/main" val="3368978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54B1-D50A-4B8A-BEBD-C65E20A5FAB5}"/>
              </a:ext>
            </a:extLst>
          </p:cNvPr>
          <p:cNvSpPr>
            <a:spLocks noGrp="1"/>
          </p:cNvSpPr>
          <p:nvPr>
            <p:ph type="title"/>
          </p:nvPr>
        </p:nvSpPr>
        <p:spPr>
          <a:xfrm>
            <a:off x="838200" y="365125"/>
            <a:ext cx="10515600" cy="771217"/>
          </a:xfrm>
        </p:spPr>
        <p:txBody>
          <a:bodyPr>
            <a:normAutofit/>
          </a:bodyPr>
          <a:lstStyle/>
          <a:p>
            <a:r>
              <a:rPr lang="en-GB" sz="3600" u="sng" dirty="0"/>
              <a:t>STEPS CREATING BRANCH GIT HUB</a:t>
            </a:r>
          </a:p>
        </p:txBody>
      </p:sp>
      <p:sp>
        <p:nvSpPr>
          <p:cNvPr id="4" name="Rectangle 1">
            <a:extLst>
              <a:ext uri="{FF2B5EF4-FFF2-40B4-BE49-F238E27FC236}">
                <a16:creationId xmlns:a16="http://schemas.microsoft.com/office/drawing/2014/main" id="{97CF8305-7178-4307-A352-F4A2B0C772F2}"/>
              </a:ext>
            </a:extLst>
          </p:cNvPr>
          <p:cNvSpPr>
            <a:spLocks noGrp="1" noChangeArrowheads="1"/>
          </p:cNvSpPr>
          <p:nvPr>
            <p:ph idx="1"/>
          </p:nvPr>
        </p:nvSpPr>
        <p:spPr bwMode="auto">
          <a:xfrm>
            <a:off x="838200" y="1322229"/>
            <a:ext cx="10693893"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ct val="0"/>
              </a:spcBef>
              <a:spcAft>
                <a:spcPct val="0"/>
              </a:spcAft>
              <a:buClrTx/>
              <a:buSzTx/>
              <a:buFont typeface="Wingdings" panose="05000000000000000000" pitchFamily="2" charset="2"/>
              <a:buChar char="§"/>
              <a:tabLst/>
            </a:pPr>
            <a:r>
              <a:rPr lang="en-GB" altLang="en-US" sz="2000" dirty="0">
                <a:latin typeface="+mn-lt"/>
              </a:rPr>
              <a:t>Click the code tab of your New project repository</a:t>
            </a:r>
          </a:p>
          <a:p>
            <a:pPr marR="0" lvl="0" eaLnBrk="1" fontAlgn="base" hangingPunct="1">
              <a:lnSpc>
                <a:spcPct val="100000"/>
              </a:lnSpc>
              <a:spcBef>
                <a:spcPct val="0"/>
              </a:spcBef>
              <a:spcAft>
                <a:spcPct val="0"/>
              </a:spcAft>
              <a:buClrTx/>
              <a:buSzTx/>
              <a:buFont typeface="Wingdings" panose="05000000000000000000" pitchFamily="2" charset="2"/>
              <a:buChar char="§"/>
              <a:tabLst/>
            </a:pPr>
            <a:r>
              <a:rPr lang="en-GB" altLang="en-US" sz="2000" dirty="0">
                <a:latin typeface="+mn-lt"/>
              </a:rPr>
              <a:t>Click the drop down at the top of the file list that says </a:t>
            </a:r>
            <a:r>
              <a:rPr lang="en-GB" altLang="en-US" sz="2000" b="1" dirty="0">
                <a:latin typeface="+mn-lt"/>
              </a:rPr>
              <a:t>main</a:t>
            </a:r>
          </a:p>
          <a:p>
            <a:pPr marR="0" lvl="0" eaLnBrk="1" fontAlgn="base" hangingPunct="1">
              <a:lnSpc>
                <a:spcPct val="100000"/>
              </a:lnSpc>
              <a:spcBef>
                <a:spcPct val="0"/>
              </a:spcBef>
              <a:spcAft>
                <a:spcPct val="0"/>
              </a:spcAft>
              <a:buClrTx/>
              <a:buSzTx/>
              <a:buFont typeface="Wingdings" panose="05000000000000000000" pitchFamily="2" charset="2"/>
              <a:buChar char="§"/>
              <a:tabLst/>
            </a:pPr>
            <a:r>
              <a:rPr lang="en-GB" altLang="en-US" sz="2000" dirty="0">
                <a:latin typeface="+mn-lt"/>
              </a:rPr>
              <a:t>Type a branch name, </a:t>
            </a:r>
            <a:r>
              <a:rPr lang="en-GB" altLang="en-US" sz="2000" b="1" dirty="0">
                <a:solidFill>
                  <a:srgbClr val="00B050"/>
                </a:solidFill>
                <a:latin typeface="+mn-lt"/>
              </a:rPr>
              <a:t>readme-edits</a:t>
            </a:r>
            <a:r>
              <a:rPr lang="en-GB" altLang="en-US" sz="2000" dirty="0">
                <a:latin typeface="+mn-lt"/>
              </a:rPr>
              <a:t> into the text box</a:t>
            </a:r>
          </a:p>
          <a:p>
            <a:pPr marR="0" lvl="0" eaLnBrk="1" fontAlgn="base" hangingPunct="1">
              <a:lnSpc>
                <a:spcPct val="100000"/>
              </a:lnSpc>
              <a:spcBef>
                <a:spcPct val="0"/>
              </a:spcBef>
              <a:spcAft>
                <a:spcPct val="0"/>
              </a:spcAft>
              <a:buClrTx/>
              <a:buSzTx/>
              <a:buFont typeface="Wingdings" panose="05000000000000000000" pitchFamily="2" charset="2"/>
              <a:buChar char="§"/>
              <a:tabLst/>
            </a:pPr>
            <a:r>
              <a:rPr lang="en-GB" altLang="en-US" sz="2000" dirty="0">
                <a:latin typeface="+mn-lt"/>
              </a:rPr>
              <a:t>Click create branch: readme-edits from main</a:t>
            </a:r>
          </a:p>
          <a:p>
            <a:pPr lvl="1" eaLnBrk="1" hangingPunct="1">
              <a:lnSpc>
                <a:spcPct val="100000"/>
              </a:lnSpc>
              <a:buFont typeface="Wingdings" panose="05000000000000000000" pitchFamily="2" charset="2"/>
              <a:buChar char="§"/>
            </a:pPr>
            <a:r>
              <a:rPr lang="en-GB" altLang="en-US" sz="1600" dirty="0">
                <a:latin typeface="+mn-lt"/>
              </a:rPr>
              <a:t>Now we have two branches main and readme-edits</a:t>
            </a:r>
          </a:p>
          <a:p>
            <a:pPr marL="0" marR="0" lvl="0" indent="0" eaLnBrk="1" fontAlgn="base" hangingPunct="1">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mn-lt"/>
              </a:rPr>
              <a:t> When you created a new branch in the previous step GitHub brought you to the code page for your new readme-edits branch, which is a copy of main</a:t>
            </a:r>
          </a:p>
          <a:p>
            <a:pPr marL="0" marR="0" lvl="0" indent="0" eaLnBrk="1" fontAlgn="base" hangingPunct="1">
              <a:lnSpc>
                <a:spcPct val="100000"/>
              </a:lnSpc>
              <a:spcBef>
                <a:spcPct val="0"/>
              </a:spcBef>
              <a:spcAft>
                <a:spcPct val="0"/>
              </a:spcAft>
              <a:buClrTx/>
              <a:buSzTx/>
              <a:buNone/>
              <a:tabLst/>
            </a:pPr>
            <a:r>
              <a:rPr lang="en-US" altLang="en-US" sz="2000" dirty="0">
                <a:latin typeface="+mn-lt"/>
              </a:rPr>
              <a:t>You can make and save changes to the files in your repository. On GitHub, saved changes are called commits. Each commit has an associated commit message, which is a description explaining why a particular change was made commit messages capture the history of your changes so that other contributors can understand what you have done and why.</a:t>
            </a:r>
          </a:p>
          <a:p>
            <a:pPr eaLnBrk="1" hangingPunct="1">
              <a:lnSpc>
                <a:spcPct val="100000"/>
              </a:lnSpc>
            </a:pPr>
            <a:r>
              <a:rPr kumimoji="0" lang="en-US" altLang="en-US" sz="2000" b="0" i="0" u="none" strike="noStrike" cap="none" normalizeH="0" baseline="0" dirty="0">
                <a:ln>
                  <a:noFill/>
                </a:ln>
                <a:solidFill>
                  <a:schemeClr val="tx1"/>
                </a:solidFill>
                <a:effectLst/>
                <a:latin typeface="+mn-lt"/>
              </a:rPr>
              <a:t>Click readme.md file</a:t>
            </a:r>
          </a:p>
          <a:p>
            <a:pPr eaLnBrk="1" hangingPunct="1">
              <a:lnSpc>
                <a:spcPct val="100000"/>
              </a:lnSpc>
            </a:pPr>
            <a:r>
              <a:rPr lang="en-US" altLang="en-US" sz="2000" dirty="0">
                <a:latin typeface="+mn-lt"/>
              </a:rPr>
              <a:t>Click edit the file</a:t>
            </a:r>
          </a:p>
          <a:p>
            <a:pPr eaLnBrk="1" hangingPunct="1">
              <a:lnSpc>
                <a:spcPct val="100000"/>
              </a:lnSpc>
            </a:pPr>
            <a:r>
              <a:rPr kumimoji="0" lang="en-US" altLang="en-US" sz="2000" b="0" i="0" u="none" strike="noStrike" cap="none" normalizeH="0" baseline="0" dirty="0">
                <a:ln>
                  <a:noFill/>
                </a:ln>
                <a:solidFill>
                  <a:schemeClr val="tx1"/>
                </a:solidFill>
                <a:effectLst/>
                <a:latin typeface="+mn-lt"/>
              </a:rPr>
              <a:t>In the editor, write a bit about yourself</a:t>
            </a:r>
          </a:p>
          <a:p>
            <a:pPr eaLnBrk="1" hangingPunct="1">
              <a:lnSpc>
                <a:spcPct val="100000"/>
              </a:lnSpc>
            </a:pPr>
            <a:r>
              <a:rPr lang="en-US" altLang="en-US" sz="2000" dirty="0">
                <a:latin typeface="+mn-lt"/>
              </a:rPr>
              <a:t>In the Commit changes box, write a commit message that describes your changes</a:t>
            </a:r>
          </a:p>
          <a:p>
            <a:pPr eaLnBrk="1" hangingPunct="1">
              <a:lnSpc>
                <a:spcPct val="100000"/>
              </a:lnSpc>
            </a:pPr>
            <a:r>
              <a:rPr kumimoji="0" lang="en-US" altLang="en-US" sz="2000" b="0" i="0" u="none" strike="noStrike" cap="none" normalizeH="0" baseline="0" dirty="0">
                <a:ln>
                  <a:noFill/>
                </a:ln>
                <a:solidFill>
                  <a:schemeClr val="tx1"/>
                </a:solidFill>
                <a:effectLst/>
                <a:latin typeface="+mn-lt"/>
              </a:rPr>
              <a:t>Click commit changes</a:t>
            </a:r>
          </a:p>
          <a:p>
            <a:pPr marL="0" marR="0" lvl="0" indent="0" eaLnBrk="1" fontAlgn="base" hangingPunct="1">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n-lt"/>
            </a:endParaRPr>
          </a:p>
        </p:txBody>
      </p:sp>
      <p:sp>
        <p:nvSpPr>
          <p:cNvPr id="3" name="Date Placeholder 2">
            <a:extLst>
              <a:ext uri="{FF2B5EF4-FFF2-40B4-BE49-F238E27FC236}">
                <a16:creationId xmlns:a16="http://schemas.microsoft.com/office/drawing/2014/main" id="{418C000C-141D-424E-97BD-3E70A2DA3135}"/>
              </a:ext>
            </a:extLst>
          </p:cNvPr>
          <p:cNvSpPr>
            <a:spLocks noGrp="1"/>
          </p:cNvSpPr>
          <p:nvPr>
            <p:ph type="dt" sz="half" idx="10"/>
          </p:nvPr>
        </p:nvSpPr>
        <p:spPr/>
        <p:txBody>
          <a:bodyPr/>
          <a:lstStyle/>
          <a:p>
            <a:fld id="{EE7F533A-780B-4DAD-B267-8647B79F1CCA}" type="datetime1">
              <a:rPr lang="en-GB" smtClean="0"/>
              <a:t>04/02/2022</a:t>
            </a:fld>
            <a:endParaRPr lang="en-GB"/>
          </a:p>
        </p:txBody>
      </p:sp>
      <p:sp>
        <p:nvSpPr>
          <p:cNvPr id="5" name="Footer Placeholder 4">
            <a:extLst>
              <a:ext uri="{FF2B5EF4-FFF2-40B4-BE49-F238E27FC236}">
                <a16:creationId xmlns:a16="http://schemas.microsoft.com/office/drawing/2014/main" id="{8A108B66-6D40-474C-B2C6-2A1564622800}"/>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13E85697-4243-459E-A2E2-DD52BCF6E4A4}"/>
              </a:ext>
            </a:extLst>
          </p:cNvPr>
          <p:cNvSpPr>
            <a:spLocks noGrp="1"/>
          </p:cNvSpPr>
          <p:nvPr>
            <p:ph type="sldNum" sz="quarter" idx="12"/>
          </p:nvPr>
        </p:nvSpPr>
        <p:spPr/>
        <p:txBody>
          <a:bodyPr/>
          <a:lstStyle/>
          <a:p>
            <a:fld id="{444142DC-EFFD-4285-A6EE-1B7876C93D17}" type="slidenum">
              <a:rPr lang="en-GB" smtClean="0"/>
              <a:t>28</a:t>
            </a:fld>
            <a:endParaRPr lang="en-GB"/>
          </a:p>
        </p:txBody>
      </p:sp>
    </p:spTree>
    <p:extLst>
      <p:ext uri="{BB962C8B-B14F-4D97-AF65-F5344CB8AC3E}">
        <p14:creationId xmlns:p14="http://schemas.microsoft.com/office/powerpoint/2010/main" val="2864705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54B1-D50A-4B8A-BEBD-C65E20A5FAB5}"/>
              </a:ext>
            </a:extLst>
          </p:cNvPr>
          <p:cNvSpPr>
            <a:spLocks noGrp="1"/>
          </p:cNvSpPr>
          <p:nvPr>
            <p:ph type="title"/>
          </p:nvPr>
        </p:nvSpPr>
        <p:spPr/>
        <p:txBody>
          <a:bodyPr>
            <a:normAutofit/>
          </a:bodyPr>
          <a:lstStyle/>
          <a:p>
            <a:r>
              <a:rPr lang="en-GB" sz="3600" u="sng" dirty="0"/>
              <a:t>OPENING A PULL REQUEST GIT HUB</a:t>
            </a:r>
          </a:p>
        </p:txBody>
      </p:sp>
      <p:sp>
        <p:nvSpPr>
          <p:cNvPr id="3" name="Rectangle 1">
            <a:extLst>
              <a:ext uri="{FF2B5EF4-FFF2-40B4-BE49-F238E27FC236}">
                <a16:creationId xmlns:a16="http://schemas.microsoft.com/office/drawing/2014/main" id="{E1047A23-7D4C-4BCF-8A70-1F2565F4DF9B}"/>
              </a:ext>
            </a:extLst>
          </p:cNvPr>
          <p:cNvSpPr>
            <a:spLocks noGrp="1" noChangeArrowheads="1"/>
          </p:cNvSpPr>
          <p:nvPr>
            <p:ph idx="1"/>
          </p:nvPr>
        </p:nvSpPr>
        <p:spPr bwMode="auto">
          <a:xfrm>
            <a:off x="293359" y="1484097"/>
            <a:ext cx="11380777"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Now that you have changes in a branch off of main, you can open a pull request. Pull requests are the heart of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collaboration on GitHub. When you open a pull request,  you're proposing your changes and requesting that someone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 review and pull in your contribution and merge them into their branch. Pull requests show diffs, or differences, of the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content from both branches. The changes, additions, and subtractions are shown in different colors. As soon as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 you make a commit, you can open a pull request and start a discussion, even before the code is finished. By using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GitHub's @mention feature in your pull request message, you can ask for feedback from specific people or teams, whether  they're down the hall or 10 time zones away. You can even open pull requests in your own repository and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 merge them yourself. It's a great way to  learn the GitHub flow before working on larger projects. Click the Pull Requests tab of your My Project repository</a:t>
            </a:r>
          </a:p>
          <a:p>
            <a:pPr>
              <a:lnSpc>
                <a:spcPct val="100000"/>
              </a:lnSpc>
            </a:pPr>
            <a:r>
              <a:rPr lang="en-US" altLang="en-US" sz="1800" dirty="0">
                <a:latin typeface="+mn-lt"/>
              </a:rPr>
              <a:t>Click the new Pull Request</a:t>
            </a:r>
          </a:p>
          <a:p>
            <a:pPr>
              <a:lnSpc>
                <a:spcPct val="100000"/>
              </a:lnSpc>
            </a:pPr>
            <a:r>
              <a:rPr lang="en-US" altLang="en-US" sz="1800" dirty="0">
                <a:latin typeface="+mn-lt"/>
              </a:rPr>
              <a:t>In the Example Compression Box, Select the branch you made, readme-edits, to compare with main (Original)</a:t>
            </a:r>
          </a:p>
          <a:p>
            <a:pPr>
              <a:lnSpc>
                <a:spcPct val="100000"/>
              </a:lnSpc>
            </a:pPr>
            <a:r>
              <a:rPr lang="en-US" altLang="en-US" sz="1800" dirty="0">
                <a:latin typeface="+mn-lt"/>
              </a:rPr>
              <a:t>Look for the changes in the diffs on the compare page, make sure they’re what you want to submit </a:t>
            </a:r>
          </a:p>
          <a:p>
            <a:pPr>
              <a:lnSpc>
                <a:spcPct val="100000"/>
              </a:lnSpc>
            </a:pPr>
            <a:r>
              <a:rPr lang="en-US" altLang="en-US" sz="1800" dirty="0">
                <a:latin typeface="+mn-lt"/>
              </a:rPr>
              <a:t>Click Create Pull request </a:t>
            </a:r>
          </a:p>
          <a:p>
            <a:pPr>
              <a:lnSpc>
                <a:spcPct val="100000"/>
              </a:lnSpc>
            </a:pPr>
            <a:r>
              <a:rPr lang="en-US" altLang="en-US" sz="1800" dirty="0">
                <a:latin typeface="+mn-lt"/>
              </a:rPr>
              <a:t>Give your pull request a title and write a brief description of your changes. You can include emojis and drags and drop images</a:t>
            </a:r>
          </a:p>
          <a:p>
            <a:pPr>
              <a:lnSpc>
                <a:spcPct val="100000"/>
              </a:lnSpc>
            </a:pPr>
            <a:r>
              <a:rPr lang="en-US" altLang="en-US" sz="1800" dirty="0">
                <a:latin typeface="+mn-lt"/>
              </a:rPr>
              <a:t>Create pull Request</a:t>
            </a:r>
          </a:p>
        </p:txBody>
      </p:sp>
      <p:pic>
        <p:nvPicPr>
          <p:cNvPr id="6" name="Picture 5">
            <a:extLst>
              <a:ext uri="{FF2B5EF4-FFF2-40B4-BE49-F238E27FC236}">
                <a16:creationId xmlns:a16="http://schemas.microsoft.com/office/drawing/2014/main" id="{0F2DE023-D0E0-4CCB-B9E6-A0B99E3FD1D1}"/>
              </a:ext>
            </a:extLst>
          </p:cNvPr>
          <p:cNvPicPr>
            <a:picLocks noChangeAspect="1"/>
          </p:cNvPicPr>
          <p:nvPr/>
        </p:nvPicPr>
        <p:blipFill>
          <a:blip r:embed="rId2"/>
          <a:stretch>
            <a:fillRect/>
          </a:stretch>
        </p:blipFill>
        <p:spPr>
          <a:xfrm>
            <a:off x="2530136" y="5373904"/>
            <a:ext cx="9144000" cy="1390880"/>
          </a:xfrm>
          <a:prstGeom prst="rect">
            <a:avLst/>
          </a:prstGeom>
          <a:ln>
            <a:solidFill>
              <a:schemeClr val="tx1"/>
            </a:solidFill>
          </a:ln>
        </p:spPr>
      </p:pic>
      <p:sp>
        <p:nvSpPr>
          <p:cNvPr id="7" name="Date Placeholder 6">
            <a:extLst>
              <a:ext uri="{FF2B5EF4-FFF2-40B4-BE49-F238E27FC236}">
                <a16:creationId xmlns:a16="http://schemas.microsoft.com/office/drawing/2014/main" id="{25ABAC42-C6D1-4289-9B2C-E95EB7CA8AC4}"/>
              </a:ext>
            </a:extLst>
          </p:cNvPr>
          <p:cNvSpPr>
            <a:spLocks noGrp="1"/>
          </p:cNvSpPr>
          <p:nvPr>
            <p:ph type="dt" sz="half" idx="10"/>
          </p:nvPr>
        </p:nvSpPr>
        <p:spPr/>
        <p:txBody>
          <a:bodyPr/>
          <a:lstStyle/>
          <a:p>
            <a:fld id="{9961B00D-DBC1-4D6C-8E20-5A940E54B961}" type="datetime1">
              <a:rPr lang="en-GB" smtClean="0"/>
              <a:t>04/02/2022</a:t>
            </a:fld>
            <a:endParaRPr lang="en-GB"/>
          </a:p>
        </p:txBody>
      </p:sp>
      <p:sp>
        <p:nvSpPr>
          <p:cNvPr id="8" name="Footer Placeholder 7">
            <a:extLst>
              <a:ext uri="{FF2B5EF4-FFF2-40B4-BE49-F238E27FC236}">
                <a16:creationId xmlns:a16="http://schemas.microsoft.com/office/drawing/2014/main" id="{D99F3C17-938F-4C71-8AA8-C0DDFCB40EC4}"/>
              </a:ext>
            </a:extLst>
          </p:cNvPr>
          <p:cNvSpPr>
            <a:spLocks noGrp="1"/>
          </p:cNvSpPr>
          <p:nvPr>
            <p:ph type="ftr" sz="quarter" idx="11"/>
          </p:nvPr>
        </p:nvSpPr>
        <p:spPr/>
        <p:txBody>
          <a:bodyPr/>
          <a:lstStyle/>
          <a:p>
            <a:r>
              <a:rPr lang="en-GB"/>
              <a:t>Groot Software</a:t>
            </a:r>
          </a:p>
        </p:txBody>
      </p:sp>
      <p:sp>
        <p:nvSpPr>
          <p:cNvPr id="9" name="Slide Number Placeholder 8">
            <a:extLst>
              <a:ext uri="{FF2B5EF4-FFF2-40B4-BE49-F238E27FC236}">
                <a16:creationId xmlns:a16="http://schemas.microsoft.com/office/drawing/2014/main" id="{447B3982-F876-46FE-8101-DB8EFED416FC}"/>
              </a:ext>
            </a:extLst>
          </p:cNvPr>
          <p:cNvSpPr>
            <a:spLocks noGrp="1"/>
          </p:cNvSpPr>
          <p:nvPr>
            <p:ph type="sldNum" sz="quarter" idx="12"/>
          </p:nvPr>
        </p:nvSpPr>
        <p:spPr/>
        <p:txBody>
          <a:bodyPr/>
          <a:lstStyle/>
          <a:p>
            <a:fld id="{444142DC-EFFD-4285-A6EE-1B7876C93D17}" type="slidenum">
              <a:rPr lang="en-GB" smtClean="0"/>
              <a:t>29</a:t>
            </a:fld>
            <a:endParaRPr lang="en-GB"/>
          </a:p>
        </p:txBody>
      </p:sp>
    </p:spTree>
    <p:extLst>
      <p:ext uri="{BB962C8B-B14F-4D97-AF65-F5344CB8AC3E}">
        <p14:creationId xmlns:p14="http://schemas.microsoft.com/office/powerpoint/2010/main" val="265797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C13-7747-4E9E-8DC5-06C3A1BC3E6A}"/>
              </a:ext>
            </a:extLst>
          </p:cNvPr>
          <p:cNvSpPr>
            <a:spLocks noGrp="1"/>
          </p:cNvSpPr>
          <p:nvPr>
            <p:ph type="title"/>
          </p:nvPr>
        </p:nvSpPr>
        <p:spPr>
          <a:xfrm>
            <a:off x="660646" y="365126"/>
            <a:ext cx="10515600" cy="726828"/>
          </a:xfrm>
        </p:spPr>
        <p:txBody>
          <a:bodyPr>
            <a:normAutofit/>
          </a:bodyPr>
          <a:lstStyle/>
          <a:p>
            <a:r>
              <a:rPr lang="en-GB" sz="3600" u="sng" dirty="0"/>
              <a:t>WORLD’S FAVOURITE SOCIAL CODING PLATFORM (GIT)</a:t>
            </a:r>
          </a:p>
        </p:txBody>
      </p:sp>
      <p:sp>
        <p:nvSpPr>
          <p:cNvPr id="3" name="Content Placeholder 2">
            <a:extLst>
              <a:ext uri="{FF2B5EF4-FFF2-40B4-BE49-F238E27FC236}">
                <a16:creationId xmlns:a16="http://schemas.microsoft.com/office/drawing/2014/main" id="{02FD76FF-28C6-433F-87BE-A9B17B592EEA}"/>
              </a:ext>
            </a:extLst>
          </p:cNvPr>
          <p:cNvSpPr>
            <a:spLocks noGrp="1"/>
          </p:cNvSpPr>
          <p:nvPr>
            <p:ph idx="1"/>
          </p:nvPr>
        </p:nvSpPr>
        <p:spPr>
          <a:xfrm>
            <a:off x="740546" y="1266332"/>
            <a:ext cx="10515600" cy="4527550"/>
          </a:xfrm>
        </p:spPr>
        <p:txBody>
          <a:bodyPr>
            <a:normAutofit fontScale="85000" lnSpcReduction="20000"/>
          </a:bodyPr>
          <a:lstStyle/>
          <a:p>
            <a:pPr marL="0" indent="0">
              <a:buNone/>
            </a:pPr>
            <a:r>
              <a:rPr lang="en-GB" b="1" u="sng" dirty="0"/>
              <a:t>What is GIT??</a:t>
            </a:r>
          </a:p>
          <a:p>
            <a:pPr marL="0" indent="0">
              <a:buNone/>
            </a:pPr>
            <a:r>
              <a:rPr lang="en-GB" dirty="0"/>
              <a:t>Git Hub is a world’s favourite social coding platform and used by millions of developers around the Globe every single day. Some of developers uses Git as their source management system. Which is off course its main goal.</a:t>
            </a:r>
          </a:p>
          <a:p>
            <a:r>
              <a:rPr lang="en-GB" dirty="0"/>
              <a:t>Git is a free and open source distributed version control system designed to control and handle project with utmost efficiency and speed</a:t>
            </a:r>
          </a:p>
          <a:p>
            <a:pPr lvl="1"/>
            <a:r>
              <a:rPr lang="en-GB" dirty="0"/>
              <a:t>Popular source control system</a:t>
            </a:r>
          </a:p>
          <a:p>
            <a:pPr lvl="1"/>
            <a:r>
              <a:rPr lang="en-GB" dirty="0"/>
              <a:t>Git is a Distributed system.</a:t>
            </a:r>
          </a:p>
          <a:p>
            <a:pPr lvl="1"/>
            <a:r>
              <a:rPr lang="en-GB" dirty="0"/>
              <a:t>Free and Open source</a:t>
            </a:r>
          </a:p>
          <a:p>
            <a:pPr marL="0" indent="0">
              <a:buNone/>
            </a:pPr>
            <a:r>
              <a:rPr lang="en-GB" b="1" u="sng" dirty="0"/>
              <a:t>Why to Use Git?</a:t>
            </a:r>
          </a:p>
          <a:p>
            <a:pPr lvl="1"/>
            <a:r>
              <a:rPr lang="en-GB" dirty="0"/>
              <a:t>Git is Fast</a:t>
            </a:r>
          </a:p>
          <a:p>
            <a:pPr lvl="1"/>
            <a:r>
              <a:rPr lang="en-GB" dirty="0"/>
              <a:t>Since it is distributed it also work disconnected</a:t>
            </a:r>
          </a:p>
          <a:p>
            <a:pPr lvl="1"/>
            <a:r>
              <a:rPr lang="en-GB" dirty="0"/>
              <a:t>Powerful yet easy to use</a:t>
            </a:r>
          </a:p>
          <a:p>
            <a:pPr lvl="1"/>
            <a:r>
              <a:rPr lang="en-GB" dirty="0"/>
              <a:t>Branching </a:t>
            </a:r>
          </a:p>
          <a:p>
            <a:pPr lvl="1"/>
            <a:r>
              <a:rPr lang="en-GB" dirty="0"/>
              <a:t>Pull Requests</a:t>
            </a:r>
          </a:p>
          <a:p>
            <a:pPr lvl="1"/>
            <a:endParaRPr lang="en-GB" dirty="0"/>
          </a:p>
          <a:p>
            <a:pPr marL="0" indent="0">
              <a:buNone/>
            </a:pPr>
            <a:endParaRPr lang="en-GB" dirty="0"/>
          </a:p>
        </p:txBody>
      </p:sp>
      <p:sp>
        <p:nvSpPr>
          <p:cNvPr id="4" name="Date Placeholder 3">
            <a:extLst>
              <a:ext uri="{FF2B5EF4-FFF2-40B4-BE49-F238E27FC236}">
                <a16:creationId xmlns:a16="http://schemas.microsoft.com/office/drawing/2014/main" id="{7ACE2E94-F343-4C59-B95D-581AC0CC13E6}"/>
              </a:ext>
            </a:extLst>
          </p:cNvPr>
          <p:cNvSpPr>
            <a:spLocks noGrp="1"/>
          </p:cNvSpPr>
          <p:nvPr>
            <p:ph type="dt" sz="half" idx="10"/>
          </p:nvPr>
        </p:nvSpPr>
        <p:spPr/>
        <p:txBody>
          <a:bodyPr/>
          <a:lstStyle/>
          <a:p>
            <a:fld id="{C62B97B1-35DD-4191-BA5C-DC78D5AE5090}" type="datetime1">
              <a:rPr lang="en-GB" smtClean="0"/>
              <a:t>04/02/2022</a:t>
            </a:fld>
            <a:endParaRPr lang="en-GB"/>
          </a:p>
        </p:txBody>
      </p:sp>
      <p:sp>
        <p:nvSpPr>
          <p:cNvPr id="5" name="Footer Placeholder 4">
            <a:extLst>
              <a:ext uri="{FF2B5EF4-FFF2-40B4-BE49-F238E27FC236}">
                <a16:creationId xmlns:a16="http://schemas.microsoft.com/office/drawing/2014/main" id="{9D82934D-BD06-4CC0-8813-B41B8B6531FC}"/>
              </a:ext>
            </a:extLst>
          </p:cNvPr>
          <p:cNvSpPr>
            <a:spLocks noGrp="1"/>
          </p:cNvSpPr>
          <p:nvPr>
            <p:ph type="ftr" sz="quarter" idx="11"/>
          </p:nvPr>
        </p:nvSpPr>
        <p:spPr/>
        <p:txBody>
          <a:bodyPr/>
          <a:lstStyle/>
          <a:p>
            <a:r>
              <a:rPr lang="en-GB"/>
              <a:t>Groot Software</a:t>
            </a:r>
            <a:endParaRPr lang="en-GB" dirty="0"/>
          </a:p>
        </p:txBody>
      </p:sp>
      <p:sp>
        <p:nvSpPr>
          <p:cNvPr id="6" name="Slide Number Placeholder 5">
            <a:extLst>
              <a:ext uri="{FF2B5EF4-FFF2-40B4-BE49-F238E27FC236}">
                <a16:creationId xmlns:a16="http://schemas.microsoft.com/office/drawing/2014/main" id="{8533A2E4-3FDD-42F1-B560-0E5634111F63}"/>
              </a:ext>
            </a:extLst>
          </p:cNvPr>
          <p:cNvSpPr>
            <a:spLocks noGrp="1"/>
          </p:cNvSpPr>
          <p:nvPr>
            <p:ph type="sldNum" sz="quarter" idx="12"/>
          </p:nvPr>
        </p:nvSpPr>
        <p:spPr/>
        <p:txBody>
          <a:bodyPr/>
          <a:lstStyle/>
          <a:p>
            <a:fld id="{444142DC-EFFD-4285-A6EE-1B7876C93D17}" type="slidenum">
              <a:rPr lang="en-GB" smtClean="0"/>
              <a:t>3</a:t>
            </a:fld>
            <a:endParaRPr lang="en-GB"/>
          </a:p>
        </p:txBody>
      </p:sp>
    </p:spTree>
    <p:extLst>
      <p:ext uri="{BB962C8B-B14F-4D97-AF65-F5344CB8AC3E}">
        <p14:creationId xmlns:p14="http://schemas.microsoft.com/office/powerpoint/2010/main" val="3023077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54B1-D50A-4B8A-BEBD-C65E20A5FAB5}"/>
              </a:ext>
            </a:extLst>
          </p:cNvPr>
          <p:cNvSpPr>
            <a:spLocks noGrp="1"/>
          </p:cNvSpPr>
          <p:nvPr>
            <p:ph type="title"/>
          </p:nvPr>
        </p:nvSpPr>
        <p:spPr/>
        <p:txBody>
          <a:bodyPr>
            <a:normAutofit/>
          </a:bodyPr>
          <a:lstStyle/>
          <a:p>
            <a:r>
              <a:rPr lang="en-GB" sz="3600" u="sng" dirty="0"/>
              <a:t>MERGING YOUR PULL REQUEST GITHUB</a:t>
            </a:r>
          </a:p>
        </p:txBody>
      </p:sp>
      <p:sp>
        <p:nvSpPr>
          <p:cNvPr id="3" name="Rectangle 1">
            <a:extLst>
              <a:ext uri="{FF2B5EF4-FFF2-40B4-BE49-F238E27FC236}">
                <a16:creationId xmlns:a16="http://schemas.microsoft.com/office/drawing/2014/main" id="{E1047A23-7D4C-4BCF-8A70-1F2565F4DF9B}"/>
              </a:ext>
            </a:extLst>
          </p:cNvPr>
          <p:cNvSpPr>
            <a:spLocks noGrp="1" noChangeArrowheads="1"/>
          </p:cNvSpPr>
          <p:nvPr>
            <p:ph idx="1"/>
          </p:nvPr>
        </p:nvSpPr>
        <p:spPr bwMode="auto">
          <a:xfrm>
            <a:off x="677723" y="1690688"/>
            <a:ext cx="892981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Finally you will merge your readme-edits branch into main branch</a:t>
            </a:r>
          </a:p>
          <a:p>
            <a:pPr>
              <a:lnSpc>
                <a:spcPct val="100000"/>
              </a:lnSpc>
            </a:pPr>
            <a:r>
              <a:rPr lang="en-US" altLang="en-US" sz="1800" dirty="0">
                <a:latin typeface="+mn-lt"/>
              </a:rPr>
              <a:t>Click </a:t>
            </a:r>
            <a:r>
              <a:rPr lang="en-US" altLang="en-US" sz="1800" b="1" dirty="0">
                <a:latin typeface="+mn-lt"/>
              </a:rPr>
              <a:t>Merge pull request </a:t>
            </a:r>
            <a:r>
              <a:rPr lang="en-US" altLang="en-US" sz="1800" dirty="0">
                <a:latin typeface="+mn-lt"/>
              </a:rPr>
              <a:t>to merge the changes into main.</a:t>
            </a:r>
          </a:p>
          <a:p>
            <a:pPr>
              <a:lnSpc>
                <a:spcPct val="100000"/>
              </a:lnSpc>
            </a:pPr>
            <a:r>
              <a:rPr lang="en-US" altLang="en-US" sz="1800" dirty="0">
                <a:latin typeface="+mn-lt"/>
              </a:rPr>
              <a:t>Click Confirm merge</a:t>
            </a:r>
          </a:p>
          <a:p>
            <a:pPr>
              <a:lnSpc>
                <a:spcPct val="100000"/>
              </a:lnSpc>
            </a:pPr>
            <a:r>
              <a:rPr lang="en-US" altLang="en-US" sz="1800" dirty="0">
                <a:latin typeface="+mn-lt"/>
              </a:rPr>
              <a:t>Go ahead and delete the branch, since its changes have been incorporated, by Delete branch</a:t>
            </a:r>
          </a:p>
        </p:txBody>
      </p:sp>
      <p:sp>
        <p:nvSpPr>
          <p:cNvPr id="5" name="Date Placeholder 4">
            <a:extLst>
              <a:ext uri="{FF2B5EF4-FFF2-40B4-BE49-F238E27FC236}">
                <a16:creationId xmlns:a16="http://schemas.microsoft.com/office/drawing/2014/main" id="{01B66444-4D1F-45C2-A061-CF05BD982457}"/>
              </a:ext>
            </a:extLst>
          </p:cNvPr>
          <p:cNvSpPr>
            <a:spLocks noGrp="1"/>
          </p:cNvSpPr>
          <p:nvPr>
            <p:ph type="dt" sz="half" idx="10"/>
          </p:nvPr>
        </p:nvSpPr>
        <p:spPr/>
        <p:txBody>
          <a:bodyPr/>
          <a:lstStyle/>
          <a:p>
            <a:fld id="{EA291E62-107C-4CBA-B1D1-E174650E5B81}" type="datetime1">
              <a:rPr lang="en-GB" smtClean="0"/>
              <a:t>04/02/2022</a:t>
            </a:fld>
            <a:endParaRPr lang="en-GB"/>
          </a:p>
        </p:txBody>
      </p:sp>
      <p:sp>
        <p:nvSpPr>
          <p:cNvPr id="7" name="Footer Placeholder 6">
            <a:extLst>
              <a:ext uri="{FF2B5EF4-FFF2-40B4-BE49-F238E27FC236}">
                <a16:creationId xmlns:a16="http://schemas.microsoft.com/office/drawing/2014/main" id="{903C0BE1-6760-4765-9BA1-691D05F39C1B}"/>
              </a:ext>
            </a:extLst>
          </p:cNvPr>
          <p:cNvSpPr>
            <a:spLocks noGrp="1"/>
          </p:cNvSpPr>
          <p:nvPr>
            <p:ph type="ftr" sz="quarter" idx="11"/>
          </p:nvPr>
        </p:nvSpPr>
        <p:spPr/>
        <p:txBody>
          <a:bodyPr/>
          <a:lstStyle/>
          <a:p>
            <a:r>
              <a:rPr lang="en-GB"/>
              <a:t>Groot Software</a:t>
            </a:r>
          </a:p>
        </p:txBody>
      </p:sp>
      <p:sp>
        <p:nvSpPr>
          <p:cNvPr id="8" name="Slide Number Placeholder 7">
            <a:extLst>
              <a:ext uri="{FF2B5EF4-FFF2-40B4-BE49-F238E27FC236}">
                <a16:creationId xmlns:a16="http://schemas.microsoft.com/office/drawing/2014/main" id="{108334F0-EFBC-417F-B71F-B7613142C1C7}"/>
              </a:ext>
            </a:extLst>
          </p:cNvPr>
          <p:cNvSpPr>
            <a:spLocks noGrp="1"/>
          </p:cNvSpPr>
          <p:nvPr>
            <p:ph type="sldNum" sz="quarter" idx="12"/>
          </p:nvPr>
        </p:nvSpPr>
        <p:spPr/>
        <p:txBody>
          <a:bodyPr/>
          <a:lstStyle/>
          <a:p>
            <a:fld id="{444142DC-EFFD-4285-A6EE-1B7876C93D17}" type="slidenum">
              <a:rPr lang="en-GB" smtClean="0"/>
              <a:t>30</a:t>
            </a:fld>
            <a:endParaRPr lang="en-GB"/>
          </a:p>
        </p:txBody>
      </p:sp>
    </p:spTree>
    <p:extLst>
      <p:ext uri="{BB962C8B-B14F-4D97-AF65-F5344CB8AC3E}">
        <p14:creationId xmlns:p14="http://schemas.microsoft.com/office/powerpoint/2010/main" val="236482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C13-7747-4E9E-8DC5-06C3A1BC3E6A}"/>
              </a:ext>
            </a:extLst>
          </p:cNvPr>
          <p:cNvSpPr>
            <a:spLocks noGrp="1"/>
          </p:cNvSpPr>
          <p:nvPr>
            <p:ph type="title"/>
          </p:nvPr>
        </p:nvSpPr>
        <p:spPr/>
        <p:txBody>
          <a:bodyPr>
            <a:normAutofit/>
          </a:bodyPr>
          <a:lstStyle/>
          <a:p>
            <a:r>
              <a:rPr lang="en-GB" sz="3600" b="1" u="sng" dirty="0"/>
              <a:t>GITHUB</a:t>
            </a:r>
          </a:p>
        </p:txBody>
      </p:sp>
      <p:sp>
        <p:nvSpPr>
          <p:cNvPr id="3" name="Content Placeholder 2">
            <a:extLst>
              <a:ext uri="{FF2B5EF4-FFF2-40B4-BE49-F238E27FC236}">
                <a16:creationId xmlns:a16="http://schemas.microsoft.com/office/drawing/2014/main" id="{02FD76FF-28C6-433F-87BE-A9B17B592EEA}"/>
              </a:ext>
            </a:extLst>
          </p:cNvPr>
          <p:cNvSpPr>
            <a:spLocks noGrp="1"/>
          </p:cNvSpPr>
          <p:nvPr>
            <p:ph idx="1"/>
          </p:nvPr>
        </p:nvSpPr>
        <p:spPr/>
        <p:txBody>
          <a:bodyPr>
            <a:normAutofit/>
          </a:bodyPr>
          <a:lstStyle/>
          <a:p>
            <a:pPr marL="0" indent="0">
              <a:buNone/>
            </a:pPr>
            <a:r>
              <a:rPr lang="en-GB" u="sng" dirty="0"/>
              <a:t>GitHub</a:t>
            </a:r>
            <a:r>
              <a:rPr lang="en-GB" dirty="0"/>
              <a:t> is a web-based Git repository hosting service. It offers distributed revision  control and Source code Management (SCM) functionality of GIT as well as adding its own features</a:t>
            </a:r>
          </a:p>
          <a:p>
            <a:pPr lvl="1"/>
            <a:r>
              <a:rPr lang="en-GB" dirty="0"/>
              <a:t>Hosting Service based on Git</a:t>
            </a:r>
          </a:p>
          <a:p>
            <a:pPr lvl="1"/>
            <a:r>
              <a:rPr lang="en-GB" dirty="0"/>
              <a:t>More than Just Source code Control</a:t>
            </a:r>
          </a:p>
          <a:p>
            <a:pPr lvl="1"/>
            <a:r>
              <a:rPr lang="en-GB" dirty="0"/>
              <a:t>It offers  Both Free and Paid Services</a:t>
            </a:r>
          </a:p>
          <a:p>
            <a:pPr marL="0" indent="0">
              <a:buNone/>
            </a:pPr>
            <a:r>
              <a:rPr lang="en-GB" u="sng" dirty="0"/>
              <a:t>Why to Use GitHub?</a:t>
            </a:r>
          </a:p>
          <a:p>
            <a:pPr lvl="1"/>
            <a:r>
              <a:rPr lang="en-GB" dirty="0"/>
              <a:t>Million of people using GitHub</a:t>
            </a:r>
          </a:p>
          <a:p>
            <a:pPr lvl="1"/>
            <a:r>
              <a:rPr lang="en-GB" dirty="0"/>
              <a:t>It provides all the features of GIT and Lot more features</a:t>
            </a:r>
          </a:p>
          <a:p>
            <a:pPr lvl="1"/>
            <a:r>
              <a:rPr lang="en-GB" dirty="0"/>
              <a:t>Social aspect of coding</a:t>
            </a:r>
          </a:p>
          <a:p>
            <a:pPr lvl="1"/>
            <a:endParaRPr lang="en-GB" dirty="0"/>
          </a:p>
          <a:p>
            <a:pPr lvl="1"/>
            <a:endParaRPr lang="en-GB" dirty="0"/>
          </a:p>
          <a:p>
            <a:pPr marL="0" indent="0">
              <a:buNone/>
            </a:pPr>
            <a:endParaRPr lang="en-GB" dirty="0"/>
          </a:p>
          <a:p>
            <a:pPr marL="0" indent="0">
              <a:buNone/>
            </a:pPr>
            <a:endParaRPr lang="en-GB" dirty="0"/>
          </a:p>
        </p:txBody>
      </p:sp>
      <p:sp>
        <p:nvSpPr>
          <p:cNvPr id="4" name="Date Placeholder 3">
            <a:extLst>
              <a:ext uri="{FF2B5EF4-FFF2-40B4-BE49-F238E27FC236}">
                <a16:creationId xmlns:a16="http://schemas.microsoft.com/office/drawing/2014/main" id="{3A211F47-452F-44F3-ADF4-1962D967CD3B}"/>
              </a:ext>
            </a:extLst>
          </p:cNvPr>
          <p:cNvSpPr>
            <a:spLocks noGrp="1"/>
          </p:cNvSpPr>
          <p:nvPr>
            <p:ph type="dt" sz="half" idx="10"/>
          </p:nvPr>
        </p:nvSpPr>
        <p:spPr/>
        <p:txBody>
          <a:bodyPr/>
          <a:lstStyle/>
          <a:p>
            <a:fld id="{9B80FA93-A129-4B6B-B93A-F0C18F2E2475}" type="datetime1">
              <a:rPr lang="en-GB" smtClean="0"/>
              <a:t>04/02/2022</a:t>
            </a:fld>
            <a:endParaRPr lang="en-GB"/>
          </a:p>
        </p:txBody>
      </p:sp>
      <p:sp>
        <p:nvSpPr>
          <p:cNvPr id="5" name="Footer Placeholder 4">
            <a:extLst>
              <a:ext uri="{FF2B5EF4-FFF2-40B4-BE49-F238E27FC236}">
                <a16:creationId xmlns:a16="http://schemas.microsoft.com/office/drawing/2014/main" id="{72FFF4D0-3D5E-4827-952D-55C0AAEB1C52}"/>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215F4F0A-6127-4443-ABAE-FFDD2D10DA77}"/>
              </a:ext>
            </a:extLst>
          </p:cNvPr>
          <p:cNvSpPr>
            <a:spLocks noGrp="1"/>
          </p:cNvSpPr>
          <p:nvPr>
            <p:ph type="sldNum" sz="quarter" idx="12"/>
          </p:nvPr>
        </p:nvSpPr>
        <p:spPr/>
        <p:txBody>
          <a:bodyPr/>
          <a:lstStyle/>
          <a:p>
            <a:fld id="{444142DC-EFFD-4285-A6EE-1B7876C93D17}" type="slidenum">
              <a:rPr lang="en-GB" smtClean="0"/>
              <a:t>4</a:t>
            </a:fld>
            <a:endParaRPr lang="en-GB"/>
          </a:p>
        </p:txBody>
      </p:sp>
    </p:spTree>
    <p:extLst>
      <p:ext uri="{BB962C8B-B14F-4D97-AF65-F5344CB8AC3E}">
        <p14:creationId xmlns:p14="http://schemas.microsoft.com/office/powerpoint/2010/main" val="57953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C13-7747-4E9E-8DC5-06C3A1BC3E6A}"/>
              </a:ext>
            </a:extLst>
          </p:cNvPr>
          <p:cNvSpPr>
            <a:spLocks noGrp="1"/>
          </p:cNvSpPr>
          <p:nvPr>
            <p:ph type="title"/>
          </p:nvPr>
        </p:nvSpPr>
        <p:spPr/>
        <p:txBody>
          <a:bodyPr>
            <a:normAutofit/>
          </a:bodyPr>
          <a:lstStyle/>
          <a:p>
            <a:r>
              <a:rPr lang="en-GB" sz="3600" b="1" u="sng" dirty="0"/>
              <a:t>HISTORY OF GITHUB</a:t>
            </a:r>
          </a:p>
        </p:txBody>
      </p:sp>
      <p:pic>
        <p:nvPicPr>
          <p:cNvPr id="5" name="Picture 4">
            <a:extLst>
              <a:ext uri="{FF2B5EF4-FFF2-40B4-BE49-F238E27FC236}">
                <a16:creationId xmlns:a16="http://schemas.microsoft.com/office/drawing/2014/main" id="{AAA12205-FA3C-4EA4-BE10-738D80C5F501}"/>
              </a:ext>
            </a:extLst>
          </p:cNvPr>
          <p:cNvPicPr>
            <a:picLocks noChangeAspect="1"/>
          </p:cNvPicPr>
          <p:nvPr/>
        </p:nvPicPr>
        <p:blipFill>
          <a:blip r:embed="rId2"/>
          <a:stretch>
            <a:fillRect/>
          </a:stretch>
        </p:blipFill>
        <p:spPr>
          <a:xfrm>
            <a:off x="405801" y="1690688"/>
            <a:ext cx="11522439" cy="5060118"/>
          </a:xfrm>
          <a:prstGeom prst="rect">
            <a:avLst/>
          </a:prstGeom>
          <a:ln>
            <a:solidFill>
              <a:schemeClr val="tx1"/>
            </a:solidFill>
          </a:ln>
        </p:spPr>
      </p:pic>
      <p:sp>
        <p:nvSpPr>
          <p:cNvPr id="6" name="Date Placeholder 5">
            <a:extLst>
              <a:ext uri="{FF2B5EF4-FFF2-40B4-BE49-F238E27FC236}">
                <a16:creationId xmlns:a16="http://schemas.microsoft.com/office/drawing/2014/main" id="{CBA18E26-6CB4-424C-A783-F028FAF4B3A1}"/>
              </a:ext>
            </a:extLst>
          </p:cNvPr>
          <p:cNvSpPr>
            <a:spLocks noGrp="1"/>
          </p:cNvSpPr>
          <p:nvPr>
            <p:ph type="dt" sz="half" idx="10"/>
          </p:nvPr>
        </p:nvSpPr>
        <p:spPr/>
        <p:txBody>
          <a:bodyPr/>
          <a:lstStyle/>
          <a:p>
            <a:fld id="{5443D55B-FA87-4E5E-93B9-190273B523CC}" type="datetime1">
              <a:rPr lang="en-GB" smtClean="0"/>
              <a:t>04/02/2022</a:t>
            </a:fld>
            <a:endParaRPr lang="en-GB"/>
          </a:p>
        </p:txBody>
      </p:sp>
      <p:sp>
        <p:nvSpPr>
          <p:cNvPr id="7" name="Footer Placeholder 6">
            <a:extLst>
              <a:ext uri="{FF2B5EF4-FFF2-40B4-BE49-F238E27FC236}">
                <a16:creationId xmlns:a16="http://schemas.microsoft.com/office/drawing/2014/main" id="{4C868750-C646-4E56-A74D-BAC80D1742F3}"/>
              </a:ext>
            </a:extLst>
          </p:cNvPr>
          <p:cNvSpPr>
            <a:spLocks noGrp="1"/>
          </p:cNvSpPr>
          <p:nvPr>
            <p:ph type="ftr" sz="quarter" idx="11"/>
          </p:nvPr>
        </p:nvSpPr>
        <p:spPr/>
        <p:txBody>
          <a:bodyPr/>
          <a:lstStyle/>
          <a:p>
            <a:r>
              <a:rPr lang="en-GB"/>
              <a:t>Groot Software</a:t>
            </a:r>
          </a:p>
        </p:txBody>
      </p:sp>
      <p:sp>
        <p:nvSpPr>
          <p:cNvPr id="8" name="Slide Number Placeholder 7">
            <a:extLst>
              <a:ext uri="{FF2B5EF4-FFF2-40B4-BE49-F238E27FC236}">
                <a16:creationId xmlns:a16="http://schemas.microsoft.com/office/drawing/2014/main" id="{A8B72D4E-1B2A-4F90-A9B8-F9BAE5C293CF}"/>
              </a:ext>
            </a:extLst>
          </p:cNvPr>
          <p:cNvSpPr>
            <a:spLocks noGrp="1"/>
          </p:cNvSpPr>
          <p:nvPr>
            <p:ph type="sldNum" sz="quarter" idx="12"/>
          </p:nvPr>
        </p:nvSpPr>
        <p:spPr/>
        <p:txBody>
          <a:bodyPr/>
          <a:lstStyle/>
          <a:p>
            <a:fld id="{444142DC-EFFD-4285-A6EE-1B7876C93D17}" type="slidenum">
              <a:rPr lang="en-GB" smtClean="0"/>
              <a:t>5</a:t>
            </a:fld>
            <a:endParaRPr lang="en-GB"/>
          </a:p>
        </p:txBody>
      </p:sp>
    </p:spTree>
    <p:extLst>
      <p:ext uri="{BB962C8B-B14F-4D97-AF65-F5344CB8AC3E}">
        <p14:creationId xmlns:p14="http://schemas.microsoft.com/office/powerpoint/2010/main" val="259980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C13-7747-4E9E-8DC5-06C3A1BC3E6A}"/>
              </a:ext>
            </a:extLst>
          </p:cNvPr>
          <p:cNvSpPr>
            <a:spLocks noGrp="1"/>
          </p:cNvSpPr>
          <p:nvPr>
            <p:ph type="title"/>
          </p:nvPr>
        </p:nvSpPr>
        <p:spPr/>
        <p:txBody>
          <a:bodyPr>
            <a:normAutofit/>
          </a:bodyPr>
          <a:lstStyle/>
          <a:p>
            <a:r>
              <a:rPr lang="en-GB" sz="3600" u="sng" dirty="0"/>
              <a:t>HOW TO SET UP GIT AND GITHUB</a:t>
            </a:r>
          </a:p>
        </p:txBody>
      </p:sp>
      <p:sp>
        <p:nvSpPr>
          <p:cNvPr id="3" name="Content Placeholder 2">
            <a:extLst>
              <a:ext uri="{FF2B5EF4-FFF2-40B4-BE49-F238E27FC236}">
                <a16:creationId xmlns:a16="http://schemas.microsoft.com/office/drawing/2014/main" id="{02FD76FF-28C6-433F-87BE-A9B17B592EEA}"/>
              </a:ext>
            </a:extLst>
          </p:cNvPr>
          <p:cNvSpPr>
            <a:spLocks noGrp="1"/>
          </p:cNvSpPr>
          <p:nvPr>
            <p:ph idx="1"/>
          </p:nvPr>
        </p:nvSpPr>
        <p:spPr/>
        <p:txBody>
          <a:bodyPr>
            <a:normAutofit/>
          </a:bodyPr>
          <a:lstStyle/>
          <a:p>
            <a:r>
              <a:rPr lang="en-GB" dirty="0"/>
              <a:t>Download and install the latest version of GitHub Desktop. This will automatically install Git and keep it </a:t>
            </a:r>
            <a:r>
              <a:rPr lang="en-GB" dirty="0" err="1"/>
              <a:t>upto</a:t>
            </a:r>
            <a:r>
              <a:rPr lang="en-GB" dirty="0"/>
              <a:t>-date for you.</a:t>
            </a:r>
          </a:p>
          <a:p>
            <a:r>
              <a:rPr lang="en-GB" dirty="0">
                <a:hlinkClick r:id="rId2"/>
              </a:rPr>
              <a:t>https://help.github.com/articles/set-up-git/</a:t>
            </a:r>
            <a:endParaRPr lang="en-GB" dirty="0"/>
          </a:p>
          <a:p>
            <a:endParaRPr lang="en-GB" dirty="0"/>
          </a:p>
          <a:p>
            <a:endParaRPr lang="en-GB" dirty="0"/>
          </a:p>
        </p:txBody>
      </p:sp>
      <p:sp>
        <p:nvSpPr>
          <p:cNvPr id="4" name="Date Placeholder 3">
            <a:extLst>
              <a:ext uri="{FF2B5EF4-FFF2-40B4-BE49-F238E27FC236}">
                <a16:creationId xmlns:a16="http://schemas.microsoft.com/office/drawing/2014/main" id="{32DFD8BB-2C04-42DD-B992-DA3DC7D7177C}"/>
              </a:ext>
            </a:extLst>
          </p:cNvPr>
          <p:cNvSpPr>
            <a:spLocks noGrp="1"/>
          </p:cNvSpPr>
          <p:nvPr>
            <p:ph type="dt" sz="half" idx="10"/>
          </p:nvPr>
        </p:nvSpPr>
        <p:spPr/>
        <p:txBody>
          <a:bodyPr/>
          <a:lstStyle/>
          <a:p>
            <a:fld id="{C5BBCBF8-2660-4322-AE06-D9701B15B848}" type="datetime1">
              <a:rPr lang="en-GB" smtClean="0"/>
              <a:t>04/02/2022</a:t>
            </a:fld>
            <a:endParaRPr lang="en-GB"/>
          </a:p>
        </p:txBody>
      </p:sp>
      <p:sp>
        <p:nvSpPr>
          <p:cNvPr id="5" name="Footer Placeholder 4">
            <a:extLst>
              <a:ext uri="{FF2B5EF4-FFF2-40B4-BE49-F238E27FC236}">
                <a16:creationId xmlns:a16="http://schemas.microsoft.com/office/drawing/2014/main" id="{6A35C731-2E80-4B05-8593-4F1FA707376D}"/>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8EB51002-C125-4E4C-A310-8EEA7FD2EF62}"/>
              </a:ext>
            </a:extLst>
          </p:cNvPr>
          <p:cNvSpPr>
            <a:spLocks noGrp="1"/>
          </p:cNvSpPr>
          <p:nvPr>
            <p:ph type="sldNum" sz="quarter" idx="12"/>
          </p:nvPr>
        </p:nvSpPr>
        <p:spPr/>
        <p:txBody>
          <a:bodyPr/>
          <a:lstStyle/>
          <a:p>
            <a:fld id="{444142DC-EFFD-4285-A6EE-1B7876C93D17}" type="slidenum">
              <a:rPr lang="en-GB" smtClean="0"/>
              <a:t>6</a:t>
            </a:fld>
            <a:endParaRPr lang="en-GB"/>
          </a:p>
        </p:txBody>
      </p:sp>
    </p:spTree>
    <p:extLst>
      <p:ext uri="{BB962C8B-B14F-4D97-AF65-F5344CB8AC3E}">
        <p14:creationId xmlns:p14="http://schemas.microsoft.com/office/powerpoint/2010/main" val="825420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C13-7747-4E9E-8DC5-06C3A1BC3E6A}"/>
              </a:ext>
            </a:extLst>
          </p:cNvPr>
          <p:cNvSpPr>
            <a:spLocks noGrp="1"/>
          </p:cNvSpPr>
          <p:nvPr>
            <p:ph type="title"/>
          </p:nvPr>
        </p:nvSpPr>
        <p:spPr/>
        <p:txBody>
          <a:bodyPr>
            <a:normAutofit/>
          </a:bodyPr>
          <a:lstStyle/>
          <a:p>
            <a:r>
              <a:rPr lang="en-GB" sz="3600" u="sng" dirty="0"/>
              <a:t>BASIC GIT COMMANDS</a:t>
            </a:r>
          </a:p>
        </p:txBody>
      </p:sp>
      <p:sp>
        <p:nvSpPr>
          <p:cNvPr id="3" name="Content Placeholder 2">
            <a:extLst>
              <a:ext uri="{FF2B5EF4-FFF2-40B4-BE49-F238E27FC236}">
                <a16:creationId xmlns:a16="http://schemas.microsoft.com/office/drawing/2014/main" id="{02FD76FF-28C6-433F-87BE-A9B17B592EEA}"/>
              </a:ext>
            </a:extLst>
          </p:cNvPr>
          <p:cNvSpPr>
            <a:spLocks noGrp="1"/>
          </p:cNvSpPr>
          <p:nvPr>
            <p:ph idx="1"/>
          </p:nvPr>
        </p:nvSpPr>
        <p:spPr/>
        <p:txBody>
          <a:bodyPr>
            <a:normAutofit/>
          </a:bodyPr>
          <a:lstStyle/>
          <a:p>
            <a:r>
              <a:rPr lang="en-GB" dirty="0"/>
              <a:t>Open the Git shell application.</a:t>
            </a:r>
          </a:p>
          <a:p>
            <a:r>
              <a:rPr lang="en-GB" dirty="0"/>
              <a:t>git config - -global user.name “Arun Sharma”</a:t>
            </a:r>
          </a:p>
          <a:p>
            <a:r>
              <a:rPr lang="en-GB" dirty="0"/>
              <a:t>git config - -global </a:t>
            </a:r>
            <a:r>
              <a:rPr lang="en-GB" dirty="0" err="1"/>
              <a:t>user.email</a:t>
            </a:r>
            <a:r>
              <a:rPr lang="en-GB" dirty="0"/>
              <a:t> </a:t>
            </a:r>
            <a:r>
              <a:rPr lang="en-GB" dirty="0">
                <a:hlinkClick r:id="rId2"/>
              </a:rPr>
              <a:t>arun.Sharma@grootsoftwares.com</a:t>
            </a:r>
            <a:endParaRPr lang="en-GB" dirty="0"/>
          </a:p>
          <a:p>
            <a:r>
              <a:rPr lang="en-GB" dirty="0"/>
              <a:t>These commands needs to be used once</a:t>
            </a:r>
          </a:p>
          <a:p>
            <a:r>
              <a:rPr lang="en-GB" dirty="0"/>
              <a:t>For any specific project if one needs different user or different email, you can change it for that project</a:t>
            </a:r>
          </a:p>
          <a:p>
            <a:pPr lvl="1"/>
            <a:r>
              <a:rPr lang="en-GB" dirty="0"/>
              <a:t>Cd to the project directory</a:t>
            </a:r>
          </a:p>
          <a:p>
            <a:pPr lvl="1"/>
            <a:r>
              <a:rPr lang="en-GB" dirty="0"/>
              <a:t>Use the above commands, but leaves the -- global </a:t>
            </a:r>
          </a:p>
          <a:p>
            <a:endParaRPr lang="en-GB" dirty="0"/>
          </a:p>
          <a:p>
            <a:endParaRPr lang="en-GB" dirty="0"/>
          </a:p>
          <a:p>
            <a:endParaRPr lang="en-GB" dirty="0"/>
          </a:p>
          <a:p>
            <a:endParaRPr lang="en-GB" dirty="0"/>
          </a:p>
        </p:txBody>
      </p:sp>
      <p:sp>
        <p:nvSpPr>
          <p:cNvPr id="4" name="Date Placeholder 3">
            <a:extLst>
              <a:ext uri="{FF2B5EF4-FFF2-40B4-BE49-F238E27FC236}">
                <a16:creationId xmlns:a16="http://schemas.microsoft.com/office/drawing/2014/main" id="{A21D0D35-2CF1-4059-BA1D-983D9389E762}"/>
              </a:ext>
            </a:extLst>
          </p:cNvPr>
          <p:cNvSpPr>
            <a:spLocks noGrp="1"/>
          </p:cNvSpPr>
          <p:nvPr>
            <p:ph type="dt" sz="half" idx="10"/>
          </p:nvPr>
        </p:nvSpPr>
        <p:spPr/>
        <p:txBody>
          <a:bodyPr/>
          <a:lstStyle/>
          <a:p>
            <a:fld id="{7D3490AC-4ABD-4A0E-913A-C9C33E40670D}" type="datetime1">
              <a:rPr lang="en-GB" smtClean="0"/>
              <a:t>04/02/2022</a:t>
            </a:fld>
            <a:endParaRPr lang="en-GB"/>
          </a:p>
        </p:txBody>
      </p:sp>
      <p:sp>
        <p:nvSpPr>
          <p:cNvPr id="5" name="Footer Placeholder 4">
            <a:extLst>
              <a:ext uri="{FF2B5EF4-FFF2-40B4-BE49-F238E27FC236}">
                <a16:creationId xmlns:a16="http://schemas.microsoft.com/office/drawing/2014/main" id="{13290D7B-923E-454E-B71D-0054AF11C307}"/>
              </a:ext>
            </a:extLst>
          </p:cNvPr>
          <p:cNvSpPr>
            <a:spLocks noGrp="1"/>
          </p:cNvSpPr>
          <p:nvPr>
            <p:ph type="ftr" sz="quarter" idx="11"/>
          </p:nvPr>
        </p:nvSpPr>
        <p:spPr/>
        <p:txBody>
          <a:bodyPr/>
          <a:lstStyle/>
          <a:p>
            <a:r>
              <a:rPr lang="en-GB"/>
              <a:t>Groot Software</a:t>
            </a:r>
          </a:p>
        </p:txBody>
      </p:sp>
      <p:sp>
        <p:nvSpPr>
          <p:cNvPr id="6" name="Slide Number Placeholder 5">
            <a:extLst>
              <a:ext uri="{FF2B5EF4-FFF2-40B4-BE49-F238E27FC236}">
                <a16:creationId xmlns:a16="http://schemas.microsoft.com/office/drawing/2014/main" id="{C8599E53-AA49-4E7A-8349-177243392757}"/>
              </a:ext>
            </a:extLst>
          </p:cNvPr>
          <p:cNvSpPr>
            <a:spLocks noGrp="1"/>
          </p:cNvSpPr>
          <p:nvPr>
            <p:ph type="sldNum" sz="quarter" idx="12"/>
          </p:nvPr>
        </p:nvSpPr>
        <p:spPr/>
        <p:txBody>
          <a:bodyPr/>
          <a:lstStyle/>
          <a:p>
            <a:fld id="{444142DC-EFFD-4285-A6EE-1B7876C93D17}" type="slidenum">
              <a:rPr lang="en-GB" smtClean="0"/>
              <a:t>7</a:t>
            </a:fld>
            <a:endParaRPr lang="en-GB"/>
          </a:p>
        </p:txBody>
      </p:sp>
    </p:spTree>
    <p:extLst>
      <p:ext uri="{BB962C8B-B14F-4D97-AF65-F5344CB8AC3E}">
        <p14:creationId xmlns:p14="http://schemas.microsoft.com/office/powerpoint/2010/main" val="194090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C13-7747-4E9E-8DC5-06C3A1BC3E6A}"/>
              </a:ext>
            </a:extLst>
          </p:cNvPr>
          <p:cNvSpPr>
            <a:spLocks noGrp="1"/>
          </p:cNvSpPr>
          <p:nvPr>
            <p:ph type="title"/>
          </p:nvPr>
        </p:nvSpPr>
        <p:spPr/>
        <p:txBody>
          <a:bodyPr>
            <a:normAutofit/>
          </a:bodyPr>
          <a:lstStyle/>
          <a:p>
            <a:r>
              <a:rPr lang="en-GB" sz="3600" u="sng" dirty="0"/>
              <a:t>MORE COMMANDS</a:t>
            </a:r>
          </a:p>
        </p:txBody>
      </p:sp>
      <p:pic>
        <p:nvPicPr>
          <p:cNvPr id="7" name="Picture 6">
            <a:extLst>
              <a:ext uri="{FF2B5EF4-FFF2-40B4-BE49-F238E27FC236}">
                <a16:creationId xmlns:a16="http://schemas.microsoft.com/office/drawing/2014/main" id="{4DBD7149-1E7A-4805-9CC1-1145445B6DBC}"/>
              </a:ext>
            </a:extLst>
          </p:cNvPr>
          <p:cNvPicPr>
            <a:picLocks noChangeAspect="1"/>
          </p:cNvPicPr>
          <p:nvPr/>
        </p:nvPicPr>
        <p:blipFill>
          <a:blip r:embed="rId2"/>
          <a:stretch>
            <a:fillRect/>
          </a:stretch>
        </p:blipFill>
        <p:spPr>
          <a:xfrm>
            <a:off x="572395" y="1580439"/>
            <a:ext cx="10905165" cy="4442845"/>
          </a:xfrm>
          <a:prstGeom prst="rect">
            <a:avLst/>
          </a:prstGeom>
        </p:spPr>
      </p:pic>
      <p:sp>
        <p:nvSpPr>
          <p:cNvPr id="3" name="Date Placeholder 2">
            <a:extLst>
              <a:ext uri="{FF2B5EF4-FFF2-40B4-BE49-F238E27FC236}">
                <a16:creationId xmlns:a16="http://schemas.microsoft.com/office/drawing/2014/main" id="{251A718F-4B83-4B0C-8B60-A190F16B1D81}"/>
              </a:ext>
            </a:extLst>
          </p:cNvPr>
          <p:cNvSpPr>
            <a:spLocks noGrp="1"/>
          </p:cNvSpPr>
          <p:nvPr>
            <p:ph type="dt" sz="half" idx="10"/>
          </p:nvPr>
        </p:nvSpPr>
        <p:spPr/>
        <p:txBody>
          <a:bodyPr/>
          <a:lstStyle/>
          <a:p>
            <a:fld id="{37C1DEF0-0BAA-43B1-ACBE-C301D3E06FD8}" type="datetime1">
              <a:rPr lang="en-GB" smtClean="0"/>
              <a:t>04/02/2022</a:t>
            </a:fld>
            <a:endParaRPr lang="en-GB"/>
          </a:p>
        </p:txBody>
      </p:sp>
      <p:sp>
        <p:nvSpPr>
          <p:cNvPr id="4" name="Footer Placeholder 3">
            <a:extLst>
              <a:ext uri="{FF2B5EF4-FFF2-40B4-BE49-F238E27FC236}">
                <a16:creationId xmlns:a16="http://schemas.microsoft.com/office/drawing/2014/main" id="{6C91B282-2DB4-44C9-8545-F1A134C66247}"/>
              </a:ext>
            </a:extLst>
          </p:cNvPr>
          <p:cNvSpPr>
            <a:spLocks noGrp="1"/>
          </p:cNvSpPr>
          <p:nvPr>
            <p:ph type="ftr" sz="quarter" idx="11"/>
          </p:nvPr>
        </p:nvSpPr>
        <p:spPr/>
        <p:txBody>
          <a:bodyPr/>
          <a:lstStyle/>
          <a:p>
            <a:r>
              <a:rPr lang="en-GB"/>
              <a:t>Groot Software</a:t>
            </a:r>
          </a:p>
        </p:txBody>
      </p:sp>
      <p:sp>
        <p:nvSpPr>
          <p:cNvPr id="5" name="Slide Number Placeholder 4">
            <a:extLst>
              <a:ext uri="{FF2B5EF4-FFF2-40B4-BE49-F238E27FC236}">
                <a16:creationId xmlns:a16="http://schemas.microsoft.com/office/drawing/2014/main" id="{2327944F-8B97-457A-9682-F9F367C00F2B}"/>
              </a:ext>
            </a:extLst>
          </p:cNvPr>
          <p:cNvSpPr>
            <a:spLocks noGrp="1"/>
          </p:cNvSpPr>
          <p:nvPr>
            <p:ph type="sldNum" sz="quarter" idx="12"/>
          </p:nvPr>
        </p:nvSpPr>
        <p:spPr/>
        <p:txBody>
          <a:bodyPr/>
          <a:lstStyle/>
          <a:p>
            <a:fld id="{444142DC-EFFD-4285-A6EE-1B7876C93D17}" type="slidenum">
              <a:rPr lang="en-GB" smtClean="0"/>
              <a:t>8</a:t>
            </a:fld>
            <a:endParaRPr lang="en-GB"/>
          </a:p>
        </p:txBody>
      </p:sp>
    </p:spTree>
    <p:extLst>
      <p:ext uri="{BB962C8B-B14F-4D97-AF65-F5344CB8AC3E}">
        <p14:creationId xmlns:p14="http://schemas.microsoft.com/office/powerpoint/2010/main" val="132818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C13-7747-4E9E-8DC5-06C3A1BC3E6A}"/>
              </a:ext>
            </a:extLst>
          </p:cNvPr>
          <p:cNvSpPr>
            <a:spLocks noGrp="1"/>
          </p:cNvSpPr>
          <p:nvPr>
            <p:ph type="title"/>
          </p:nvPr>
        </p:nvSpPr>
        <p:spPr/>
        <p:txBody>
          <a:bodyPr>
            <a:normAutofit/>
          </a:bodyPr>
          <a:lstStyle/>
          <a:p>
            <a:r>
              <a:rPr lang="en-GB" sz="3600" u="sng" dirty="0"/>
              <a:t>VERSION CONTROL DISTRIBUTED SYSTEM</a:t>
            </a:r>
          </a:p>
        </p:txBody>
      </p:sp>
      <p:pic>
        <p:nvPicPr>
          <p:cNvPr id="4" name="Picture 3">
            <a:extLst>
              <a:ext uri="{FF2B5EF4-FFF2-40B4-BE49-F238E27FC236}">
                <a16:creationId xmlns:a16="http://schemas.microsoft.com/office/drawing/2014/main" id="{1A5D7945-B03E-4735-9124-EB8A8A7C9D5F}"/>
              </a:ext>
            </a:extLst>
          </p:cNvPr>
          <p:cNvPicPr>
            <a:picLocks noChangeAspect="1"/>
          </p:cNvPicPr>
          <p:nvPr/>
        </p:nvPicPr>
        <p:blipFill>
          <a:blip r:embed="rId2"/>
          <a:stretch>
            <a:fillRect/>
          </a:stretch>
        </p:blipFill>
        <p:spPr>
          <a:xfrm>
            <a:off x="391935" y="1523999"/>
            <a:ext cx="11408129" cy="3539713"/>
          </a:xfrm>
          <a:prstGeom prst="rect">
            <a:avLst/>
          </a:prstGeom>
        </p:spPr>
      </p:pic>
      <p:sp>
        <p:nvSpPr>
          <p:cNvPr id="5" name="TextBox 4">
            <a:extLst>
              <a:ext uri="{FF2B5EF4-FFF2-40B4-BE49-F238E27FC236}">
                <a16:creationId xmlns:a16="http://schemas.microsoft.com/office/drawing/2014/main" id="{A3C65399-673F-4AEB-BCF5-B80189870E3C}"/>
              </a:ext>
            </a:extLst>
          </p:cNvPr>
          <p:cNvSpPr txBox="1"/>
          <p:nvPr/>
        </p:nvSpPr>
        <p:spPr>
          <a:xfrm>
            <a:off x="685800" y="5600700"/>
            <a:ext cx="9896475" cy="923330"/>
          </a:xfrm>
          <a:prstGeom prst="rect">
            <a:avLst/>
          </a:prstGeom>
          <a:noFill/>
        </p:spPr>
        <p:txBody>
          <a:bodyPr wrap="square" rtlCol="0">
            <a:spAutoFit/>
          </a:bodyPr>
          <a:lstStyle/>
          <a:p>
            <a:r>
              <a:rPr lang="en-GB" dirty="0"/>
              <a:t>Getting code from the Repository is Pulling and it needs to be connected. Most other operations can be done without connected.</a:t>
            </a:r>
          </a:p>
          <a:p>
            <a:r>
              <a:rPr lang="en-GB" dirty="0"/>
              <a:t>Sending code back to Repository is Pushing </a:t>
            </a:r>
          </a:p>
        </p:txBody>
      </p:sp>
      <p:sp>
        <p:nvSpPr>
          <p:cNvPr id="3" name="Date Placeholder 2">
            <a:extLst>
              <a:ext uri="{FF2B5EF4-FFF2-40B4-BE49-F238E27FC236}">
                <a16:creationId xmlns:a16="http://schemas.microsoft.com/office/drawing/2014/main" id="{678D8EE7-5DAE-4849-8F30-31BF6D40A957}"/>
              </a:ext>
            </a:extLst>
          </p:cNvPr>
          <p:cNvSpPr>
            <a:spLocks noGrp="1"/>
          </p:cNvSpPr>
          <p:nvPr>
            <p:ph type="dt" sz="half" idx="10"/>
          </p:nvPr>
        </p:nvSpPr>
        <p:spPr/>
        <p:txBody>
          <a:bodyPr/>
          <a:lstStyle/>
          <a:p>
            <a:fld id="{33648A9E-98EE-4F7D-BEAF-83E9377E1EDC}" type="datetime1">
              <a:rPr lang="en-GB" smtClean="0"/>
              <a:t>04/02/2022</a:t>
            </a:fld>
            <a:endParaRPr lang="en-GB"/>
          </a:p>
        </p:txBody>
      </p:sp>
      <p:sp>
        <p:nvSpPr>
          <p:cNvPr id="6" name="Footer Placeholder 5">
            <a:extLst>
              <a:ext uri="{FF2B5EF4-FFF2-40B4-BE49-F238E27FC236}">
                <a16:creationId xmlns:a16="http://schemas.microsoft.com/office/drawing/2014/main" id="{D935F532-2916-4528-A4D2-B95F35A495CE}"/>
              </a:ext>
            </a:extLst>
          </p:cNvPr>
          <p:cNvSpPr>
            <a:spLocks noGrp="1"/>
          </p:cNvSpPr>
          <p:nvPr>
            <p:ph type="ftr" sz="quarter" idx="11"/>
          </p:nvPr>
        </p:nvSpPr>
        <p:spPr/>
        <p:txBody>
          <a:bodyPr/>
          <a:lstStyle/>
          <a:p>
            <a:r>
              <a:rPr lang="en-GB"/>
              <a:t>Groot Software</a:t>
            </a:r>
          </a:p>
        </p:txBody>
      </p:sp>
      <p:sp>
        <p:nvSpPr>
          <p:cNvPr id="7" name="Slide Number Placeholder 6">
            <a:extLst>
              <a:ext uri="{FF2B5EF4-FFF2-40B4-BE49-F238E27FC236}">
                <a16:creationId xmlns:a16="http://schemas.microsoft.com/office/drawing/2014/main" id="{CB7370C1-845F-4265-8EEF-A9DA20E91254}"/>
              </a:ext>
            </a:extLst>
          </p:cNvPr>
          <p:cNvSpPr>
            <a:spLocks noGrp="1"/>
          </p:cNvSpPr>
          <p:nvPr>
            <p:ph type="sldNum" sz="quarter" idx="12"/>
          </p:nvPr>
        </p:nvSpPr>
        <p:spPr/>
        <p:txBody>
          <a:bodyPr/>
          <a:lstStyle/>
          <a:p>
            <a:fld id="{444142DC-EFFD-4285-A6EE-1B7876C93D17}" type="slidenum">
              <a:rPr lang="en-GB" smtClean="0"/>
              <a:t>9</a:t>
            </a:fld>
            <a:endParaRPr lang="en-GB"/>
          </a:p>
        </p:txBody>
      </p:sp>
    </p:spTree>
    <p:extLst>
      <p:ext uri="{BB962C8B-B14F-4D97-AF65-F5344CB8AC3E}">
        <p14:creationId xmlns:p14="http://schemas.microsoft.com/office/powerpoint/2010/main" val="231556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2808</Words>
  <Application>Microsoft Office PowerPoint</Application>
  <PresentationFormat>Widescreen</PresentationFormat>
  <Paragraphs>285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AvenirNext</vt:lpstr>
      <vt:lpstr>Calibri</vt:lpstr>
      <vt:lpstr>Calibri Light</vt:lpstr>
      <vt:lpstr>Wingdings</vt:lpstr>
      <vt:lpstr>Office Theme</vt:lpstr>
      <vt:lpstr>PowerPoint Presentation</vt:lpstr>
      <vt:lpstr>INSTALL GIT AND CREATE GITHUB ACCOUNT</vt:lpstr>
      <vt:lpstr>WORLD’S FAVOURITE SOCIAL CODING PLATFORM (GIT)</vt:lpstr>
      <vt:lpstr>GITHUB</vt:lpstr>
      <vt:lpstr>HISTORY OF GITHUB</vt:lpstr>
      <vt:lpstr>HOW TO SET UP GIT AND GITHUB</vt:lpstr>
      <vt:lpstr>BASIC GIT COMMANDS</vt:lpstr>
      <vt:lpstr>MORE COMMANDS</vt:lpstr>
      <vt:lpstr>VERSION CONTROL DISTRIBUTED SYSTEM</vt:lpstr>
      <vt:lpstr>BASIC GIT COMMANDS</vt:lpstr>
      <vt:lpstr>THREE STATES OF GIT</vt:lpstr>
      <vt:lpstr>THREE AREA OF GIT</vt:lpstr>
      <vt:lpstr>WORKING WITH GIT</vt:lpstr>
      <vt:lpstr>CREATE A LOCAL GIT REPOSITORY</vt:lpstr>
      <vt:lpstr>ADDING A NEW FILE TO REPO</vt:lpstr>
      <vt:lpstr>ADDING A FILE IN STAGING </vt:lpstr>
      <vt:lpstr>CREATE A COMMIT</vt:lpstr>
      <vt:lpstr>CREATE A NEW BRANCH</vt:lpstr>
      <vt:lpstr>CREATE A NEW REPOSITORY ON GITHUB</vt:lpstr>
      <vt:lpstr>PUSH A BRANCH TO GITHUB</vt:lpstr>
      <vt:lpstr>CREATE A PULL REQUEST</vt:lpstr>
      <vt:lpstr>MERGE A PR</vt:lpstr>
      <vt:lpstr>GET CHANGES BACK TO YOUR PC</vt:lpstr>
      <vt:lpstr>GITHUB LANDING PAGE</vt:lpstr>
      <vt:lpstr>SIGNUP PAGE</vt:lpstr>
      <vt:lpstr>CREATING A REPOSITORY ON GITHUB</vt:lpstr>
      <vt:lpstr>CREATING A BRANCH ON GIT HUB</vt:lpstr>
      <vt:lpstr>STEPS CREATING BRANCH GIT HUB</vt:lpstr>
      <vt:lpstr>OPENING A PULL REQUEST GIT HUB</vt:lpstr>
      <vt:lpstr>MERGING YOUR PULL REQUEST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Sharma</dc:creator>
  <cp:lastModifiedBy>Arun Sharma</cp:lastModifiedBy>
  <cp:revision>13</cp:revision>
  <dcterms:created xsi:type="dcterms:W3CDTF">2022-01-07T07:19:59Z</dcterms:created>
  <dcterms:modified xsi:type="dcterms:W3CDTF">2022-02-04T11:54:44Z</dcterms:modified>
</cp:coreProperties>
</file>