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6" r:id="rId7"/>
    <p:sldId id="262" r:id="rId8"/>
  </p:sldIdLst>
  <p:sldSz cx="9144000" cy="5143500" type="screen16x9"/>
  <p:notesSz cx="9144000" cy="5143500"/>
  <p:embeddedFontLst>
    <p:embeddedFont>
      <p:font typeface="Century" panose="02040604050505020304" pitchFamily="18" charset="0"/>
      <p:regular r:id="rId9"/>
    </p:embeddedFont>
    <p:embeddedFont>
      <p:font typeface="LNEEUU+EBGaramond-Regular" panose="020B0604020202020204"/>
      <p:regular r:id="rId10"/>
    </p:embeddedFont>
    <p:embeddedFont>
      <p:font typeface="CSBFGQ+EBGaramond-Bold" panose="020B0604020202020204"/>
      <p:regular r:id="rId11"/>
    </p:embeddedFont>
    <p:embeddedFont>
      <p:font typeface="CHCNIJ+PublicSans-Bold" panose="020B0604020202020204"/>
      <p:regular r:id="rId12"/>
    </p:embeddedFont>
    <p:embeddedFont>
      <p:font typeface="HP Simplified" panose="020B0604020202020204" charset="0"/>
      <p:regular r:id="rId13"/>
      <p:bold r:id="rId14"/>
      <p:italic r:id="rId15"/>
      <p:boldItalic r:id="rId16"/>
    </p:embeddedFont>
    <p:embeddedFont>
      <p:font typeface="SLFRMA+PublicSans-BoldItalic" panose="020B0604020202020204"/>
      <p:regular r:id="rId17"/>
    </p:embeddedFont>
    <p:embeddedFont>
      <p:font typeface="Helsinki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JNKRS+ArialMT" panose="020B0604020202020204"/>
      <p:regular r:id="rId23"/>
    </p:embeddedFont>
    <p:embeddedFont>
      <p:font typeface="Aptos Narrow" panose="020B060402020202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4E5633-14B4-4357-9440-237802640C05}">
          <p14:sldIdLst>
            <p14:sldId id="256"/>
          </p14:sldIdLst>
        </p14:section>
        <p14:section name="Untitled Section" id="{1588BDD4-A4B8-489E-B095-087FC17F0266}">
          <p14:sldIdLst>
            <p14:sldId id="263"/>
            <p14:sldId id="258"/>
            <p14:sldId id="259"/>
            <p14:sldId id="260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84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3507" y="1907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1520" y="2355726"/>
            <a:ext cx="2808312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223669"/>
                </a:solidFill>
                <a:latin typeface="Helsinki" panose="02000000000000000000" pitchFamily="2" charset="0"/>
                <a:cs typeface="CHCNIJ+PublicSans-Bold"/>
              </a:rPr>
              <a:t>Chat-app</a:t>
            </a:r>
            <a:endParaRPr lang="en-US" sz="2800" b="1" dirty="0">
              <a:solidFill>
                <a:srgbClr val="223669"/>
              </a:solidFill>
              <a:latin typeface="Helsinki" panose="02000000000000000000" pitchFamily="2" charset="0"/>
              <a:cs typeface="CHCNIJ+PublicSans-Bold"/>
            </a:endParaRPr>
          </a:p>
          <a:p>
            <a:pPr marL="0" marR="0" algn="ctr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23669"/>
                </a:solidFill>
                <a:latin typeface="Helsinki" panose="02000000000000000000" pitchFamily="2" charset="0"/>
                <a:cs typeface="CHCNIJ+PublicSans-Bold"/>
              </a:rPr>
              <a:t>    react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1933D5A6-AA55-BE84-0F96-723F01111A7F}"/>
              </a:ext>
            </a:extLst>
          </p:cNvPr>
          <p:cNvSpPr txBox="1"/>
          <p:nvPr/>
        </p:nvSpPr>
        <p:spPr>
          <a:xfrm>
            <a:off x="251520" y="3435846"/>
            <a:ext cx="36004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223669"/>
                </a:solidFill>
                <a:latin typeface="Helsinki" panose="02000000000000000000" pitchFamily="2" charset="0"/>
                <a:cs typeface="CHCNIJ+PublicSans-Bold"/>
              </a:rPr>
              <a:t>       “</a:t>
            </a:r>
            <a:r>
              <a:rPr lang="en-US" sz="2800" b="1" dirty="0">
                <a:solidFill>
                  <a:srgbClr val="223669"/>
                </a:solidFill>
                <a:latin typeface="Helsinki" panose="02000000000000000000" pitchFamily="2" charset="0"/>
                <a:cs typeface="CHCNIJ+PublicSans-Bold"/>
              </a:rPr>
              <a:t>task-3”</a:t>
            </a:r>
            <a:endParaRPr sz="2800" b="1" dirty="0">
              <a:solidFill>
                <a:srgbClr val="223669"/>
              </a:solidFill>
              <a:latin typeface="Helsinki" panose="02000000000000000000" pitchFamily="2" charset="0"/>
              <a:cs typeface="CHCNIJ+PublicSans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52392" y="-114154"/>
            <a:ext cx="9196392" cy="5257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609098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 smtClean="0">
                <a:solidFill>
                  <a:srgbClr val="C88C32"/>
                </a:solidFill>
                <a:latin typeface="Aptos Narrow" panose="020B0004020202020204" pitchFamily="34" charset="0"/>
                <a:cs typeface="CSBFGQ+EBGaramond-Bold"/>
              </a:rPr>
              <a:t>Chat-App</a:t>
            </a:r>
            <a:endParaRPr sz="1850" b="1" spc="-10" dirty="0">
              <a:solidFill>
                <a:srgbClr val="C88C32"/>
              </a:solidFill>
              <a:latin typeface="Aptos Narrow" panose="020B0004020202020204" pitchFamily="34" charset="0"/>
              <a:cs typeface="CSBFGQ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72B134-B3A1-3923-C2EE-48DAA60FDE45}"/>
              </a:ext>
            </a:extLst>
          </p:cNvPr>
          <p:cNvSpPr/>
          <p:nvPr/>
        </p:nvSpPr>
        <p:spPr>
          <a:xfrm>
            <a:off x="0" y="2139702"/>
            <a:ext cx="4644008" cy="2448272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060122"/>
              </p:ext>
            </p:extLst>
          </p:nvPr>
        </p:nvGraphicFramePr>
        <p:xfrm>
          <a:off x="179512" y="2514673"/>
          <a:ext cx="4374740" cy="1825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87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69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9731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NM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88C32"/>
                          </a:solidFill>
                          <a:latin typeface="Helsinki" panose="02000000000000000000" pitchFamily="2" charset="0"/>
                          <a:cs typeface="WTWGOU+Arial-BoldMT"/>
                        </a:rPr>
                        <a:t>BATCH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au820420205013</a:t>
                      </a:r>
                      <a:endParaRPr lang="en-IN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Arun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R</a:t>
                      </a:r>
                      <a:endParaRPr lang="en-US" sz="1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CF1</a:t>
                      </a:r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au820420205018</a:t>
                      </a:r>
                      <a:endParaRPr lang="en-IN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Divya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R</a:t>
                      </a:r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CF1</a:t>
                      </a:r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au820420205028</a:t>
                      </a:r>
                      <a:endParaRPr lang="en-IN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+mj-lt"/>
                        </a:rPr>
                        <a:t>Jothikumar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 K</a:t>
                      </a:r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j-lt"/>
                        </a:rPr>
                        <a:t>CF1</a:t>
                      </a:r>
                      <a:endParaRPr lang="en-US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645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+mj-lt"/>
                        </a:rPr>
                        <a:t>  </a:t>
                      </a:r>
                      <a:r>
                        <a:rPr lang="en-IN" sz="14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au820420205033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Mahalakshmi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lang="en-US" sz="14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CF1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4579" y="1241840"/>
            <a:ext cx="4296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solidFill>
                  <a:schemeClr val="bg1"/>
                </a:solidFill>
              </a:rPr>
              <a:t>A chat app, short for "chat application," is a software or mobile application that enables users to communicate with each other in real-time via text, multimedia, or voice messages. These apps are designed for one-on-one or group conversations and are commonly used for personal and professional communication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4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5240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</a:t>
            </a:r>
            <a:r>
              <a:rPr lang="en-US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- </a:t>
            </a: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3124217" cy="140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Create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UI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and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implement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various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components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using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4750" y="942604"/>
            <a:ext cx="221437" cy="46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lang="en-IN"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lang="en-IN"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0257" y="933034"/>
            <a:ext cx="342934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Up a React App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Create Components and Define structure of </a:t>
            </a:r>
            <a:r>
              <a:rPr lang="en-US" sz="10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components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Style Your App, add CSS to style your components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926692" cy="140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Integrate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the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APIs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to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frontend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to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ensure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the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dynamic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feature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of</a:t>
            </a:r>
            <a:r>
              <a:rPr lang="en-US"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 </a:t>
            </a:r>
            <a:r>
              <a:rPr sz="900" b="1" dirty="0">
                <a:solidFill>
                  <a:srgbClr val="0B5394"/>
                </a:solidFill>
                <a:latin typeface="Century" panose="02040604050505020304" pitchFamily="18" charset="0"/>
                <a:cs typeface="CSBFGQ+EBGaramond-Bold"/>
              </a:rPr>
              <a:t>website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750" y="1830710"/>
            <a:ext cx="221437" cy="75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1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  <a:p>
            <a:pPr marL="0" marR="0">
              <a:lnSpc>
                <a:spcPts val="1005"/>
              </a:lnSpc>
              <a:spcBef>
                <a:spcPts val="16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SJNKRS+ArialMT"/>
                <a:cs typeface="SJNKRS+ArialMT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30500" y="1821140"/>
            <a:ext cx="628470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Install </a:t>
            </a:r>
            <a:r>
              <a:rPr lang="en-US" sz="105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Axios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Update App.js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Modify App.js and component to interact with the JSON Placeholder API for fetching and creating to-do items.</a:t>
            </a:r>
          </a:p>
          <a:p>
            <a:pPr marL="0" marR="0">
              <a:lnSpc>
                <a:spcPts val="1157"/>
              </a:lnSpc>
              <a:spcBef>
                <a:spcPts val="8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code will fetch the initial to-do items from JSON Placeholder,</a:t>
            </a:r>
          </a:p>
          <a:p>
            <a:pPr marL="0" marR="0">
              <a:lnSpc>
                <a:spcPts val="11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Secure content of post </a:t>
            </a:r>
            <a:r>
              <a:rPr lang="en-US" sz="105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endParaRPr lang="en-US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187" y="2682362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Evaluation</a:t>
            </a:r>
            <a:r>
              <a:rPr lang="en-US"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Metric: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1999" y="2975374"/>
            <a:ext cx="2935517" cy="215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Completion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8230" y="3595836"/>
            <a:ext cx="1717306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33300" y="3999601"/>
            <a:ext cx="206424" cy="800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1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  <a:p>
            <a:pPr marL="0" marR="0">
              <a:lnSpc>
                <a:spcPts val="1340"/>
              </a:lnSpc>
              <a:spcBef>
                <a:spcPts val="263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38100" y="3986841"/>
            <a:ext cx="3270351" cy="78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IN" sz="105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veloping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UI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IN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eact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endParaRPr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lang="en-IN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Understanding API Integration</a:t>
            </a:r>
            <a:endParaRPr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>
              <a:lnSpc>
                <a:spcPts val="1543"/>
              </a:lnSpc>
              <a:spcBef>
                <a:spcPts val="6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Getting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familiar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API </a:t>
            </a:r>
            <a:r>
              <a:rPr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</a:p>
          <a:p>
            <a:pPr marL="0" marR="0">
              <a:lnSpc>
                <a:spcPts val="1543"/>
              </a:lnSpc>
              <a:spcBef>
                <a:spcPts val="10"/>
              </a:spcBef>
              <a:spcAft>
                <a:spcPts val="0"/>
              </a:spcAft>
            </a:pPr>
            <a:r>
              <a:rPr lang="en-IN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CRUD operations and Asynchronous Programming</a:t>
            </a:r>
            <a:endParaRPr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2367" y="1296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Step-Wise</a:t>
            </a:r>
            <a:r>
              <a:rPr lang="en-US"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356040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Summary</a:t>
            </a:r>
            <a:r>
              <a:rPr lang="en-US"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of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your</a:t>
            </a:r>
            <a:r>
              <a:rPr lang="en-US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0C1C786-A6E0-F248-C8D7-897AE193BE47}"/>
              </a:ext>
            </a:extLst>
          </p:cNvPr>
          <p:cNvSpPr txBox="1"/>
          <p:nvPr/>
        </p:nvSpPr>
        <p:spPr>
          <a:xfrm flipH="1">
            <a:off x="467544" y="642097"/>
            <a:ext cx="83304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1. Define Requirements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Clearly define the requirements and objectives of your chat application.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2. Choose Technology Stack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Select the technology stack for development, including programming languages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3. Design the User Interface (UI)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Create wireframes and design the user interface. Consider the layout, user experience, and visual design.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4. Develop Backend Infrastructure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Set up the backend server to handle real-time communication.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5. Implement User Authentication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Develop a user authentication system to secure the application.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6. Real-Time Messaging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Implement the core messaging functionality. 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7. Test and Deploy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 Thoroughly test the application to ensure it works as expected.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1AC952-3AFC-9D4B-38AA-C0C53D70543E}"/>
              </a:ext>
            </a:extLst>
          </p:cNvPr>
          <p:cNvSpPr txBox="1"/>
          <p:nvPr/>
        </p:nvSpPr>
        <p:spPr>
          <a:xfrm flipH="1">
            <a:off x="537203" y="3961706"/>
            <a:ext cx="842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Chat application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a simple and user-friendly tool for managing tasks and can serve as a foundation for more advanced task management applications with additional features and persistence.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0852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8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Assessment</a:t>
            </a:r>
            <a:r>
              <a:rPr lang="en-US"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 </a:t>
            </a: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218" y="900759"/>
            <a:ext cx="154241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Gather requirements for the </a:t>
            </a:r>
          </a:p>
          <a:p>
            <a:pPr algn="r"/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project </a:t>
            </a:r>
            <a:endParaRPr lang="en-US" sz="600" dirty="0">
              <a:solidFill>
                <a:srgbClr val="000000"/>
              </a:solidFill>
              <a:latin typeface="HP Simplified" panose="020B0604020204020204" pitchFamily="34" charset="0"/>
              <a:cs typeface="LNEEUU+EBGaramond-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4208" y="907010"/>
            <a:ext cx="1537842" cy="326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dd Readme.md file with description of the project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8" y="2019274"/>
            <a:ext cx="186918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Prepare database design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schemas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1882" y="2034616"/>
            <a:ext cx="16129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Commit all changes with "first commit"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72992" y="2067945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2930" y="3319288"/>
            <a:ext cx="15345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Get your initial project </a:t>
            </a:r>
          </a:p>
          <a:p>
            <a:pPr algn="r"/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 ready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6216" y="3365312"/>
            <a:ext cx="15138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reate a repository on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realted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project 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5423" y="4195378"/>
            <a:ext cx="1557147" cy="159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Initiate a git repository </a:t>
            </a:r>
            <a:endParaRPr lang="en-US" sz="10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2499" y="4184831"/>
            <a:ext cx="1386078" cy="339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Push your changes to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github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600" dirty="0">
              <a:solidFill>
                <a:srgbClr val="000000"/>
              </a:solidFill>
              <a:latin typeface="LNEEUU+EBGaramond-Regular"/>
              <a:cs typeface="LNEEUU+EBGaramond-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4114800" y="2190750"/>
            <a:ext cx="2736304" cy="186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lnSpc>
                <a:spcPts val="1645"/>
              </a:lnSpc>
            </a:pP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11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github.com/ArunR4/NM2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57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433</Words>
  <Application>Microsoft Office PowerPoint</Application>
  <PresentationFormat>On-screen Show (16:9)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Century</vt:lpstr>
      <vt:lpstr>LNEEUU+EBGaramond-Regular</vt:lpstr>
      <vt:lpstr>CSBFGQ+EBGaramond-Bold</vt:lpstr>
      <vt:lpstr>CHCNIJ+PublicSans-Bold</vt:lpstr>
      <vt:lpstr>HP Simplified</vt:lpstr>
      <vt:lpstr>SLFRMA+PublicSans-BoldItalic</vt:lpstr>
      <vt:lpstr>Helsinki</vt:lpstr>
      <vt:lpstr>Times New Roman</vt:lpstr>
      <vt:lpstr>WTWGOU+Arial-BoldMT</vt:lpstr>
      <vt:lpstr>Calibri</vt:lpstr>
      <vt:lpstr>SJNKRS+ArialMT</vt:lpstr>
      <vt:lpstr>Aptos Narrow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DELL</dc:creator>
  <cp:lastModifiedBy>4IT33</cp:lastModifiedBy>
  <cp:revision>40</cp:revision>
  <dcterms:modified xsi:type="dcterms:W3CDTF">2023-10-31T09:44:39Z</dcterms:modified>
</cp:coreProperties>
</file>