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ExtraBold" panose="00000900000000000000" pitchFamily="2" charset="0"/>
      <p:bold r:id="rId19"/>
      <p:boldItalic r:id="rId20"/>
    </p:embeddedFont>
    <p:embeddedFont>
      <p:font typeface="Public Sans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CHAT-APP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- 5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CHAT-APP</a:t>
            </a:r>
            <a:endParaRPr sz="1829" dirty="0">
              <a:solidFill>
                <a:schemeClr val="lt2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50056" y="1162149"/>
            <a:ext cx="4633652" cy="134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chat application makes it easy to communicate with people anywhere in the world by sending and receiving messages in real time. With a web or mobile chat app, users are able to receive the same engaging and lively interactions through custom messaging features, just as they would in person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2901" y="218362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F936AE-0725-4C28-B5C6-E1EAA2951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53738"/>
              </p:ext>
            </p:extLst>
          </p:nvPr>
        </p:nvGraphicFramePr>
        <p:xfrm>
          <a:off x="179512" y="2514673"/>
          <a:ext cx="4374740" cy="182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73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+mj-lt"/>
                        </a:rPr>
                        <a:t>au820420205013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Arun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CF1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+mj-lt"/>
                        </a:rPr>
                        <a:t>au820420205018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Divya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+mj-lt"/>
                        </a:rPr>
                        <a:t> R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CF1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+mj-lt"/>
                        </a:rPr>
                        <a:t>au820420205028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Jothikumar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+mj-lt"/>
                        </a:rPr>
                        <a:t> K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CF1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+mj-lt"/>
                        </a:rPr>
                        <a:t>  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au820420205033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Mahalakshmi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CF1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-1258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F4CDF-E422-DF61-AA32-82450333A9E2}"/>
              </a:ext>
            </a:extLst>
          </p:cNvPr>
          <p:cNvSpPr txBox="1"/>
          <p:nvPr/>
        </p:nvSpPr>
        <p:spPr>
          <a:xfrm>
            <a:off x="445779" y="549406"/>
            <a:ext cx="63377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 dependencies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dependencies may include installing language support, development frameworks, and library packages.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Frontend development</a:t>
            </a:r>
          </a:p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Assuming you have thought through how your users will interact with the chat app and the features that you would like to provide, you’ll proceed with building a </a:t>
            </a:r>
            <a:r>
              <a:rPr lang="en-US" u="sng" dirty="0">
                <a:solidFill>
                  <a:srgbClr val="621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UI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facilitates those interactions.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 backend development may involve building an API server with endpoints to support requests from our frontend.</a:t>
            </a:r>
            <a:endParaRPr lang="en-US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app deployment and launch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backend of  application will involve provisioning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from a cloud provider , installing  code, starting up  application, and ensuring the application is reachable on the web.</a:t>
            </a:r>
            <a:endParaRPr lang="en-US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 app, also known as a messaging application, is a software platform that enables users to engage in real-time text-based communication with one another, typically over the internet. Popular examples of chat apps include WhatsApp, Facebook Messenger, Telegram, Signal, and Slack. These apps have evolved to include a wide range of features and capabilities, making them central to modern communication for individuals, businesses, and organizations.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09320" y="2264014"/>
            <a:ext cx="2722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indent="0"/>
            <a:r>
              <a:rPr lang="en-US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https://github.com/ArunR4/NM2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446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Times New Roman</vt:lpstr>
      <vt:lpstr>Arial</vt:lpstr>
      <vt:lpstr>Helsinki</vt:lpstr>
      <vt:lpstr>Public Sans</vt:lpstr>
      <vt:lpstr>EB Garamond</vt:lpstr>
      <vt:lpstr>Calibri</vt:lpstr>
      <vt:lpstr>EB Garamond ExtraBold</vt:lpstr>
      <vt:lpstr>Roboto</vt:lpstr>
      <vt:lpstr>Noto Sans Symbols</vt:lpstr>
      <vt:lpstr>Simple Light</vt:lpstr>
      <vt:lpstr>Simple Light</vt:lpstr>
      <vt:lpstr>PowerPoint Presentation</vt:lpstr>
      <vt:lpstr>CHAT-APP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admino</cp:lastModifiedBy>
  <cp:revision>2</cp:revision>
  <dcterms:created xsi:type="dcterms:W3CDTF">2020-08-13T11:21:46Z</dcterms:created>
  <dcterms:modified xsi:type="dcterms:W3CDTF">2023-11-14T08:51:41Z</dcterms:modified>
</cp:coreProperties>
</file>