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3" r:id="rId3"/>
    <p:sldId id="258" r:id="rId4"/>
    <p:sldId id="259" r:id="rId5"/>
    <p:sldId id="260" r:id="rId6"/>
    <p:sldId id="261" r:id="rId7"/>
    <p:sldId id="262" r:id="rId8"/>
  </p:sldIdLst>
  <p:sldSz cx="9144000" cy="5143500" type="screen16x9"/>
  <p:notesSz cx="9144000" cy="5143500"/>
  <p:embeddedFontLst>
    <p:embeddedFont>
      <p:font typeface="IDNLAK+EBGaramond-Medium" panose="020B0604020202020204"/>
      <p:regular r:id="rId9"/>
    </p:embeddedFont>
    <p:embeddedFont>
      <p:font typeface="LNEEUU+EBGaramond-Regular" panose="020B0604020202020204"/>
      <p:regular r:id="rId10"/>
    </p:embeddedFont>
    <p:embeddedFont>
      <p:font typeface="CSBFGQ+EBGaramond-Bold" panose="020B0604020202020204"/>
      <p:regular r:id="rId11"/>
    </p:embeddedFont>
    <p:embeddedFont>
      <p:font typeface="CHCNIJ+PublicSans-Bold" panose="020B0604020202020204"/>
      <p:regular r:id="rId12"/>
    </p:embeddedFont>
    <p:embeddedFont>
      <p:font typeface="HP Simplified" panose="020B0604020202020204" charset="0"/>
      <p:regular r:id="rId13"/>
      <p:bold r:id="rId14"/>
      <p:italic r:id="rId15"/>
      <p:boldItalic r:id="rId16"/>
    </p:embeddedFont>
    <p:embeddedFont>
      <p:font typeface="SLFRMA+PublicSans-BoldItalic" panose="020B0604020202020204"/>
      <p:regular r:id="rId17"/>
    </p:embeddedFont>
    <p:embeddedFont>
      <p:font typeface="Calibri" panose="020F0502020204030204" pitchFamily="34" charset="0"/>
      <p:regular r:id="rId18"/>
      <p:bold r:id="rId19"/>
      <p:italic r:id="rId20"/>
      <p:boldItalic r:id="rId21"/>
    </p:embeddedFont>
    <p:embeddedFont>
      <p:font typeface="SJNKRS+ArialMT" panose="020B0604020202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4E5633-14B4-4357-9440-237802640C05}">
          <p14:sldIdLst>
            <p14:sldId id="256"/>
          </p14:sldIdLst>
        </p14:section>
        <p14:section name="Untitled Section" id="{1588BDD4-A4B8-489E-B095-087FC17F0266}">
          <p14:sldIdLst>
            <p14:sldId id="263"/>
            <p14:sldId id="258"/>
            <p14:sldId id="259"/>
            <p14:sldId id="260"/>
            <p14:sldId id="261"/>
            <p14:sldId id="262"/>
          </p14:sldIdLst>
        </p14:section>
      </p14:sectionLst>
    </p:ex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384" y="14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10/31/2023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10/31/2023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04800" y="2087265"/>
            <a:ext cx="3657600" cy="718145"/>
          </a:xfrm>
          <a:prstGeom prst="rect">
            <a:avLst/>
          </a:prstGeom>
        </p:spPr>
        <p:txBody>
          <a:bodyPr vert="horz" wrap="square" lIns="0" tIns="0" rIns="0" bIns="0" rtlCol="0">
            <a:spAutoFit/>
          </a:bodyPr>
          <a:lstStyle/>
          <a:p>
            <a:pPr marL="0" marR="0">
              <a:lnSpc>
                <a:spcPts val="2819"/>
              </a:lnSpc>
              <a:spcBef>
                <a:spcPts val="0"/>
              </a:spcBef>
              <a:spcAft>
                <a:spcPts val="0"/>
              </a:spcAft>
            </a:pPr>
            <a:r>
              <a:rPr lang="en-US" sz="2400" b="1" dirty="0" smtClean="0">
                <a:solidFill>
                  <a:srgbClr val="223669"/>
                </a:solidFill>
                <a:latin typeface="Times New Roman" pitchFamily="18" charset="0"/>
                <a:cs typeface="Times New Roman" pitchFamily="18" charset="0"/>
              </a:rPr>
              <a:t>FRONT END FOR </a:t>
            </a:r>
          </a:p>
          <a:p>
            <a:pPr marL="0" marR="0">
              <a:lnSpc>
                <a:spcPts val="2819"/>
              </a:lnSpc>
              <a:spcBef>
                <a:spcPts val="0"/>
              </a:spcBef>
              <a:spcAft>
                <a:spcPts val="0"/>
              </a:spcAft>
            </a:pPr>
            <a:r>
              <a:rPr lang="en-US" sz="2400" b="1" dirty="0" smtClean="0">
                <a:solidFill>
                  <a:srgbClr val="223669"/>
                </a:solidFill>
                <a:latin typeface="Times New Roman" pitchFamily="18" charset="0"/>
                <a:cs typeface="Times New Roman" pitchFamily="18" charset="0"/>
              </a:rPr>
              <a:t>CHAT APP</a:t>
            </a:r>
            <a:endParaRPr sz="2400" b="1" dirty="0">
              <a:solidFill>
                <a:srgbClr val="223669"/>
              </a:solidFill>
              <a:latin typeface="Times New Roman" pitchFamily="18" charset="0"/>
              <a:cs typeface="Times New Roman" pitchFamily="18" charset="0"/>
            </a:endParaRPr>
          </a:p>
        </p:txBody>
      </p:sp>
      <p:sp>
        <p:nvSpPr>
          <p:cNvPr id="4" name="object 3">
            <a:extLst>
              <a:ext uri="{FF2B5EF4-FFF2-40B4-BE49-F238E27FC236}">
                <a16:creationId xmlns:a16="http://schemas.microsoft.com/office/drawing/2014/main" xmlns="" id="{1933D5A6-AA55-BE84-0F96-723F01111A7F}"/>
              </a:ext>
            </a:extLst>
          </p:cNvPr>
          <p:cNvSpPr txBox="1"/>
          <p:nvPr/>
        </p:nvSpPr>
        <p:spPr>
          <a:xfrm>
            <a:off x="251520" y="3435846"/>
            <a:ext cx="3600400" cy="359073"/>
          </a:xfrm>
          <a:prstGeom prst="rect">
            <a:avLst/>
          </a:prstGeom>
        </p:spPr>
        <p:txBody>
          <a:bodyPr vert="horz" wrap="square" lIns="0" tIns="0" rIns="0" bIns="0" rtlCol="0">
            <a:spAutoFit/>
          </a:bodyPr>
          <a:lstStyle/>
          <a:p>
            <a:pPr marL="0" marR="0">
              <a:lnSpc>
                <a:spcPts val="2819"/>
              </a:lnSpc>
              <a:spcBef>
                <a:spcPts val="0"/>
              </a:spcBef>
              <a:spcAft>
                <a:spcPts val="0"/>
              </a:spcAft>
            </a:pPr>
            <a:r>
              <a:rPr lang="en-US" sz="2800" b="1" dirty="0" smtClean="0">
                <a:solidFill>
                  <a:srgbClr val="223669"/>
                </a:solidFill>
                <a:latin typeface="Times New Roman" pitchFamily="18" charset="0"/>
                <a:cs typeface="Times New Roman" pitchFamily="18" charset="0"/>
              </a:rPr>
              <a:t>“Task-2</a:t>
            </a:r>
            <a:r>
              <a:rPr lang="en-US" sz="2800" b="1" dirty="0">
                <a:solidFill>
                  <a:srgbClr val="223669"/>
                </a:solidFill>
                <a:latin typeface="Times New Roman" pitchFamily="18" charset="0"/>
                <a:cs typeface="Times New Roman" pitchFamily="18" charset="0"/>
              </a:rPr>
              <a:t>”</a:t>
            </a:r>
            <a:endParaRPr sz="2800" b="1" dirty="0">
              <a:solidFill>
                <a:srgbClr val="223669"/>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52392" y="-114154"/>
            <a:ext cx="9196392" cy="5257654"/>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6135" y="647712"/>
            <a:ext cx="3956290" cy="286425"/>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Times New Roman" panose="02020603050405020304" pitchFamily="18" charset="0"/>
                <a:cs typeface="Times New Roman" panose="02020603050405020304" pitchFamily="18" charset="0"/>
              </a:rPr>
              <a:t>CHAT APP:</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250816" y="1037049"/>
            <a:ext cx="4303436" cy="1377044"/>
          </a:xfrm>
          <a:prstGeom prst="rect">
            <a:avLst/>
          </a:prstGeom>
        </p:spPr>
        <p:txBody>
          <a:bodyPr vert="horz" wrap="square" lIns="0" tIns="0" rIns="0" bIns="0" rtlCol="0">
            <a:spAutoFit/>
          </a:bodyPr>
          <a:lstStyle/>
          <a:p>
            <a:pPr lvl="0">
              <a:lnSpc>
                <a:spcPts val="1800"/>
              </a:lnSpc>
            </a:pPr>
            <a:r>
              <a:rPr lang="en-US" sz="1400" dirty="0" smtClean="0">
                <a:solidFill>
                  <a:schemeClr val="bg1"/>
                </a:solidFill>
              </a:rPr>
              <a:t>It</a:t>
            </a:r>
            <a:r>
              <a:rPr lang="en-US" sz="1400" dirty="0">
                <a:solidFill>
                  <a:schemeClr val="bg1"/>
                </a:solidFill>
              </a:rPr>
              <a:t> enables you to send and receive messages. Chatting apps make it easier, simpler, and faster to connect with everyone and it is also easy to use. There are many types of chatting apps and every one has its own format, design, and functions</a:t>
            </a:r>
            <a:r>
              <a:rPr lang="en-US" sz="1400" dirty="0"/>
              <a:t>.</a:t>
            </a:r>
          </a:p>
          <a:p>
            <a:pPr marL="0" marR="0">
              <a:lnSpc>
                <a:spcPts val="1800"/>
              </a:lnSpc>
              <a:spcBef>
                <a:spcPts val="0"/>
              </a:spcBef>
              <a:spcAft>
                <a:spcPts val="0"/>
              </a:spcAft>
            </a:pPr>
            <a:endParaRPr sz="1400" dirty="0">
              <a:solidFill>
                <a:srgbClr val="FFFFFF"/>
              </a:solidFill>
              <a:latin typeface="IDNLAK+EBGaramond-Medium"/>
              <a:cs typeface="IDNLAK+EBGaramond-Medium"/>
            </a:endParaRPr>
          </a:p>
        </p:txBody>
      </p:sp>
      <p:sp>
        <p:nvSpPr>
          <p:cNvPr id="12" name="Rectangle 11">
            <a:extLst>
              <a:ext uri="{FF2B5EF4-FFF2-40B4-BE49-F238E27FC236}">
                <a16:creationId xmlns:a16="http://schemas.microsoft.com/office/drawing/2014/main" xmlns="" id="{6772B134-B3A1-3923-C2EE-48DAA60FDE45}"/>
              </a:ext>
            </a:extLst>
          </p:cNvPr>
          <p:cNvSpPr/>
          <p:nvPr/>
        </p:nvSpPr>
        <p:spPr>
          <a:xfrm>
            <a:off x="0" y="2266950"/>
            <a:ext cx="4644008" cy="2448272"/>
          </a:xfrm>
          <a:prstGeom prst="rect">
            <a:avLst/>
          </a:prstGeom>
          <a:solidFill>
            <a:srgbClr val="243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21712588"/>
              </p:ext>
            </p:extLst>
          </p:nvPr>
        </p:nvGraphicFramePr>
        <p:xfrm>
          <a:off x="134634" y="2389786"/>
          <a:ext cx="4374740" cy="1825547"/>
        </p:xfrm>
        <a:graphic>
          <a:graphicData uri="http://schemas.openxmlformats.org/drawingml/2006/table">
            <a:tbl>
              <a:tblPr firstRow="1" bandRow="1">
                <a:tableStyleId>{5C22544A-7EE6-4342-B048-85BDC9FD1C3A}</a:tableStyleId>
              </a:tblPr>
              <a:tblGrid>
                <a:gridCol w="1709052">
                  <a:extLst>
                    <a:ext uri="{9D8B030D-6E8A-4147-A177-3AD203B41FA5}">
                      <a16:colId xmlns:a16="http://schemas.microsoft.com/office/drawing/2014/main" xmlns="" val="20000"/>
                    </a:ext>
                  </a:extLst>
                </a:gridCol>
                <a:gridCol w="1858771">
                  <a:extLst>
                    <a:ext uri="{9D8B030D-6E8A-4147-A177-3AD203B41FA5}">
                      <a16:colId xmlns:a16="http://schemas.microsoft.com/office/drawing/2014/main" xmlns="" val="20001"/>
                    </a:ext>
                  </a:extLst>
                </a:gridCol>
                <a:gridCol w="806917">
                  <a:extLst>
                    <a:ext uri="{9D8B030D-6E8A-4147-A177-3AD203B41FA5}">
                      <a16:colId xmlns:a16="http://schemas.microsoft.com/office/drawing/2014/main" xmlns="" val="20002"/>
                    </a:ext>
                  </a:extLst>
                </a:gridCol>
              </a:tblGrid>
              <a:tr h="319731">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Helsinki" panose="02000000000000000000" pitchFamily="2" charset="0"/>
                          <a:cs typeface="WTWGOU+Arial-BoldMT"/>
                        </a:rPr>
                        <a:t>NM ID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Helsinki" panose="02000000000000000000" pitchFamily="2" charset="0"/>
                          <a:cs typeface="WTWGOU+Arial-BoldMT"/>
                        </a:rPr>
                        <a:t>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Helsinki" panose="02000000000000000000" pitchFamily="2" charset="0"/>
                          <a:cs typeface="WTWGOU+Arial-BoldMT"/>
                        </a:rPr>
                        <a:t>BATCH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0"/>
                  </a:ext>
                </a:extLst>
              </a:tr>
              <a:tr h="37645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dirty="0" smtClean="0">
                          <a:solidFill>
                            <a:schemeClr val="bg1"/>
                          </a:solidFill>
                          <a:latin typeface="+mj-lt"/>
                        </a:rPr>
                        <a:t>au820420205013</a:t>
                      </a:r>
                      <a:endParaRPr lang="en-IN"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400" dirty="0" err="1" smtClean="0">
                          <a:solidFill>
                            <a:schemeClr val="bg1"/>
                          </a:solidFill>
                          <a:latin typeface="Times New Roman" pitchFamily="18" charset="0"/>
                          <a:cs typeface="Times New Roman" pitchFamily="18" charset="0"/>
                        </a:rPr>
                        <a:t>Arun</a:t>
                      </a:r>
                      <a:r>
                        <a:rPr lang="en-US" sz="1400" baseline="0" dirty="0" smtClean="0">
                          <a:solidFill>
                            <a:schemeClr val="bg1"/>
                          </a:solidFill>
                          <a:latin typeface="Times New Roman" pitchFamily="18" charset="0"/>
                          <a:cs typeface="Times New Roman" pitchFamily="18" charset="0"/>
                        </a:rPr>
                        <a:t> R</a:t>
                      </a:r>
                      <a:endParaRPr lang="en-US" sz="140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mj-lt"/>
                        </a:rPr>
                        <a:t>CF1</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1"/>
                  </a:ext>
                </a:extLst>
              </a:tr>
              <a:tr h="37645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dirty="0" smtClean="0">
                          <a:solidFill>
                            <a:schemeClr val="bg1"/>
                          </a:solidFill>
                          <a:latin typeface="+mj-lt"/>
                        </a:rPr>
                        <a:t>au820420205018</a:t>
                      </a:r>
                      <a:endParaRPr lang="en-IN"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err="1" smtClean="0">
                          <a:solidFill>
                            <a:schemeClr val="bg1"/>
                          </a:solidFill>
                          <a:latin typeface="+mj-lt"/>
                        </a:rPr>
                        <a:t>Divya</a:t>
                      </a:r>
                      <a:r>
                        <a:rPr lang="en-US" sz="1400" baseline="0" dirty="0" smtClean="0">
                          <a:solidFill>
                            <a:schemeClr val="bg1"/>
                          </a:solidFill>
                          <a:latin typeface="+mj-lt"/>
                        </a:rPr>
                        <a:t> R</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mj-lt"/>
                        </a:rPr>
                        <a:t>CF1</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2"/>
                  </a:ext>
                </a:extLst>
              </a:tr>
              <a:tr h="37645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dirty="0" smtClean="0">
                          <a:solidFill>
                            <a:schemeClr val="bg1"/>
                          </a:solidFill>
                          <a:latin typeface="+mj-lt"/>
                        </a:rPr>
                        <a:t>au820420205028</a:t>
                      </a:r>
                      <a:endParaRPr lang="en-IN"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mj-lt"/>
                        </a:rPr>
                        <a:t> </a:t>
                      </a:r>
                      <a:r>
                        <a:rPr lang="en-US" sz="1400" dirty="0" err="1" smtClean="0">
                          <a:solidFill>
                            <a:schemeClr val="bg1"/>
                          </a:solidFill>
                          <a:latin typeface="+mj-lt"/>
                        </a:rPr>
                        <a:t>Jothikumar</a:t>
                      </a:r>
                      <a:r>
                        <a:rPr lang="en-US" sz="1400" baseline="0" dirty="0" smtClean="0">
                          <a:solidFill>
                            <a:schemeClr val="bg1"/>
                          </a:solidFill>
                          <a:latin typeface="+mj-lt"/>
                        </a:rPr>
                        <a:t> K</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mj-lt"/>
                        </a:rPr>
                        <a:t>CF1</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3"/>
                  </a:ext>
                </a:extLst>
              </a:tr>
              <a:tr h="37645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dirty="0">
                          <a:solidFill>
                            <a:schemeClr val="bg1"/>
                          </a:solidFill>
                          <a:latin typeface="+mj-lt"/>
                        </a:rPr>
                        <a:t>  </a:t>
                      </a:r>
                      <a:r>
                        <a:rPr lang="en-IN" sz="1400" dirty="0" smtClean="0">
                          <a:solidFill>
                            <a:schemeClr val="bg1"/>
                          </a:solidFill>
                          <a:latin typeface="+mn-lt"/>
                          <a:ea typeface="+mn-ea"/>
                          <a:cs typeface="+mn-cs"/>
                        </a:rPr>
                        <a:t>au820420205033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err="1" smtClean="0">
                          <a:solidFill>
                            <a:schemeClr val="bg1"/>
                          </a:solidFill>
                          <a:latin typeface="+mn-lt"/>
                          <a:ea typeface="+mn-ea"/>
                          <a:cs typeface="+mn-cs"/>
                        </a:rPr>
                        <a:t>Mahalakshmi</a:t>
                      </a:r>
                      <a:r>
                        <a:rPr lang="en-US" sz="1400" baseline="0" dirty="0" smtClean="0">
                          <a:solidFill>
                            <a:schemeClr val="bg1"/>
                          </a:solidFill>
                          <a:latin typeface="+mn-lt"/>
                          <a:ea typeface="+mn-ea"/>
                          <a:cs typeface="+mn-cs"/>
                        </a:rPr>
                        <a:t> S</a:t>
                      </a:r>
                      <a:endParaRPr lang="en-US" sz="14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mn-lt"/>
                          <a:ea typeface="+mn-ea"/>
                          <a:cs typeface="+mn-cs"/>
                        </a:rPr>
                        <a:t>CF1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06894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CSBFGQ+EBGaramond-Bold"/>
                <a:cs typeface="CSBFGQ+EBGaramond-Bold"/>
              </a:rPr>
              <a:t>Task</a:t>
            </a:r>
            <a:r>
              <a:rPr lang="en-US" b="1" spc="-23" dirty="0">
                <a:solidFill>
                  <a:srgbClr val="223669"/>
                </a:solidFill>
                <a:latin typeface="CSBFGQ+EBGaramond-Bold"/>
                <a:cs typeface="CSBFGQ+EBGaramond-Bold"/>
              </a:rPr>
              <a:t> - </a:t>
            </a:r>
            <a:r>
              <a:rPr sz="1800" b="1" spc="-23" dirty="0">
                <a:solidFill>
                  <a:srgbClr val="223669"/>
                </a:solidFill>
                <a:latin typeface="CSBFGQ+EBGaramond-Bold"/>
                <a:cs typeface="CSBFGQ+EBGaramond-Bold"/>
              </a:rPr>
              <a:t>2</a:t>
            </a:r>
          </a:p>
        </p:txBody>
      </p:sp>
      <p:sp>
        <p:nvSpPr>
          <p:cNvPr id="4" name="object 4"/>
          <p:cNvSpPr txBox="1"/>
          <p:nvPr/>
        </p:nvSpPr>
        <p:spPr>
          <a:xfrm>
            <a:off x="573300" y="635170"/>
            <a:ext cx="5370300" cy="171778"/>
          </a:xfrm>
          <a:prstGeom prst="rect">
            <a:avLst/>
          </a:prstGeom>
        </p:spPr>
        <p:txBody>
          <a:bodyPr vert="horz" wrap="square" lIns="0" tIns="0" rIns="0" bIns="0" rtlCol="0">
            <a:spAutoFit/>
          </a:bodyPr>
          <a:lstStyle/>
          <a:p>
            <a:pPr marL="0" marR="0">
              <a:lnSpc>
                <a:spcPts val="1172"/>
              </a:lnSpc>
              <a:spcBef>
                <a:spcPts val="0"/>
              </a:spcBef>
              <a:spcAft>
                <a:spcPts val="0"/>
              </a:spcAft>
            </a:pPr>
            <a:r>
              <a:rPr sz="1600" b="1" dirty="0">
                <a:solidFill>
                  <a:srgbClr val="0B5394"/>
                </a:solidFill>
                <a:latin typeface="CSBFGQ+EBGaramond-Bold"/>
                <a:cs typeface="CSBFGQ+EBGaramond-Bold"/>
              </a:rPr>
              <a:t>Create</a:t>
            </a:r>
            <a:r>
              <a:rPr lang="en-US" sz="1600" b="1" dirty="0">
                <a:solidFill>
                  <a:srgbClr val="0B5394"/>
                </a:solidFill>
                <a:latin typeface="CSBFGQ+EBGaramond-Bold"/>
                <a:cs typeface="CSBFGQ+EBGaramond-Bold"/>
              </a:rPr>
              <a:t> </a:t>
            </a:r>
            <a:r>
              <a:rPr sz="1600" b="1" dirty="0">
                <a:solidFill>
                  <a:srgbClr val="0B5394"/>
                </a:solidFill>
                <a:latin typeface="CSBFGQ+EBGaramond-Bold"/>
                <a:cs typeface="CSBFGQ+EBGaramond-Bold"/>
              </a:rPr>
              <a:t>UI</a:t>
            </a:r>
            <a:r>
              <a:rPr lang="en-US" sz="1600" b="1" dirty="0">
                <a:solidFill>
                  <a:srgbClr val="0B5394"/>
                </a:solidFill>
                <a:latin typeface="CSBFGQ+EBGaramond-Bold"/>
                <a:cs typeface="CSBFGQ+EBGaramond-Bold"/>
              </a:rPr>
              <a:t> </a:t>
            </a:r>
            <a:r>
              <a:rPr sz="1600" b="1" dirty="0">
                <a:solidFill>
                  <a:srgbClr val="0B5394"/>
                </a:solidFill>
                <a:latin typeface="CSBFGQ+EBGaramond-Bold"/>
                <a:cs typeface="CSBFGQ+EBGaramond-Bold"/>
              </a:rPr>
              <a:t>and</a:t>
            </a:r>
            <a:r>
              <a:rPr lang="en-US" sz="1600" b="1" dirty="0">
                <a:solidFill>
                  <a:srgbClr val="0B5394"/>
                </a:solidFill>
                <a:latin typeface="CSBFGQ+EBGaramond-Bold"/>
                <a:cs typeface="CSBFGQ+EBGaramond-Bold"/>
              </a:rPr>
              <a:t> </a:t>
            </a:r>
            <a:r>
              <a:rPr sz="1600" b="1" dirty="0">
                <a:solidFill>
                  <a:srgbClr val="0B5394"/>
                </a:solidFill>
                <a:latin typeface="CSBFGQ+EBGaramond-Bold"/>
                <a:cs typeface="CSBFGQ+EBGaramond-Bold"/>
              </a:rPr>
              <a:t>implement</a:t>
            </a:r>
            <a:r>
              <a:rPr lang="en-US" sz="1600" b="1" dirty="0">
                <a:solidFill>
                  <a:srgbClr val="0B5394"/>
                </a:solidFill>
                <a:latin typeface="CSBFGQ+EBGaramond-Bold"/>
                <a:cs typeface="CSBFGQ+EBGaramond-Bold"/>
              </a:rPr>
              <a:t> </a:t>
            </a:r>
            <a:r>
              <a:rPr sz="1600" b="1" dirty="0">
                <a:solidFill>
                  <a:srgbClr val="0B5394"/>
                </a:solidFill>
                <a:latin typeface="CSBFGQ+EBGaramond-Bold"/>
                <a:cs typeface="CSBFGQ+EBGaramond-Bold"/>
              </a:rPr>
              <a:t>various</a:t>
            </a:r>
            <a:r>
              <a:rPr lang="en-US" sz="1600" b="1" dirty="0">
                <a:solidFill>
                  <a:srgbClr val="0B5394"/>
                </a:solidFill>
                <a:latin typeface="CSBFGQ+EBGaramond-Bold"/>
                <a:cs typeface="CSBFGQ+EBGaramond-Bold"/>
              </a:rPr>
              <a:t> </a:t>
            </a:r>
            <a:r>
              <a:rPr sz="1600" b="1" dirty="0">
                <a:solidFill>
                  <a:srgbClr val="0B5394"/>
                </a:solidFill>
                <a:latin typeface="CSBFGQ+EBGaramond-Bold"/>
                <a:cs typeface="CSBFGQ+EBGaramond-Bold"/>
              </a:rPr>
              <a:t>components</a:t>
            </a:r>
            <a:r>
              <a:rPr lang="en-US" sz="1600" b="1" dirty="0">
                <a:solidFill>
                  <a:srgbClr val="0B5394"/>
                </a:solidFill>
                <a:latin typeface="CSBFGQ+EBGaramond-Bold"/>
                <a:cs typeface="CSBFGQ+EBGaramond-Bold"/>
              </a:rPr>
              <a:t> </a:t>
            </a:r>
            <a:r>
              <a:rPr sz="1600" b="1" dirty="0">
                <a:solidFill>
                  <a:srgbClr val="0B5394"/>
                </a:solidFill>
                <a:latin typeface="CSBFGQ+EBGaramond-Bold"/>
                <a:cs typeface="CSBFGQ+EBGaramond-Bold"/>
              </a:rPr>
              <a:t>using</a:t>
            </a:r>
            <a:r>
              <a:rPr lang="en-US" sz="1600" b="1" dirty="0">
                <a:solidFill>
                  <a:srgbClr val="0B5394"/>
                </a:solidFill>
                <a:latin typeface="CSBFGQ+EBGaramond-Bold"/>
                <a:cs typeface="CSBFGQ+EBGaramond-Bold"/>
              </a:rPr>
              <a:t> </a:t>
            </a:r>
            <a:r>
              <a:rPr sz="1600" b="1" dirty="0">
                <a:solidFill>
                  <a:srgbClr val="0B5394"/>
                </a:solidFill>
                <a:latin typeface="CSBFGQ+EBGaramond-Bold"/>
                <a:cs typeface="CSBFGQ+EBGaramond-Bold"/>
              </a:rPr>
              <a:t>react</a:t>
            </a:r>
          </a:p>
        </p:txBody>
      </p:sp>
      <p:sp>
        <p:nvSpPr>
          <p:cNvPr id="5" name="object 5"/>
          <p:cNvSpPr txBox="1"/>
          <p:nvPr/>
        </p:nvSpPr>
        <p:spPr>
          <a:xfrm>
            <a:off x="744750" y="942604"/>
            <a:ext cx="221437" cy="461829"/>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p:txBody>
      </p:sp>
      <p:sp>
        <p:nvSpPr>
          <p:cNvPr id="6" name="object 6"/>
          <p:cNvSpPr txBox="1"/>
          <p:nvPr/>
        </p:nvSpPr>
        <p:spPr>
          <a:xfrm>
            <a:off x="838200" y="933034"/>
            <a:ext cx="4038600" cy="461665"/>
          </a:xfrm>
          <a:prstGeom prst="rect">
            <a:avLst/>
          </a:prstGeom>
        </p:spPr>
        <p:txBody>
          <a:bodyPr vert="horz" wrap="square" lIns="0" tIns="0" rIns="0" bIns="0" rtlCol="0">
            <a:spAutoFit/>
          </a:bodyPr>
          <a:lstStyle/>
          <a:p>
            <a:pPr marL="0" marR="0">
              <a:lnSpc>
                <a:spcPts val="1157"/>
              </a:lnSpc>
              <a:spcBef>
                <a:spcPts val="0"/>
              </a:spcBef>
              <a:spcAft>
                <a:spcPts val="0"/>
              </a:spcAft>
            </a:pPr>
            <a:r>
              <a:rPr sz="1000" dirty="0">
                <a:solidFill>
                  <a:srgbClr val="000000"/>
                </a:solidFill>
                <a:latin typeface="Times New Roman" pitchFamily="18" charset="0"/>
                <a:cs typeface="Times New Roman" pitchFamily="18" charset="0"/>
              </a:rPr>
              <a:t>Split</a:t>
            </a:r>
            <a:r>
              <a:rPr lang="en-US" sz="1000" dirty="0">
                <a:solidFill>
                  <a:srgbClr val="000000"/>
                </a:solidFill>
                <a:latin typeface="Times New Roman" pitchFamily="18" charset="0"/>
                <a:cs typeface="Times New Roman" pitchFamily="18" charset="0"/>
              </a:rPr>
              <a:t> </a:t>
            </a:r>
            <a:r>
              <a:rPr sz="1000" dirty="0">
                <a:solidFill>
                  <a:srgbClr val="000000"/>
                </a:solidFill>
                <a:latin typeface="Times New Roman" pitchFamily="18" charset="0"/>
                <a:cs typeface="Times New Roman" pitchFamily="18" charset="0"/>
              </a:rPr>
              <a:t>design</a:t>
            </a:r>
            <a:r>
              <a:rPr lang="en-US" sz="1000" dirty="0">
                <a:solidFill>
                  <a:srgbClr val="000000"/>
                </a:solidFill>
                <a:latin typeface="Times New Roman" pitchFamily="18" charset="0"/>
                <a:cs typeface="Times New Roman" pitchFamily="18" charset="0"/>
              </a:rPr>
              <a:t> </a:t>
            </a:r>
            <a:r>
              <a:rPr sz="1000" dirty="0">
                <a:solidFill>
                  <a:srgbClr val="000000"/>
                </a:solidFill>
                <a:latin typeface="Times New Roman" pitchFamily="18" charset="0"/>
                <a:cs typeface="Times New Roman" pitchFamily="18" charset="0"/>
              </a:rPr>
              <a:t>into</a:t>
            </a:r>
            <a:r>
              <a:rPr lang="en-US" sz="1000" dirty="0">
                <a:solidFill>
                  <a:srgbClr val="000000"/>
                </a:solidFill>
                <a:latin typeface="Times New Roman" pitchFamily="18" charset="0"/>
                <a:cs typeface="Times New Roman" pitchFamily="18" charset="0"/>
              </a:rPr>
              <a:t> </a:t>
            </a:r>
            <a:r>
              <a:rPr sz="1000" dirty="0">
                <a:solidFill>
                  <a:srgbClr val="000000"/>
                </a:solidFill>
                <a:latin typeface="Times New Roman" pitchFamily="18" charset="0"/>
                <a:cs typeface="Times New Roman" pitchFamily="18" charset="0"/>
              </a:rPr>
              <a:t>components</a:t>
            </a:r>
            <a:r>
              <a:rPr lang="en-US" sz="1000" dirty="0">
                <a:solidFill>
                  <a:srgbClr val="000000"/>
                </a:solidFill>
                <a:latin typeface="Times New Roman" pitchFamily="18" charset="0"/>
                <a:cs typeface="Times New Roman" pitchFamily="18" charset="0"/>
              </a:rPr>
              <a:t> </a:t>
            </a:r>
            <a:r>
              <a:rPr sz="1000" dirty="0">
                <a:solidFill>
                  <a:srgbClr val="000000"/>
                </a:solidFill>
                <a:latin typeface="Times New Roman" pitchFamily="18" charset="0"/>
                <a:cs typeface="Times New Roman" pitchFamily="18" charset="0"/>
              </a:rPr>
              <a:t>and</a:t>
            </a:r>
            <a:r>
              <a:rPr lang="en-US" sz="1000" dirty="0">
                <a:solidFill>
                  <a:srgbClr val="000000"/>
                </a:solidFill>
                <a:latin typeface="Times New Roman" pitchFamily="18" charset="0"/>
                <a:cs typeface="Times New Roman" pitchFamily="18" charset="0"/>
              </a:rPr>
              <a:t> </a:t>
            </a:r>
            <a:r>
              <a:rPr sz="1000" dirty="0">
                <a:solidFill>
                  <a:srgbClr val="000000"/>
                </a:solidFill>
                <a:latin typeface="Times New Roman" pitchFamily="18" charset="0"/>
                <a:cs typeface="Times New Roman" pitchFamily="18" charset="0"/>
              </a:rPr>
              <a:t>Higher</a:t>
            </a:r>
            <a:r>
              <a:rPr lang="en-US" sz="1000" dirty="0">
                <a:solidFill>
                  <a:srgbClr val="000000"/>
                </a:solidFill>
                <a:latin typeface="Times New Roman" pitchFamily="18" charset="0"/>
                <a:cs typeface="Times New Roman" pitchFamily="18" charset="0"/>
              </a:rPr>
              <a:t> </a:t>
            </a:r>
            <a:r>
              <a:rPr sz="1000" dirty="0">
                <a:solidFill>
                  <a:srgbClr val="000000"/>
                </a:solidFill>
                <a:latin typeface="Times New Roman" pitchFamily="18" charset="0"/>
                <a:cs typeface="Times New Roman" pitchFamily="18" charset="0"/>
              </a:rPr>
              <a:t>order</a:t>
            </a:r>
            <a:r>
              <a:rPr lang="en-US" sz="1000" dirty="0">
                <a:solidFill>
                  <a:srgbClr val="000000"/>
                </a:solidFill>
                <a:latin typeface="Times New Roman" pitchFamily="18" charset="0"/>
                <a:cs typeface="Times New Roman" pitchFamily="18" charset="0"/>
              </a:rPr>
              <a:t> </a:t>
            </a:r>
            <a:r>
              <a:rPr sz="1000" dirty="0">
                <a:solidFill>
                  <a:srgbClr val="000000"/>
                </a:solidFill>
                <a:latin typeface="Times New Roman" pitchFamily="18" charset="0"/>
                <a:cs typeface="Times New Roman" pitchFamily="18" charset="0"/>
              </a:rPr>
              <a:t>Components</a:t>
            </a:r>
          </a:p>
          <a:p>
            <a:pPr marL="0" marR="0">
              <a:lnSpc>
                <a:spcPts val="1157"/>
              </a:lnSpc>
              <a:spcBef>
                <a:spcPts val="0"/>
              </a:spcBef>
              <a:spcAft>
                <a:spcPts val="0"/>
              </a:spcAft>
            </a:pPr>
            <a:r>
              <a:rPr sz="1000" dirty="0">
                <a:solidFill>
                  <a:srgbClr val="000000"/>
                </a:solidFill>
                <a:latin typeface="Times New Roman" pitchFamily="18" charset="0"/>
                <a:cs typeface="Times New Roman" pitchFamily="18" charset="0"/>
              </a:rPr>
              <a:t>Define</a:t>
            </a:r>
            <a:r>
              <a:rPr lang="en-US" sz="1000" dirty="0">
                <a:solidFill>
                  <a:srgbClr val="000000"/>
                </a:solidFill>
                <a:latin typeface="Times New Roman" pitchFamily="18" charset="0"/>
                <a:cs typeface="Times New Roman" pitchFamily="18" charset="0"/>
              </a:rPr>
              <a:t> </a:t>
            </a:r>
            <a:r>
              <a:rPr sz="1000" dirty="0">
                <a:solidFill>
                  <a:srgbClr val="000000"/>
                </a:solidFill>
                <a:latin typeface="Times New Roman" pitchFamily="18" charset="0"/>
                <a:cs typeface="Times New Roman" pitchFamily="18" charset="0"/>
              </a:rPr>
              <a:t>structure</a:t>
            </a:r>
            <a:r>
              <a:rPr lang="en-US" sz="1000" dirty="0">
                <a:solidFill>
                  <a:srgbClr val="000000"/>
                </a:solidFill>
                <a:latin typeface="Times New Roman" pitchFamily="18" charset="0"/>
                <a:cs typeface="Times New Roman" pitchFamily="18" charset="0"/>
              </a:rPr>
              <a:t> </a:t>
            </a:r>
            <a:r>
              <a:rPr sz="1000" dirty="0">
                <a:solidFill>
                  <a:srgbClr val="000000"/>
                </a:solidFill>
                <a:latin typeface="Times New Roman" pitchFamily="18" charset="0"/>
                <a:cs typeface="Times New Roman" pitchFamily="18" charset="0"/>
              </a:rPr>
              <a:t>of</a:t>
            </a:r>
            <a:r>
              <a:rPr lang="en-US" sz="1000" dirty="0">
                <a:solidFill>
                  <a:srgbClr val="000000"/>
                </a:solidFill>
                <a:latin typeface="Times New Roman" pitchFamily="18" charset="0"/>
                <a:cs typeface="Times New Roman" pitchFamily="18" charset="0"/>
              </a:rPr>
              <a:t> </a:t>
            </a:r>
            <a:r>
              <a:rPr sz="1000" dirty="0">
                <a:solidFill>
                  <a:srgbClr val="000000"/>
                </a:solidFill>
                <a:latin typeface="Times New Roman" pitchFamily="18" charset="0"/>
                <a:cs typeface="Times New Roman" pitchFamily="18" charset="0"/>
              </a:rPr>
              <a:t>the</a:t>
            </a:r>
            <a:r>
              <a:rPr lang="en-US" sz="1000" dirty="0">
                <a:solidFill>
                  <a:srgbClr val="000000"/>
                </a:solidFill>
                <a:latin typeface="Times New Roman" pitchFamily="18" charset="0"/>
                <a:cs typeface="Times New Roman" pitchFamily="18" charset="0"/>
              </a:rPr>
              <a:t> </a:t>
            </a:r>
            <a:r>
              <a:rPr sz="1000" dirty="0">
                <a:solidFill>
                  <a:srgbClr val="000000"/>
                </a:solidFill>
                <a:latin typeface="Times New Roman" pitchFamily="18" charset="0"/>
                <a:cs typeface="Times New Roman" pitchFamily="18" charset="0"/>
              </a:rPr>
              <a:t>components</a:t>
            </a:r>
          </a:p>
          <a:p>
            <a:pPr marL="0" marR="0">
              <a:lnSpc>
                <a:spcPts val="1157"/>
              </a:lnSpc>
              <a:spcBef>
                <a:spcPts val="8"/>
              </a:spcBef>
              <a:spcAft>
                <a:spcPts val="0"/>
              </a:spcAft>
            </a:pPr>
            <a:r>
              <a:rPr sz="1000" dirty="0">
                <a:solidFill>
                  <a:srgbClr val="000000"/>
                </a:solidFill>
                <a:latin typeface="Times New Roman" pitchFamily="18" charset="0"/>
                <a:cs typeface="Times New Roman" pitchFamily="18" charset="0"/>
              </a:rPr>
              <a:t>Set</a:t>
            </a:r>
            <a:r>
              <a:rPr lang="en-US" sz="1000" dirty="0">
                <a:solidFill>
                  <a:srgbClr val="000000"/>
                </a:solidFill>
                <a:latin typeface="Times New Roman" pitchFamily="18" charset="0"/>
                <a:cs typeface="Times New Roman" pitchFamily="18" charset="0"/>
              </a:rPr>
              <a:t> </a:t>
            </a:r>
            <a:r>
              <a:rPr sz="1000" dirty="0">
                <a:solidFill>
                  <a:srgbClr val="000000"/>
                </a:solidFill>
                <a:latin typeface="Times New Roman" pitchFamily="18" charset="0"/>
                <a:cs typeface="Times New Roman" pitchFamily="18" charset="0"/>
              </a:rPr>
              <a:t>the</a:t>
            </a:r>
            <a:r>
              <a:rPr lang="en-US" sz="1000" dirty="0">
                <a:solidFill>
                  <a:srgbClr val="000000"/>
                </a:solidFill>
                <a:latin typeface="Times New Roman" pitchFamily="18" charset="0"/>
                <a:cs typeface="Times New Roman" pitchFamily="18" charset="0"/>
              </a:rPr>
              <a:t> </a:t>
            </a:r>
            <a:r>
              <a:rPr sz="1000" dirty="0">
                <a:solidFill>
                  <a:srgbClr val="000000"/>
                </a:solidFill>
                <a:latin typeface="Times New Roman" pitchFamily="18" charset="0"/>
                <a:cs typeface="Times New Roman" pitchFamily="18" charset="0"/>
              </a:rPr>
              <a:t>basic</a:t>
            </a:r>
            <a:r>
              <a:rPr lang="en-US" sz="1000" dirty="0">
                <a:solidFill>
                  <a:srgbClr val="000000"/>
                </a:solidFill>
                <a:latin typeface="Times New Roman" pitchFamily="18" charset="0"/>
                <a:cs typeface="Times New Roman" pitchFamily="18" charset="0"/>
              </a:rPr>
              <a:t> </a:t>
            </a:r>
            <a:r>
              <a:rPr sz="1000" dirty="0" err="1">
                <a:solidFill>
                  <a:srgbClr val="000000"/>
                </a:solidFill>
                <a:latin typeface="Times New Roman" pitchFamily="18" charset="0"/>
                <a:cs typeface="Times New Roman" pitchFamily="18" charset="0"/>
              </a:rPr>
              <a:t>ui</a:t>
            </a:r>
            <a:r>
              <a:rPr lang="en-US" sz="1000" dirty="0">
                <a:solidFill>
                  <a:srgbClr val="000000"/>
                </a:solidFill>
                <a:latin typeface="Times New Roman" pitchFamily="18" charset="0"/>
                <a:cs typeface="Times New Roman" pitchFamily="18" charset="0"/>
              </a:rPr>
              <a:t> </a:t>
            </a:r>
            <a:r>
              <a:rPr sz="1000" dirty="0">
                <a:solidFill>
                  <a:srgbClr val="000000"/>
                </a:solidFill>
                <a:latin typeface="Times New Roman" pitchFamily="18" charset="0"/>
                <a:cs typeface="Times New Roman" pitchFamily="18" charset="0"/>
              </a:rPr>
              <a:t>components</a:t>
            </a:r>
            <a:r>
              <a:rPr lang="en-US" sz="1000" dirty="0">
                <a:solidFill>
                  <a:srgbClr val="000000"/>
                </a:solidFill>
                <a:latin typeface="Times New Roman" pitchFamily="18" charset="0"/>
                <a:cs typeface="Times New Roman" pitchFamily="18" charset="0"/>
              </a:rPr>
              <a:t> w</a:t>
            </a:r>
            <a:r>
              <a:rPr sz="1000" dirty="0">
                <a:solidFill>
                  <a:srgbClr val="000000"/>
                </a:solidFill>
                <a:latin typeface="Times New Roman" pitchFamily="18" charset="0"/>
                <a:cs typeface="Times New Roman" pitchFamily="18" charset="0"/>
              </a:rPr>
              <a:t>ith</a:t>
            </a:r>
            <a:r>
              <a:rPr lang="en-US" sz="1000" dirty="0">
                <a:solidFill>
                  <a:srgbClr val="000000"/>
                </a:solidFill>
                <a:latin typeface="Times New Roman" pitchFamily="18" charset="0"/>
                <a:cs typeface="Times New Roman" pitchFamily="18" charset="0"/>
              </a:rPr>
              <a:t> </a:t>
            </a:r>
            <a:r>
              <a:rPr sz="1000" dirty="0">
                <a:solidFill>
                  <a:srgbClr val="000000"/>
                </a:solidFill>
                <a:latin typeface="Times New Roman" pitchFamily="18" charset="0"/>
                <a:cs typeface="Times New Roman" pitchFamily="18" charset="0"/>
              </a:rPr>
              <a:t>dummy</a:t>
            </a:r>
            <a:r>
              <a:rPr lang="en-US" sz="1000" dirty="0">
                <a:solidFill>
                  <a:srgbClr val="000000"/>
                </a:solidFill>
                <a:latin typeface="Times New Roman" pitchFamily="18" charset="0"/>
                <a:cs typeface="Times New Roman" pitchFamily="18" charset="0"/>
              </a:rPr>
              <a:t> </a:t>
            </a:r>
            <a:r>
              <a:rPr sz="1000" dirty="0">
                <a:solidFill>
                  <a:srgbClr val="000000"/>
                </a:solidFill>
                <a:latin typeface="Times New Roman" pitchFamily="18" charset="0"/>
                <a:cs typeface="Times New Roman" pitchFamily="18" charset="0"/>
              </a:rPr>
              <a:t>data</a:t>
            </a:r>
          </a:p>
        </p:txBody>
      </p:sp>
      <p:sp>
        <p:nvSpPr>
          <p:cNvPr id="7" name="object 7"/>
          <p:cNvSpPr txBox="1"/>
          <p:nvPr/>
        </p:nvSpPr>
        <p:spPr>
          <a:xfrm>
            <a:off x="457200" y="1504950"/>
            <a:ext cx="5562600" cy="164660"/>
          </a:xfrm>
          <a:prstGeom prst="rect">
            <a:avLst/>
          </a:prstGeom>
        </p:spPr>
        <p:txBody>
          <a:bodyPr vert="horz" wrap="square" lIns="0" tIns="0" rIns="0" bIns="0" rtlCol="0">
            <a:spAutoFit/>
          </a:bodyPr>
          <a:lstStyle/>
          <a:p>
            <a:pPr marL="0" marR="0">
              <a:lnSpc>
                <a:spcPts val="1172"/>
              </a:lnSpc>
              <a:spcBef>
                <a:spcPts val="0"/>
              </a:spcBef>
              <a:spcAft>
                <a:spcPts val="0"/>
              </a:spcAft>
            </a:pPr>
            <a:r>
              <a:rPr sz="1400" b="1" dirty="0">
                <a:solidFill>
                  <a:srgbClr val="0B5394"/>
                </a:solidFill>
                <a:latin typeface="CSBFGQ+EBGaramond-Bold"/>
                <a:cs typeface="CSBFGQ+EBGaramond-Bold"/>
              </a:rPr>
              <a:t>Integrate</a:t>
            </a:r>
            <a:r>
              <a:rPr lang="en-US" sz="1400" b="1" dirty="0">
                <a:solidFill>
                  <a:srgbClr val="0B5394"/>
                </a:solidFill>
                <a:latin typeface="CSBFGQ+EBGaramond-Bold"/>
                <a:cs typeface="CSBFGQ+EBGaramond-Bold"/>
              </a:rPr>
              <a:t> </a:t>
            </a:r>
            <a:r>
              <a:rPr sz="1400" b="1" dirty="0">
                <a:solidFill>
                  <a:srgbClr val="0B5394"/>
                </a:solidFill>
                <a:latin typeface="CSBFGQ+EBGaramond-Bold"/>
                <a:cs typeface="CSBFGQ+EBGaramond-Bold"/>
              </a:rPr>
              <a:t>the</a:t>
            </a:r>
            <a:r>
              <a:rPr lang="en-US" sz="1400" b="1" dirty="0">
                <a:solidFill>
                  <a:srgbClr val="0B5394"/>
                </a:solidFill>
                <a:latin typeface="CSBFGQ+EBGaramond-Bold"/>
                <a:cs typeface="CSBFGQ+EBGaramond-Bold"/>
              </a:rPr>
              <a:t> </a:t>
            </a:r>
            <a:r>
              <a:rPr sz="1400" b="1" dirty="0">
                <a:solidFill>
                  <a:srgbClr val="0B5394"/>
                </a:solidFill>
                <a:latin typeface="CSBFGQ+EBGaramond-Bold"/>
                <a:cs typeface="CSBFGQ+EBGaramond-Bold"/>
              </a:rPr>
              <a:t>APIs</a:t>
            </a:r>
            <a:r>
              <a:rPr lang="en-US" sz="1400" b="1" dirty="0">
                <a:solidFill>
                  <a:srgbClr val="0B5394"/>
                </a:solidFill>
                <a:latin typeface="CSBFGQ+EBGaramond-Bold"/>
                <a:cs typeface="CSBFGQ+EBGaramond-Bold"/>
              </a:rPr>
              <a:t> </a:t>
            </a:r>
            <a:r>
              <a:rPr sz="1400" b="1" dirty="0">
                <a:solidFill>
                  <a:srgbClr val="0B5394"/>
                </a:solidFill>
                <a:latin typeface="CSBFGQ+EBGaramond-Bold"/>
                <a:cs typeface="CSBFGQ+EBGaramond-Bold"/>
              </a:rPr>
              <a:t>to</a:t>
            </a:r>
            <a:r>
              <a:rPr lang="en-US" sz="1400" b="1" dirty="0">
                <a:solidFill>
                  <a:srgbClr val="0B5394"/>
                </a:solidFill>
                <a:latin typeface="CSBFGQ+EBGaramond-Bold"/>
                <a:cs typeface="CSBFGQ+EBGaramond-Bold"/>
              </a:rPr>
              <a:t> </a:t>
            </a:r>
            <a:r>
              <a:rPr sz="1400" b="1" dirty="0">
                <a:solidFill>
                  <a:srgbClr val="0B5394"/>
                </a:solidFill>
                <a:latin typeface="CSBFGQ+EBGaramond-Bold"/>
                <a:cs typeface="CSBFGQ+EBGaramond-Bold"/>
              </a:rPr>
              <a:t>frontend</a:t>
            </a:r>
            <a:r>
              <a:rPr lang="en-US" sz="1400" b="1" dirty="0">
                <a:solidFill>
                  <a:srgbClr val="0B5394"/>
                </a:solidFill>
                <a:latin typeface="CSBFGQ+EBGaramond-Bold"/>
                <a:cs typeface="CSBFGQ+EBGaramond-Bold"/>
              </a:rPr>
              <a:t> </a:t>
            </a:r>
            <a:r>
              <a:rPr sz="1400" b="1" dirty="0">
                <a:solidFill>
                  <a:srgbClr val="0B5394"/>
                </a:solidFill>
                <a:latin typeface="CSBFGQ+EBGaramond-Bold"/>
                <a:cs typeface="CSBFGQ+EBGaramond-Bold"/>
              </a:rPr>
              <a:t>to</a:t>
            </a:r>
            <a:r>
              <a:rPr lang="en-US" sz="1400" b="1" dirty="0">
                <a:solidFill>
                  <a:srgbClr val="0B5394"/>
                </a:solidFill>
                <a:latin typeface="CSBFGQ+EBGaramond-Bold"/>
                <a:cs typeface="CSBFGQ+EBGaramond-Bold"/>
              </a:rPr>
              <a:t> </a:t>
            </a:r>
            <a:r>
              <a:rPr sz="1400" b="1" dirty="0">
                <a:solidFill>
                  <a:srgbClr val="0B5394"/>
                </a:solidFill>
                <a:latin typeface="CSBFGQ+EBGaramond-Bold"/>
                <a:cs typeface="CSBFGQ+EBGaramond-Bold"/>
              </a:rPr>
              <a:t>ensure</a:t>
            </a:r>
            <a:r>
              <a:rPr lang="en-US" sz="1400" b="1" dirty="0">
                <a:solidFill>
                  <a:srgbClr val="0B5394"/>
                </a:solidFill>
                <a:latin typeface="CSBFGQ+EBGaramond-Bold"/>
                <a:cs typeface="CSBFGQ+EBGaramond-Bold"/>
              </a:rPr>
              <a:t> </a:t>
            </a:r>
            <a:r>
              <a:rPr sz="1400" b="1" dirty="0">
                <a:solidFill>
                  <a:srgbClr val="0B5394"/>
                </a:solidFill>
                <a:latin typeface="CSBFGQ+EBGaramond-Bold"/>
                <a:cs typeface="CSBFGQ+EBGaramond-Bold"/>
              </a:rPr>
              <a:t>the</a:t>
            </a:r>
            <a:r>
              <a:rPr lang="en-US" sz="1400" b="1" dirty="0">
                <a:solidFill>
                  <a:srgbClr val="0B5394"/>
                </a:solidFill>
                <a:latin typeface="CSBFGQ+EBGaramond-Bold"/>
                <a:cs typeface="CSBFGQ+EBGaramond-Bold"/>
              </a:rPr>
              <a:t> </a:t>
            </a:r>
            <a:r>
              <a:rPr sz="1400" b="1" dirty="0">
                <a:solidFill>
                  <a:srgbClr val="0B5394"/>
                </a:solidFill>
                <a:latin typeface="CSBFGQ+EBGaramond-Bold"/>
                <a:cs typeface="CSBFGQ+EBGaramond-Bold"/>
              </a:rPr>
              <a:t>dynamic</a:t>
            </a:r>
            <a:r>
              <a:rPr lang="en-US" sz="1400" b="1" dirty="0">
                <a:solidFill>
                  <a:srgbClr val="0B5394"/>
                </a:solidFill>
                <a:latin typeface="CSBFGQ+EBGaramond-Bold"/>
                <a:cs typeface="CSBFGQ+EBGaramond-Bold"/>
              </a:rPr>
              <a:t> </a:t>
            </a:r>
            <a:r>
              <a:rPr sz="1400" b="1">
                <a:solidFill>
                  <a:srgbClr val="0B5394"/>
                </a:solidFill>
                <a:latin typeface="CSBFGQ+EBGaramond-Bold"/>
                <a:cs typeface="CSBFGQ+EBGaramond-Bold"/>
              </a:rPr>
              <a:t>feature</a:t>
            </a:r>
            <a:r>
              <a:rPr lang="en-US" sz="1400" b="1" dirty="0">
                <a:solidFill>
                  <a:srgbClr val="0B5394"/>
                </a:solidFill>
                <a:latin typeface="CSBFGQ+EBGaramond-Bold"/>
                <a:cs typeface="CSBFGQ+EBGaramond-Bold"/>
              </a:rPr>
              <a:t> </a:t>
            </a:r>
            <a:r>
              <a:rPr sz="1400" b="1" smtClean="0">
                <a:solidFill>
                  <a:srgbClr val="0B5394"/>
                </a:solidFill>
                <a:latin typeface="CSBFGQ+EBGaramond-Bold"/>
                <a:cs typeface="CSBFGQ+EBGaramond-Bold"/>
              </a:rPr>
              <a:t>of</a:t>
            </a:r>
            <a:r>
              <a:rPr lang="en-US" sz="1400" b="1" dirty="0" smtClean="0">
                <a:solidFill>
                  <a:srgbClr val="0B5394"/>
                </a:solidFill>
                <a:latin typeface="CSBFGQ+EBGaramond-Bold"/>
                <a:cs typeface="CSBFGQ+EBGaramond-Bold"/>
              </a:rPr>
              <a:t> </a:t>
            </a:r>
            <a:r>
              <a:rPr sz="1400" b="1" smtClean="0">
                <a:solidFill>
                  <a:srgbClr val="0B5394"/>
                </a:solidFill>
                <a:latin typeface="CSBFGQ+EBGaramond-Bold"/>
                <a:cs typeface="CSBFGQ+EBGaramond-Bold"/>
              </a:rPr>
              <a:t>website</a:t>
            </a:r>
            <a:endParaRPr sz="1400" b="1" dirty="0">
              <a:solidFill>
                <a:srgbClr val="0B5394"/>
              </a:solidFill>
              <a:latin typeface="CSBFGQ+EBGaramond-Bold"/>
              <a:cs typeface="CSBFGQ+EBGaramond-Bold"/>
            </a:endParaRP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p:txBody>
      </p:sp>
      <p:sp>
        <p:nvSpPr>
          <p:cNvPr id="9" name="object 9"/>
          <p:cNvSpPr txBox="1"/>
          <p:nvPr/>
        </p:nvSpPr>
        <p:spPr>
          <a:xfrm>
            <a:off x="838200" y="1821140"/>
            <a:ext cx="3733800" cy="769441"/>
          </a:xfrm>
          <a:prstGeom prst="rect">
            <a:avLst/>
          </a:prstGeom>
        </p:spPr>
        <p:txBody>
          <a:bodyPr vert="horz" wrap="square" lIns="0" tIns="0" rIns="0" bIns="0" rtlCol="0">
            <a:spAutoFit/>
          </a:bodyPr>
          <a:lstStyle/>
          <a:p>
            <a:pPr marL="0" marR="0">
              <a:lnSpc>
                <a:spcPts val="1157"/>
              </a:lnSpc>
              <a:spcBef>
                <a:spcPts val="0"/>
              </a:spcBef>
              <a:spcAft>
                <a:spcPts val="0"/>
              </a:spcAft>
            </a:pPr>
            <a:r>
              <a:rPr sz="1050" dirty="0">
                <a:solidFill>
                  <a:srgbClr val="000000"/>
                </a:solidFill>
                <a:latin typeface="IDNLAK+EBGaramond-Medium"/>
                <a:cs typeface="IDNLAK+EBGaramond-Medium"/>
              </a:rPr>
              <a:t>Point</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base</a:t>
            </a:r>
            <a:r>
              <a:rPr lang="en-US" sz="1050" dirty="0">
                <a:solidFill>
                  <a:srgbClr val="000000"/>
                </a:solidFill>
                <a:latin typeface="IDNLAK+EBGaramond-Medium"/>
                <a:cs typeface="IDNLAK+EBGaramond-Medium"/>
              </a:rPr>
              <a:t> </a:t>
            </a:r>
            <a:r>
              <a:rPr sz="1050" dirty="0" err="1">
                <a:solidFill>
                  <a:srgbClr val="000000"/>
                </a:solidFill>
                <a:latin typeface="IDNLAK+EBGaramond-Medium"/>
                <a:cs typeface="IDNLAK+EBGaramond-Medium"/>
              </a:rPr>
              <a:t>api</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to</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the</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severs</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base</a:t>
            </a:r>
            <a:r>
              <a:rPr lang="en-US" sz="1050" dirty="0">
                <a:solidFill>
                  <a:srgbClr val="000000"/>
                </a:solidFill>
                <a:latin typeface="IDNLAK+EBGaramond-Medium"/>
                <a:cs typeface="IDNLAK+EBGaramond-Medium"/>
              </a:rPr>
              <a:t> </a:t>
            </a:r>
            <a:r>
              <a:rPr sz="1050" dirty="0" err="1">
                <a:solidFill>
                  <a:srgbClr val="000000"/>
                </a:solidFill>
                <a:latin typeface="IDNLAK+EBGaramond-Medium"/>
                <a:cs typeface="IDNLAK+EBGaramond-Medium"/>
              </a:rPr>
              <a:t>url</a:t>
            </a:r>
            <a:endParaRPr sz="1050" dirty="0">
              <a:solidFill>
                <a:srgbClr val="000000"/>
              </a:solidFill>
              <a:latin typeface="IDNLAK+EBGaramond-Medium"/>
              <a:cs typeface="IDNLAK+EBGaramond-Medium"/>
            </a:endParaRPr>
          </a:p>
          <a:p>
            <a:pPr marL="0" marR="0">
              <a:lnSpc>
                <a:spcPts val="1157"/>
              </a:lnSpc>
              <a:spcBef>
                <a:spcPts val="0"/>
              </a:spcBef>
              <a:spcAft>
                <a:spcPts val="0"/>
              </a:spcAft>
            </a:pPr>
            <a:r>
              <a:rPr sz="1050" dirty="0">
                <a:solidFill>
                  <a:srgbClr val="000000"/>
                </a:solidFill>
                <a:latin typeface="IDNLAK+EBGaramond-Medium"/>
                <a:cs typeface="IDNLAK+EBGaramond-Medium"/>
              </a:rPr>
              <a:t>Design</a:t>
            </a:r>
            <a:r>
              <a:rPr lang="en-US" sz="1050" dirty="0">
                <a:solidFill>
                  <a:srgbClr val="000000"/>
                </a:solidFill>
                <a:latin typeface="IDNLAK+EBGaramond-Medium"/>
                <a:cs typeface="IDNLAK+EBGaramond-Medium"/>
              </a:rPr>
              <a:t> </a:t>
            </a:r>
            <a:r>
              <a:rPr sz="1050" dirty="0" err="1">
                <a:solidFill>
                  <a:srgbClr val="000000"/>
                </a:solidFill>
                <a:latin typeface="IDNLAK+EBGaramond-Medium"/>
                <a:cs typeface="IDNLAK+EBGaramond-Medium"/>
              </a:rPr>
              <a:t>api</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calls</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for</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each</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element</a:t>
            </a:r>
          </a:p>
          <a:p>
            <a:pPr marL="0" marR="0">
              <a:lnSpc>
                <a:spcPts val="1157"/>
              </a:lnSpc>
              <a:spcBef>
                <a:spcPts val="8"/>
              </a:spcBef>
              <a:spcAft>
                <a:spcPts val="0"/>
              </a:spcAft>
            </a:pPr>
            <a:r>
              <a:rPr sz="1050" dirty="0">
                <a:solidFill>
                  <a:srgbClr val="000000"/>
                </a:solidFill>
                <a:latin typeface="IDNLAK+EBGaramond-Medium"/>
                <a:cs typeface="IDNLAK+EBGaramond-Medium"/>
              </a:rPr>
              <a:t>Handle</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errors</a:t>
            </a:r>
            <a:r>
              <a:rPr lang="en-US" sz="1050" dirty="0">
                <a:solidFill>
                  <a:srgbClr val="000000"/>
                </a:solidFill>
                <a:latin typeface="IDNLAK+EBGaramond-Medium"/>
                <a:cs typeface="IDNLAK+EBGaramond-Medium"/>
              </a:rPr>
              <a:t> </a:t>
            </a:r>
            <a:r>
              <a:rPr sz="1050">
                <a:solidFill>
                  <a:srgbClr val="000000"/>
                </a:solidFill>
                <a:latin typeface="IDNLAK+EBGaramond-Medium"/>
                <a:cs typeface="IDNLAK+EBGaramond-Medium"/>
              </a:rPr>
              <a:t>in</a:t>
            </a:r>
            <a:r>
              <a:rPr lang="en-US" sz="1050" dirty="0">
                <a:solidFill>
                  <a:srgbClr val="000000"/>
                </a:solidFill>
                <a:latin typeface="IDNLAK+EBGaramond-Medium"/>
                <a:cs typeface="IDNLAK+EBGaramond-Medium"/>
              </a:rPr>
              <a:t> </a:t>
            </a:r>
            <a:r>
              <a:rPr sz="1050" smtClean="0">
                <a:solidFill>
                  <a:srgbClr val="000000"/>
                </a:solidFill>
                <a:latin typeface="IDNLAK+EBGaramond-Medium"/>
                <a:cs typeface="IDNLAK+EBGaramond-Medium"/>
              </a:rPr>
              <a:t>the</a:t>
            </a:r>
            <a:r>
              <a:rPr lang="en-US" sz="1050" dirty="0" smtClean="0">
                <a:solidFill>
                  <a:srgbClr val="000000"/>
                </a:solidFill>
                <a:latin typeface="IDNLAK+EBGaramond-Medium"/>
                <a:cs typeface="IDNLAK+EBGaramond-Medium"/>
              </a:rPr>
              <a:t> </a:t>
            </a:r>
            <a:r>
              <a:rPr sz="1050" smtClean="0">
                <a:solidFill>
                  <a:srgbClr val="000000"/>
                </a:solidFill>
                <a:latin typeface="IDNLAK+EBGaramond-Medium"/>
                <a:cs typeface="IDNLAK+EBGaramond-Medium"/>
              </a:rPr>
              <a:t>output</a:t>
            </a:r>
            <a:endParaRPr sz="1050" dirty="0">
              <a:solidFill>
                <a:srgbClr val="000000"/>
              </a:solidFill>
              <a:latin typeface="IDNLAK+EBGaramond-Medium"/>
              <a:cs typeface="IDNLAK+EBGaramond-Medium"/>
            </a:endParaRPr>
          </a:p>
          <a:p>
            <a:pPr marL="0" marR="0">
              <a:lnSpc>
                <a:spcPts val="1157"/>
              </a:lnSpc>
              <a:spcBef>
                <a:spcPts val="8"/>
              </a:spcBef>
              <a:spcAft>
                <a:spcPts val="0"/>
              </a:spcAft>
            </a:pPr>
            <a:r>
              <a:rPr sz="1050" dirty="0">
                <a:solidFill>
                  <a:srgbClr val="000000"/>
                </a:solidFill>
                <a:latin typeface="IDNLAK+EBGaramond-Medium"/>
                <a:cs typeface="IDNLAK+EBGaramond-Medium"/>
              </a:rPr>
              <a:t>Render</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output</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of</a:t>
            </a:r>
            <a:r>
              <a:rPr lang="en-US" sz="1050" dirty="0">
                <a:solidFill>
                  <a:srgbClr val="000000"/>
                </a:solidFill>
                <a:latin typeface="IDNLAK+EBGaramond-Medium"/>
                <a:cs typeface="IDNLAK+EBGaramond-Medium"/>
              </a:rPr>
              <a:t> </a:t>
            </a:r>
            <a:r>
              <a:rPr sz="1050" dirty="0" err="1">
                <a:solidFill>
                  <a:srgbClr val="000000"/>
                </a:solidFill>
                <a:latin typeface="IDNLAK+EBGaramond-Medium"/>
                <a:cs typeface="IDNLAK+EBGaramond-Medium"/>
              </a:rPr>
              <a:t>apis</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to</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different</a:t>
            </a:r>
            <a:r>
              <a:rPr lang="en-US" sz="1050" dirty="0">
                <a:solidFill>
                  <a:srgbClr val="000000"/>
                </a:solidFill>
                <a:latin typeface="IDNLAK+EBGaramond-Medium"/>
                <a:cs typeface="IDNLAK+EBGaramond-Medium"/>
              </a:rPr>
              <a:t> </a:t>
            </a:r>
            <a:r>
              <a:rPr sz="1050">
                <a:solidFill>
                  <a:srgbClr val="000000"/>
                </a:solidFill>
                <a:latin typeface="IDNLAK+EBGaramond-Medium"/>
                <a:cs typeface="IDNLAK+EBGaramond-Medium"/>
              </a:rPr>
              <a:t>low</a:t>
            </a:r>
            <a:r>
              <a:rPr lang="en-US" sz="1050" dirty="0">
                <a:solidFill>
                  <a:srgbClr val="000000"/>
                </a:solidFill>
                <a:latin typeface="IDNLAK+EBGaramond-Medium"/>
                <a:cs typeface="IDNLAK+EBGaramond-Medium"/>
              </a:rPr>
              <a:t> </a:t>
            </a:r>
            <a:r>
              <a:rPr sz="1050" smtClean="0">
                <a:solidFill>
                  <a:srgbClr val="000000"/>
                </a:solidFill>
                <a:latin typeface="IDNLAK+EBGaramond-Medium"/>
                <a:cs typeface="IDNLAK+EBGaramond-Medium"/>
              </a:rPr>
              <a:t>level</a:t>
            </a:r>
            <a:r>
              <a:rPr lang="en-US" sz="1050" dirty="0" smtClean="0">
                <a:solidFill>
                  <a:srgbClr val="000000"/>
                </a:solidFill>
                <a:latin typeface="IDNLAK+EBGaramond-Medium"/>
                <a:cs typeface="IDNLAK+EBGaramond-Medium"/>
              </a:rPr>
              <a:t> </a:t>
            </a:r>
            <a:r>
              <a:rPr sz="1050" smtClean="0">
                <a:solidFill>
                  <a:srgbClr val="000000"/>
                </a:solidFill>
                <a:latin typeface="IDNLAK+EBGaramond-Medium"/>
                <a:cs typeface="IDNLAK+EBGaramond-Medium"/>
              </a:rPr>
              <a:t>components</a:t>
            </a:r>
            <a:endParaRPr sz="1050" dirty="0">
              <a:solidFill>
                <a:srgbClr val="000000"/>
              </a:solidFill>
              <a:latin typeface="IDNLAK+EBGaramond-Medium"/>
              <a:cs typeface="IDNLAK+EBGaramond-Medium"/>
            </a:endParaRPr>
          </a:p>
          <a:p>
            <a:pPr marL="0" marR="0">
              <a:lnSpc>
                <a:spcPts val="1157"/>
              </a:lnSpc>
              <a:spcBef>
                <a:spcPts val="0"/>
              </a:spcBef>
              <a:spcAft>
                <a:spcPts val="0"/>
              </a:spcAft>
            </a:pPr>
            <a:r>
              <a:rPr sz="1050" dirty="0">
                <a:solidFill>
                  <a:srgbClr val="000000"/>
                </a:solidFill>
                <a:latin typeface="IDNLAK+EBGaramond-Medium"/>
                <a:cs typeface="IDNLAK+EBGaramond-Medium"/>
              </a:rPr>
              <a:t>Secure</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content</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of</a:t>
            </a:r>
            <a:r>
              <a:rPr lang="en-US" sz="1050" dirty="0">
                <a:solidFill>
                  <a:srgbClr val="000000"/>
                </a:solidFill>
                <a:latin typeface="IDNLAK+EBGaramond-Medium"/>
                <a:cs typeface="IDNLAK+EBGaramond-Medium"/>
              </a:rPr>
              <a:t> </a:t>
            </a:r>
            <a:r>
              <a:rPr sz="1050" dirty="0">
                <a:solidFill>
                  <a:srgbClr val="000000"/>
                </a:solidFill>
                <a:latin typeface="IDNLAK+EBGaramond-Medium"/>
                <a:cs typeface="IDNLAK+EBGaramond-Medium"/>
              </a:rPr>
              <a:t>post</a:t>
            </a:r>
            <a:r>
              <a:rPr lang="en-US" sz="1050" dirty="0">
                <a:solidFill>
                  <a:srgbClr val="000000"/>
                </a:solidFill>
                <a:latin typeface="IDNLAK+EBGaramond-Medium"/>
                <a:cs typeface="IDNLAK+EBGaramond-Medium"/>
              </a:rPr>
              <a:t> </a:t>
            </a:r>
            <a:r>
              <a:rPr sz="1050" dirty="0" err="1">
                <a:solidFill>
                  <a:srgbClr val="000000"/>
                </a:solidFill>
                <a:latin typeface="IDNLAK+EBGaramond-Medium"/>
                <a:cs typeface="IDNLAK+EBGaramond-Medium"/>
              </a:rPr>
              <a:t>apisx</a:t>
            </a:r>
            <a:endParaRPr sz="1050" dirty="0">
              <a:solidFill>
                <a:srgbClr val="000000"/>
              </a:solidFill>
              <a:latin typeface="IDNLAK+EBGaramond-Medium"/>
              <a:cs typeface="IDNLAK+EBGaramond-Medium"/>
            </a:endParaRPr>
          </a:p>
        </p:txBody>
      </p:sp>
      <p:sp>
        <p:nvSpPr>
          <p:cNvPr id="10" name="object 10"/>
          <p:cNvSpPr txBox="1"/>
          <p:nvPr/>
        </p:nvSpPr>
        <p:spPr>
          <a:xfrm>
            <a:off x="537187" y="2682362"/>
            <a:ext cx="1748942" cy="25834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CSBFGQ+EBGaramond-Bold"/>
                <a:cs typeface="CSBFGQ+EBGaramond-Bold"/>
              </a:rPr>
              <a:t>Evaluation</a:t>
            </a:r>
            <a:r>
              <a:rPr lang="en-US" sz="1600" b="1" dirty="0">
                <a:solidFill>
                  <a:srgbClr val="0B5394"/>
                </a:solidFill>
                <a:latin typeface="CSBFGQ+EBGaramond-Bold"/>
                <a:cs typeface="CSBFGQ+EBGaramond-Bold"/>
              </a:rPr>
              <a:t> </a:t>
            </a:r>
            <a:r>
              <a:rPr sz="1600" b="1" dirty="0">
                <a:solidFill>
                  <a:srgbClr val="0B5394"/>
                </a:solidFill>
                <a:latin typeface="CSBFGQ+EBGaramond-Bold"/>
                <a:cs typeface="CSBFGQ+EBGaramond-Bold"/>
              </a:rPr>
              <a:t>Metric:</a:t>
            </a:r>
          </a:p>
        </p:txBody>
      </p:sp>
      <p:sp>
        <p:nvSpPr>
          <p:cNvPr id="11" name="object 11"/>
          <p:cNvSpPr txBox="1"/>
          <p:nvPr/>
        </p:nvSpPr>
        <p:spPr>
          <a:xfrm>
            <a:off x="676899" y="2975374"/>
            <a:ext cx="3020618" cy="220894"/>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SJNKRS+ArialMT"/>
                <a:cs typeface="SJNKRS+ArialMT"/>
              </a:rPr>
              <a:t>●</a:t>
            </a:r>
            <a:r>
              <a:rPr sz="1400" spc="1303" dirty="0">
                <a:solidFill>
                  <a:srgbClr val="000000"/>
                </a:solidFill>
                <a:latin typeface="Times New Roman"/>
                <a:cs typeface="Times New Roman"/>
              </a:rPr>
              <a:t> </a:t>
            </a:r>
            <a:r>
              <a:rPr sz="1400" dirty="0">
                <a:solidFill>
                  <a:srgbClr val="000000"/>
                </a:solidFill>
                <a:latin typeface="IDNLAK+EBGaramond-Medium"/>
                <a:cs typeface="IDNLAK+EBGaramond-Medium"/>
              </a:rPr>
              <a:t>100%</a:t>
            </a:r>
            <a:r>
              <a:rPr lang="en-US" sz="1400" dirty="0">
                <a:solidFill>
                  <a:srgbClr val="000000"/>
                </a:solidFill>
                <a:latin typeface="IDNLAK+EBGaramond-Medium"/>
                <a:cs typeface="IDNLAK+EBGaramond-Medium"/>
              </a:rPr>
              <a:t> </a:t>
            </a:r>
            <a:r>
              <a:rPr sz="1400" dirty="0">
                <a:solidFill>
                  <a:srgbClr val="000000"/>
                </a:solidFill>
                <a:latin typeface="IDNLAK+EBGaramond-Medium"/>
                <a:cs typeface="IDNLAK+EBGaramond-Medium"/>
              </a:rPr>
              <a:t>Completion</a:t>
            </a:r>
            <a:r>
              <a:rPr lang="en-US" sz="1400" dirty="0">
                <a:solidFill>
                  <a:srgbClr val="000000"/>
                </a:solidFill>
                <a:latin typeface="IDNLAK+EBGaramond-Medium"/>
                <a:cs typeface="IDNLAK+EBGaramond-Medium"/>
              </a:rPr>
              <a:t> </a:t>
            </a:r>
            <a:r>
              <a:rPr sz="1400" dirty="0">
                <a:solidFill>
                  <a:srgbClr val="000000"/>
                </a:solidFill>
                <a:latin typeface="IDNLAK+EBGaramond-Medium"/>
                <a:cs typeface="IDNLAK+EBGaramond-Medium"/>
              </a:rPr>
              <a:t>of</a:t>
            </a:r>
            <a:r>
              <a:rPr lang="en-US" sz="1400" dirty="0">
                <a:solidFill>
                  <a:srgbClr val="000000"/>
                </a:solidFill>
                <a:latin typeface="IDNLAK+EBGaramond-Medium"/>
                <a:cs typeface="IDNLAK+EBGaramond-Medium"/>
              </a:rPr>
              <a:t> </a:t>
            </a:r>
            <a:r>
              <a:rPr sz="1400" dirty="0">
                <a:solidFill>
                  <a:srgbClr val="000000"/>
                </a:solidFill>
                <a:latin typeface="IDNLAK+EBGaramond-Medium"/>
                <a:cs typeface="IDNLAK+EBGaramond-Medium"/>
              </a:rPr>
              <a:t>the</a:t>
            </a:r>
            <a:r>
              <a:rPr lang="en-US" sz="1400" dirty="0">
                <a:solidFill>
                  <a:srgbClr val="000000"/>
                </a:solidFill>
                <a:latin typeface="IDNLAK+EBGaramond-Medium"/>
                <a:cs typeface="IDNLAK+EBGaramond-Medium"/>
              </a:rPr>
              <a:t> </a:t>
            </a:r>
            <a:r>
              <a:rPr sz="1400" dirty="0">
                <a:solidFill>
                  <a:srgbClr val="000000"/>
                </a:solidFill>
                <a:latin typeface="IDNLAK+EBGaramond-Medium"/>
                <a:cs typeface="IDNLAK+EBGaramond-Medium"/>
              </a:rPr>
              <a:t>above</a:t>
            </a:r>
            <a:r>
              <a:rPr lang="en-US" sz="1400" dirty="0">
                <a:solidFill>
                  <a:srgbClr val="000000"/>
                </a:solidFill>
                <a:latin typeface="IDNLAK+EBGaramond-Medium"/>
                <a:cs typeface="IDNLAK+EBGaramond-Medium"/>
              </a:rPr>
              <a:t> </a:t>
            </a:r>
            <a:r>
              <a:rPr sz="1400" dirty="0">
                <a:solidFill>
                  <a:srgbClr val="000000"/>
                </a:solidFill>
                <a:latin typeface="IDNLAK+EBGaramond-Medium"/>
                <a:cs typeface="IDNLAK+EBGaramond-Medium"/>
              </a:rPr>
              <a:t>tasks</a:t>
            </a:r>
          </a:p>
        </p:txBody>
      </p:sp>
      <p:sp>
        <p:nvSpPr>
          <p:cNvPr id="12" name="object 12"/>
          <p:cNvSpPr txBox="1"/>
          <p:nvPr/>
        </p:nvSpPr>
        <p:spPr>
          <a:xfrm>
            <a:off x="638230" y="3595836"/>
            <a:ext cx="1717306"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HCNIJ+PublicSans-Bold"/>
                <a:cs typeface="CHCNIJ+PublicSans-Bold"/>
              </a:rPr>
              <a:t>Learning Outcome</a:t>
            </a:r>
          </a:p>
        </p:txBody>
      </p:sp>
      <p:sp>
        <p:nvSpPr>
          <p:cNvPr id="13" name="object 13"/>
          <p:cNvSpPr txBox="1"/>
          <p:nvPr/>
        </p:nvSpPr>
        <p:spPr>
          <a:xfrm>
            <a:off x="733300" y="3999601"/>
            <a:ext cx="206424" cy="800429"/>
          </a:xfrm>
          <a:prstGeom prst="rect">
            <a:avLst/>
          </a:prstGeom>
        </p:spPr>
        <p:txBody>
          <a:bodyPr vert="horz" wrap="square" lIns="0" tIns="0" rIns="0" bIns="0" rtlCol="0">
            <a:spAutoFit/>
          </a:bodyPr>
          <a:lstStyle/>
          <a:p>
            <a:pPr marL="0" marR="0">
              <a:lnSpc>
                <a:spcPts val="1340"/>
              </a:lnSpc>
              <a:spcBef>
                <a:spcPts val="0"/>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a:p>
            <a:pPr marL="0" marR="0">
              <a:lnSpc>
                <a:spcPts val="1340"/>
              </a:lnSpc>
              <a:spcBef>
                <a:spcPts val="213"/>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p:txBody>
      </p:sp>
      <p:sp>
        <p:nvSpPr>
          <p:cNvPr id="14" name="object 14"/>
          <p:cNvSpPr txBox="1"/>
          <p:nvPr/>
        </p:nvSpPr>
        <p:spPr>
          <a:xfrm>
            <a:off x="1038100" y="3986841"/>
            <a:ext cx="3270351" cy="789640"/>
          </a:xfrm>
          <a:prstGeom prst="rect">
            <a:avLst/>
          </a:prstGeom>
        </p:spPr>
        <p:txBody>
          <a:bodyPr vert="horz" wrap="square" lIns="0" tIns="0" rIns="0" bIns="0" rtlCol="0">
            <a:spAutoFit/>
          </a:bodyPr>
          <a:lstStyle/>
          <a:p>
            <a:pPr marL="0" marR="0">
              <a:lnSpc>
                <a:spcPts val="1543"/>
              </a:lnSpc>
              <a:spcBef>
                <a:spcPts val="0"/>
              </a:spcBef>
              <a:spcAft>
                <a:spcPts val="0"/>
              </a:spcAft>
            </a:pPr>
            <a:r>
              <a:rPr sz="1200" dirty="0">
                <a:solidFill>
                  <a:srgbClr val="000000"/>
                </a:solidFill>
                <a:latin typeface="IDNLAK+EBGaramond-Medium"/>
                <a:cs typeface="IDNLAK+EBGaramond-Medium"/>
              </a:rPr>
              <a:t>Developing</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complicated</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UI</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using</a:t>
            </a:r>
            <a:r>
              <a:rPr lang="en-US" sz="1200" dirty="0">
                <a:solidFill>
                  <a:srgbClr val="000000"/>
                </a:solidFill>
                <a:latin typeface="IDNLAK+EBGaramond-Medium"/>
                <a:cs typeface="IDNLAK+EBGaramond-Medium"/>
              </a:rPr>
              <a:t> r</a:t>
            </a:r>
            <a:r>
              <a:rPr sz="1200" dirty="0">
                <a:solidFill>
                  <a:srgbClr val="000000"/>
                </a:solidFill>
                <a:latin typeface="IDNLAK+EBGaramond-Medium"/>
                <a:cs typeface="IDNLAK+EBGaramond-Medium"/>
              </a:rPr>
              <a:t>eact</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components</a:t>
            </a:r>
          </a:p>
          <a:p>
            <a:pPr marL="0" marR="0">
              <a:lnSpc>
                <a:spcPts val="1543"/>
              </a:lnSpc>
              <a:spcBef>
                <a:spcPts val="60"/>
              </a:spcBef>
              <a:spcAft>
                <a:spcPts val="0"/>
              </a:spcAft>
            </a:pPr>
            <a:r>
              <a:rPr sz="1200" dirty="0">
                <a:solidFill>
                  <a:srgbClr val="000000"/>
                </a:solidFill>
                <a:latin typeface="IDNLAK+EBGaramond-Medium"/>
                <a:cs typeface="IDNLAK+EBGaramond-Medium"/>
              </a:rPr>
              <a:t>Using</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props</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drilling</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and</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context</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to</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pass</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variables</a:t>
            </a:r>
          </a:p>
          <a:p>
            <a:pPr marL="0" marR="0">
              <a:lnSpc>
                <a:spcPts val="1543"/>
              </a:lnSpc>
              <a:spcBef>
                <a:spcPts val="60"/>
              </a:spcBef>
              <a:spcAft>
                <a:spcPts val="0"/>
              </a:spcAft>
            </a:pPr>
            <a:r>
              <a:rPr sz="1200" dirty="0">
                <a:solidFill>
                  <a:srgbClr val="000000"/>
                </a:solidFill>
                <a:latin typeface="IDNLAK+EBGaramond-Medium"/>
                <a:cs typeface="IDNLAK+EBGaramond-Medium"/>
              </a:rPr>
              <a:t>Getting</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familiar</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with</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different</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type</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of</a:t>
            </a:r>
            <a:r>
              <a:rPr lang="en-US" sz="1200" dirty="0">
                <a:solidFill>
                  <a:srgbClr val="000000"/>
                </a:solidFill>
                <a:latin typeface="IDNLAK+EBGaramond-Medium"/>
                <a:cs typeface="IDNLAK+EBGaramond-Medium"/>
              </a:rPr>
              <a:t> </a:t>
            </a:r>
            <a:r>
              <a:rPr sz="1200" dirty="0" err="1">
                <a:solidFill>
                  <a:srgbClr val="000000"/>
                </a:solidFill>
                <a:latin typeface="IDNLAK+EBGaramond-Medium"/>
                <a:cs typeface="IDNLAK+EBGaramond-Medium"/>
              </a:rPr>
              <a:t>api</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calls</a:t>
            </a:r>
          </a:p>
          <a:p>
            <a:pPr marL="0" marR="0">
              <a:lnSpc>
                <a:spcPts val="1543"/>
              </a:lnSpc>
              <a:spcBef>
                <a:spcPts val="10"/>
              </a:spcBef>
              <a:spcAft>
                <a:spcPts val="0"/>
              </a:spcAft>
            </a:pPr>
            <a:r>
              <a:rPr sz="1200" dirty="0">
                <a:solidFill>
                  <a:srgbClr val="000000"/>
                </a:solidFill>
                <a:latin typeface="IDNLAK+EBGaramond-Medium"/>
                <a:cs typeface="IDNLAK+EBGaramond-Medium"/>
              </a:rPr>
              <a:t>Handling</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different</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input</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2367" y="12966"/>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2309241"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Step-Wise</a:t>
            </a:r>
            <a:r>
              <a:rPr lang="en-US" sz="1800" b="1" dirty="0">
                <a:solidFill>
                  <a:srgbClr val="223669"/>
                </a:solidFill>
                <a:latin typeface="CSBFGQ+EBGaramond-Bold"/>
                <a:cs typeface="CSBFGQ+EBGaramond-Bold"/>
              </a:rPr>
              <a:t> </a:t>
            </a:r>
            <a:r>
              <a:rPr sz="1800" b="1" dirty="0">
                <a:solidFill>
                  <a:srgbClr val="223669"/>
                </a:solidFill>
                <a:latin typeface="CSBFGQ+EBGaramond-Bold"/>
                <a:cs typeface="CSBFGQ+EBGaramond-Bold"/>
              </a:rPr>
              <a:t>Description</a:t>
            </a:r>
          </a:p>
        </p:txBody>
      </p:sp>
      <p:sp>
        <p:nvSpPr>
          <p:cNvPr id="4" name="object 4"/>
          <p:cNvSpPr txBox="1"/>
          <p:nvPr/>
        </p:nvSpPr>
        <p:spPr>
          <a:xfrm>
            <a:off x="638229" y="3560406"/>
            <a:ext cx="2263292"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CSBFGQ+EBGaramond-Bold"/>
                <a:cs typeface="CSBFGQ+EBGaramond-Bold"/>
              </a:rPr>
              <a:t>Summary</a:t>
            </a:r>
            <a:r>
              <a:rPr lang="en-US" sz="1800" b="1" dirty="0">
                <a:solidFill>
                  <a:srgbClr val="C88C32"/>
                </a:solidFill>
                <a:latin typeface="CSBFGQ+EBGaramond-Bold"/>
                <a:cs typeface="CSBFGQ+EBGaramond-Bold"/>
              </a:rPr>
              <a:t> </a:t>
            </a:r>
            <a:r>
              <a:rPr sz="1800" b="1" dirty="0">
                <a:solidFill>
                  <a:srgbClr val="C88C32"/>
                </a:solidFill>
                <a:latin typeface="CSBFGQ+EBGaramond-Bold"/>
                <a:cs typeface="CSBFGQ+EBGaramond-Bold"/>
              </a:rPr>
              <a:t>of</a:t>
            </a:r>
            <a:r>
              <a:rPr lang="en-US" b="1" dirty="0">
                <a:solidFill>
                  <a:srgbClr val="C88C32"/>
                </a:solidFill>
                <a:latin typeface="CSBFGQ+EBGaramond-Bold"/>
                <a:cs typeface="CSBFGQ+EBGaramond-Bold"/>
              </a:rPr>
              <a:t> </a:t>
            </a:r>
            <a:r>
              <a:rPr sz="1800" b="1" dirty="0">
                <a:solidFill>
                  <a:srgbClr val="C88C32"/>
                </a:solidFill>
                <a:latin typeface="CSBFGQ+EBGaramond-Bold"/>
                <a:cs typeface="CSBFGQ+EBGaramond-Bold"/>
              </a:rPr>
              <a:t>your</a:t>
            </a:r>
            <a:r>
              <a:rPr lang="en-US" b="1" dirty="0">
                <a:solidFill>
                  <a:srgbClr val="C88C32"/>
                </a:solidFill>
                <a:latin typeface="CSBFGQ+EBGaramond-Bold"/>
                <a:cs typeface="CSBFGQ+EBGaramond-Bold"/>
              </a:rPr>
              <a:t> </a:t>
            </a:r>
            <a:r>
              <a:rPr sz="1800" b="1" dirty="0">
                <a:solidFill>
                  <a:srgbClr val="C88C32"/>
                </a:solidFill>
                <a:latin typeface="CSBFGQ+EBGaramond-Bold"/>
                <a:cs typeface="CSBFGQ+EBGaramond-Bold"/>
              </a:rPr>
              <a:t>task</a:t>
            </a:r>
          </a:p>
        </p:txBody>
      </p:sp>
      <p:sp>
        <p:nvSpPr>
          <p:cNvPr id="5" name="TextBox 4">
            <a:extLst>
              <a:ext uri="{FF2B5EF4-FFF2-40B4-BE49-F238E27FC236}">
                <a16:creationId xmlns:a16="http://schemas.microsoft.com/office/drawing/2014/main" xmlns="" id="{20C1C786-A6E0-F248-C8D7-897AE193BE47}"/>
              </a:ext>
            </a:extLst>
          </p:cNvPr>
          <p:cNvSpPr txBox="1"/>
          <p:nvPr/>
        </p:nvSpPr>
        <p:spPr>
          <a:xfrm flipH="1">
            <a:off x="467544" y="642097"/>
            <a:ext cx="8330410" cy="2800767"/>
          </a:xfrm>
          <a:prstGeom prst="rect">
            <a:avLst/>
          </a:prstGeom>
          <a:noFill/>
        </p:spPr>
        <p:txBody>
          <a:bodyPr wrap="square" rtlCol="0">
            <a:spAutoFit/>
          </a:bodyPr>
          <a:lstStyle/>
          <a:p>
            <a:r>
              <a:rPr lang="en-US" sz="1600" b="1" dirty="0"/>
              <a:t>Import Necessary Libraries:</a:t>
            </a:r>
            <a:r>
              <a:rPr lang="en-US" sz="1600" dirty="0"/>
              <a:t> Import libraries like random to generate random values and, if needed, a library like </a:t>
            </a:r>
            <a:r>
              <a:rPr lang="en-US" sz="1600" dirty="0" err="1"/>
              <a:t>Tkinter</a:t>
            </a:r>
            <a:r>
              <a:rPr lang="en-US" sz="1600" dirty="0"/>
              <a:t> for a simple GUI.</a:t>
            </a:r>
          </a:p>
          <a:p>
            <a:r>
              <a:rPr lang="en-US" sz="1600" b="1" dirty="0"/>
              <a:t>Generate Random Values:</a:t>
            </a:r>
            <a:r>
              <a:rPr lang="en-US" sz="1600" dirty="0"/>
              <a:t> Use the random library to generate random values for the red, green, and blue color channels. You can use </a:t>
            </a:r>
            <a:r>
              <a:rPr lang="en-US" sz="1600" dirty="0" err="1"/>
              <a:t>random.randint</a:t>
            </a:r>
            <a:r>
              <a:rPr lang="en-US" sz="1600" dirty="0"/>
              <a:t>(0, 255) for each channel.</a:t>
            </a:r>
          </a:p>
          <a:p>
            <a:r>
              <a:rPr lang="en-US" sz="1600" b="1" dirty="0"/>
              <a:t>Format the Color:</a:t>
            </a:r>
            <a:r>
              <a:rPr lang="en-US" sz="1600" dirty="0"/>
              <a:t> Combine the random values to create a color. In HTML/CSS, it's usually represented as </a:t>
            </a:r>
            <a:r>
              <a:rPr lang="en-US" sz="1600" dirty="0" err="1"/>
              <a:t>rgb</a:t>
            </a:r>
            <a:r>
              <a:rPr lang="en-US" sz="1600" dirty="0"/>
              <a:t>(r, g, b).</a:t>
            </a:r>
          </a:p>
          <a:p>
            <a:r>
              <a:rPr lang="en-US" sz="1600" b="1" dirty="0"/>
              <a:t>Display the Color:</a:t>
            </a:r>
            <a:r>
              <a:rPr lang="en-US" sz="1600" dirty="0"/>
              <a:t> If you want a GUI, create a window (if using </a:t>
            </a:r>
            <a:r>
              <a:rPr lang="en-US" sz="1600" dirty="0" err="1"/>
              <a:t>Tkinter</a:t>
            </a:r>
            <a:r>
              <a:rPr lang="en-US" sz="1600" dirty="0"/>
              <a:t>), and display the generated color. If you're using a command-line interface, you can print the color.</a:t>
            </a:r>
          </a:p>
          <a:p>
            <a:r>
              <a:rPr lang="en-US" sz="1600" b="1" dirty="0"/>
              <a:t>Repeat or Exit:</a:t>
            </a:r>
            <a:r>
              <a:rPr lang="en-US" sz="1600" dirty="0"/>
              <a:t> Depending on your application, you can choose to generate more colors in a loop, or exit the program.</a:t>
            </a:r>
          </a:p>
          <a:p>
            <a:endParaRPr lang="en-US" sz="1600" dirty="0"/>
          </a:p>
        </p:txBody>
      </p:sp>
      <p:sp>
        <p:nvSpPr>
          <p:cNvPr id="6" name="TextBox 5">
            <a:extLst>
              <a:ext uri="{FF2B5EF4-FFF2-40B4-BE49-F238E27FC236}">
                <a16:creationId xmlns:a16="http://schemas.microsoft.com/office/drawing/2014/main" xmlns="" id="{001AC952-3AFC-9D4B-38AA-C0C53D70543E}"/>
              </a:ext>
            </a:extLst>
          </p:cNvPr>
          <p:cNvSpPr txBox="1"/>
          <p:nvPr/>
        </p:nvSpPr>
        <p:spPr>
          <a:xfrm flipH="1">
            <a:off x="537203" y="3961706"/>
            <a:ext cx="8427284" cy="1077218"/>
          </a:xfrm>
          <a:prstGeom prst="rect">
            <a:avLst/>
          </a:prstGeom>
          <a:noFill/>
        </p:spPr>
        <p:txBody>
          <a:bodyPr wrap="square" rtlCol="0">
            <a:spAutoFit/>
          </a:bodyPr>
          <a:lstStyle/>
          <a:p>
            <a:r>
              <a:rPr lang="en-US" sz="1600" dirty="0"/>
              <a:t>Creating a random color generator entails importing relevant libraries (e.g., 'random' and '</a:t>
            </a:r>
            <a:r>
              <a:rPr lang="en-US" sz="1600" dirty="0" err="1"/>
              <a:t>Tkinter</a:t>
            </a:r>
            <a:r>
              <a:rPr lang="en-US" sz="1600" dirty="0"/>
              <a:t>' for a GUI), generating random RGB values, formatting them as '</a:t>
            </a:r>
            <a:r>
              <a:rPr lang="en-US" sz="1600" dirty="0" err="1"/>
              <a:t>rgb</a:t>
            </a:r>
            <a:r>
              <a:rPr lang="en-US" sz="1600" dirty="0"/>
              <a:t>(r, g, b),' displaying the color, and making a choice to continue generating colors or exit the program. Customization and features can be added based on your project's requirements.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84724" y="192514"/>
            <a:ext cx="2988868" cy="382605"/>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CSBFGQ+EBGaramond-Bold"/>
                <a:cs typeface="CSBFGQ+EBGaramond-Bold"/>
              </a:rPr>
              <a:t>Assessment</a:t>
            </a:r>
            <a:r>
              <a:rPr lang="en-US" sz="2400" b="1" dirty="0">
                <a:solidFill>
                  <a:srgbClr val="C88C32"/>
                </a:solidFill>
                <a:latin typeface="CSBFGQ+EBGaramond-Bold"/>
                <a:cs typeface="CSBFGQ+EBGaramond-Bold"/>
              </a:rPr>
              <a:t> </a:t>
            </a:r>
            <a:r>
              <a:rPr sz="2400" b="1" dirty="0">
                <a:solidFill>
                  <a:srgbClr val="C88C32"/>
                </a:solidFill>
                <a:latin typeface="CSBFGQ+EBGaramond-Bold"/>
                <a:cs typeface="CSBFGQ+EBGaramond-Bold"/>
              </a:rPr>
              <a:t>Parameter</a:t>
            </a:r>
          </a:p>
        </p:txBody>
      </p:sp>
      <p:sp>
        <p:nvSpPr>
          <p:cNvPr id="4" name="object 4"/>
          <p:cNvSpPr txBox="1"/>
          <p:nvPr/>
        </p:nvSpPr>
        <p:spPr>
          <a:xfrm>
            <a:off x="899218" y="900759"/>
            <a:ext cx="1542414" cy="338554"/>
          </a:xfrm>
          <a:prstGeom prst="rect">
            <a:avLst/>
          </a:prstGeom>
        </p:spPr>
        <p:txBody>
          <a:bodyPr vert="horz" wrap="square" lIns="0" tIns="0" rIns="0" bIns="0" rtlCol="0">
            <a:spAutoFit/>
          </a:bodyPr>
          <a:lstStyle/>
          <a:p>
            <a:pPr algn="r"/>
            <a:r>
              <a:rPr lang="en-US" sz="1100" b="0" i="0" u="none" strike="noStrike" baseline="0" dirty="0">
                <a:solidFill>
                  <a:srgbClr val="000000"/>
                </a:solidFill>
                <a:latin typeface="Times New Roman" panose="02020603050405020304" pitchFamily="18" charset="0"/>
              </a:rPr>
              <a:t>Gather requirements for the </a:t>
            </a:r>
          </a:p>
          <a:p>
            <a:pPr algn="r"/>
            <a:r>
              <a:rPr lang="en-US" sz="1100" b="0" i="0" u="none" strike="noStrike" baseline="0" dirty="0">
                <a:solidFill>
                  <a:srgbClr val="000000"/>
                </a:solidFill>
                <a:latin typeface="Times New Roman" panose="02020603050405020304" pitchFamily="18" charset="0"/>
              </a:rPr>
              <a:t>project </a:t>
            </a:r>
            <a:endParaRPr lang="en-US" sz="600" dirty="0">
              <a:solidFill>
                <a:srgbClr val="000000"/>
              </a:solidFill>
              <a:latin typeface="HP Simplified" panose="020B0604020204020204" pitchFamily="34" charset="0"/>
              <a:cs typeface="LNEEUU+EBGaramond-Regular"/>
            </a:endParaRPr>
          </a:p>
        </p:txBody>
      </p:sp>
      <p:sp>
        <p:nvSpPr>
          <p:cNvPr id="5" name="object 5"/>
          <p:cNvSpPr txBox="1"/>
          <p:nvPr/>
        </p:nvSpPr>
        <p:spPr>
          <a:xfrm>
            <a:off x="6444208" y="907010"/>
            <a:ext cx="1537842" cy="32605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rPr>
              <a:t>A</a:t>
            </a:r>
            <a:r>
              <a:rPr lang="en-US" sz="1000" b="0" i="0" u="none" strike="noStrike" baseline="0" dirty="0">
                <a:solidFill>
                  <a:srgbClr val="000000"/>
                </a:solidFill>
                <a:latin typeface="Times New Roman" panose="02020603050405020304" pitchFamily="18" charset="0"/>
              </a:rPr>
              <a:t>dd Readme.md file with description of the project </a:t>
            </a:r>
            <a:endParaRPr lang="en-US" sz="1000" dirty="0">
              <a:solidFill>
                <a:srgbClr val="000000"/>
              </a:solidFill>
              <a:latin typeface="LNEEUU+EBGaramond-Regular"/>
              <a:cs typeface="LNEEUU+EBGaramond-Regular"/>
            </a:endParaRPr>
          </a:p>
        </p:txBody>
      </p:sp>
      <p:sp>
        <p:nvSpPr>
          <p:cNvPr id="6" name="object 6"/>
          <p:cNvSpPr txBox="1"/>
          <p:nvPr/>
        </p:nvSpPr>
        <p:spPr>
          <a:xfrm>
            <a:off x="323528" y="2019274"/>
            <a:ext cx="1869185" cy="307777"/>
          </a:xfrm>
          <a:prstGeom prst="rect">
            <a:avLst/>
          </a:prstGeom>
        </p:spPr>
        <p:txBody>
          <a:bodyPr vert="horz" wrap="square" lIns="0" tIns="0" rIns="0" bIns="0" rtlCol="0">
            <a:spAutoFit/>
          </a:bodyPr>
          <a:lstStyle/>
          <a:p>
            <a:pPr algn="r"/>
            <a:r>
              <a:rPr lang="en-US" sz="1000" b="0" i="0" u="none" strike="noStrike" baseline="0" dirty="0">
                <a:solidFill>
                  <a:srgbClr val="000000"/>
                </a:solidFill>
                <a:latin typeface="Times New Roman" panose="02020603050405020304" pitchFamily="18" charset="0"/>
              </a:rPr>
              <a:t>Prepare database design </a:t>
            </a:r>
          </a:p>
          <a:p>
            <a:pPr algn="r"/>
            <a:r>
              <a:rPr lang="en-US" sz="1000" b="0" i="0" u="none" strike="noStrike" baseline="0" dirty="0">
                <a:solidFill>
                  <a:srgbClr val="000000"/>
                </a:solidFill>
                <a:latin typeface="Times New Roman" panose="02020603050405020304" pitchFamily="18" charset="0"/>
              </a:rPr>
              <a:t>schemas </a:t>
            </a:r>
            <a:endParaRPr lang="en-US" sz="1000" dirty="0">
              <a:solidFill>
                <a:srgbClr val="000000"/>
              </a:solidFill>
              <a:latin typeface="LNEEUU+EBGaramond-Regular"/>
              <a:cs typeface="LNEEUU+EBGaramond-Regular"/>
            </a:endParaRPr>
          </a:p>
        </p:txBody>
      </p:sp>
      <p:sp>
        <p:nvSpPr>
          <p:cNvPr id="7" name="object 7"/>
          <p:cNvSpPr txBox="1"/>
          <p:nvPr/>
        </p:nvSpPr>
        <p:spPr>
          <a:xfrm>
            <a:off x="6631882" y="2034616"/>
            <a:ext cx="1612900" cy="307777"/>
          </a:xfrm>
          <a:prstGeom prst="rect">
            <a:avLst/>
          </a:prstGeom>
        </p:spPr>
        <p:txBody>
          <a:bodyPr vert="horz" wrap="square" lIns="0" tIns="0" rIns="0" bIns="0" rtlCol="0">
            <a:spAutoFit/>
          </a:bodyPr>
          <a:lstStyle/>
          <a:p>
            <a:r>
              <a:rPr lang="en-US" sz="1000" b="0" i="0" u="none" strike="noStrike" baseline="0" dirty="0">
                <a:solidFill>
                  <a:srgbClr val="000000"/>
                </a:solidFill>
                <a:latin typeface="Times New Roman" panose="02020603050405020304" pitchFamily="18" charset="0"/>
              </a:rPr>
              <a:t>Commit all changes with "first commit" </a:t>
            </a:r>
          </a:p>
        </p:txBody>
      </p:sp>
      <p:sp>
        <p:nvSpPr>
          <p:cNvPr id="8" name="object 8"/>
          <p:cNvSpPr txBox="1"/>
          <p:nvPr/>
        </p:nvSpPr>
        <p:spPr>
          <a:xfrm>
            <a:off x="3972992" y="2067945"/>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Check-List</a:t>
            </a:r>
          </a:p>
        </p:txBody>
      </p:sp>
      <p:sp>
        <p:nvSpPr>
          <p:cNvPr id="9" name="object 9"/>
          <p:cNvSpPr txBox="1"/>
          <p:nvPr/>
        </p:nvSpPr>
        <p:spPr>
          <a:xfrm>
            <a:off x="932930" y="3319288"/>
            <a:ext cx="1534540" cy="307777"/>
          </a:xfrm>
          <a:prstGeom prst="rect">
            <a:avLst/>
          </a:prstGeom>
        </p:spPr>
        <p:txBody>
          <a:bodyPr vert="horz" wrap="square" lIns="0" tIns="0" rIns="0" bIns="0" rtlCol="0">
            <a:spAutoFit/>
          </a:bodyPr>
          <a:lstStyle/>
          <a:p>
            <a:pPr algn="r"/>
            <a:r>
              <a:rPr lang="en-US" sz="1000" b="0" i="0" u="none" strike="noStrike" baseline="0" dirty="0">
                <a:solidFill>
                  <a:srgbClr val="000000"/>
                </a:solidFill>
                <a:latin typeface="Times New Roman" panose="02020603050405020304" pitchFamily="18" charset="0"/>
              </a:rPr>
              <a:t>Get your initial project </a:t>
            </a:r>
          </a:p>
          <a:p>
            <a:pPr algn="r"/>
            <a:r>
              <a:rPr lang="en-US" sz="1000" b="0" i="0" u="none" strike="noStrike" baseline="0" dirty="0">
                <a:solidFill>
                  <a:srgbClr val="000000"/>
                </a:solidFill>
                <a:latin typeface="Times New Roman" panose="02020603050405020304" pitchFamily="18" charset="0"/>
              </a:rPr>
              <a:t>Structure ready </a:t>
            </a:r>
            <a:endParaRPr lang="en-US" sz="1000" dirty="0">
              <a:solidFill>
                <a:srgbClr val="000000"/>
              </a:solidFill>
              <a:latin typeface="LNEEUU+EBGaramond-Regular"/>
              <a:cs typeface="LNEEUU+EBGaramond-Regular"/>
            </a:endParaRPr>
          </a:p>
        </p:txBody>
      </p:sp>
      <p:sp>
        <p:nvSpPr>
          <p:cNvPr id="10" name="object 10"/>
          <p:cNvSpPr txBox="1"/>
          <p:nvPr/>
        </p:nvSpPr>
        <p:spPr>
          <a:xfrm>
            <a:off x="6516216" y="3365312"/>
            <a:ext cx="1513840" cy="461665"/>
          </a:xfrm>
          <a:prstGeom prst="rect">
            <a:avLst/>
          </a:prstGeom>
        </p:spPr>
        <p:txBody>
          <a:bodyPr vert="horz" wrap="square" lIns="0" tIns="0" rIns="0" bIns="0" rtlCol="0">
            <a:spAutoFit/>
          </a:bodyPr>
          <a:lstStyle/>
          <a:p>
            <a:r>
              <a:rPr lang="en-US" sz="1000" dirty="0">
                <a:solidFill>
                  <a:srgbClr val="000000"/>
                </a:solidFill>
                <a:latin typeface="Times New Roman" panose="02020603050405020304" pitchFamily="18" charset="0"/>
              </a:rPr>
              <a:t>C</a:t>
            </a:r>
            <a:r>
              <a:rPr lang="en-US" sz="1000" b="0" i="0" u="none" strike="noStrike" baseline="0" dirty="0">
                <a:solidFill>
                  <a:srgbClr val="000000"/>
                </a:solidFill>
                <a:latin typeface="Times New Roman" panose="02020603050405020304" pitchFamily="18" charset="0"/>
              </a:rPr>
              <a:t>reate a repository on </a:t>
            </a:r>
            <a:r>
              <a:rPr lang="en-US" sz="1000" b="0" i="0" u="none" strike="noStrike" baseline="0" dirty="0" err="1">
                <a:solidFill>
                  <a:srgbClr val="000000"/>
                </a:solidFill>
                <a:latin typeface="Times New Roman" panose="02020603050405020304" pitchFamily="18" charset="0"/>
              </a:rPr>
              <a:t>github</a:t>
            </a:r>
            <a:r>
              <a:rPr lang="en-US" sz="1000" b="0" i="0" u="none" strike="noStrike" baseline="0" dirty="0">
                <a:solidFill>
                  <a:srgbClr val="000000"/>
                </a:solidFill>
                <a:latin typeface="Times New Roman" panose="02020603050405020304" pitchFamily="18" charset="0"/>
              </a:rPr>
              <a:t> </a:t>
            </a:r>
            <a:r>
              <a:rPr lang="en-US" sz="1000" b="0" i="0" u="none" strike="noStrike" baseline="0" dirty="0" err="1">
                <a:solidFill>
                  <a:srgbClr val="000000"/>
                </a:solidFill>
                <a:latin typeface="Times New Roman" panose="02020603050405020304" pitchFamily="18" charset="0"/>
              </a:rPr>
              <a:t>realted</a:t>
            </a:r>
            <a:r>
              <a:rPr lang="en-US" sz="1000" b="0" i="0" u="none" strike="noStrike" baseline="0" dirty="0">
                <a:solidFill>
                  <a:srgbClr val="000000"/>
                </a:solidFill>
                <a:latin typeface="Times New Roman" panose="02020603050405020304" pitchFamily="18" charset="0"/>
              </a:rPr>
              <a:t> to project </a:t>
            </a:r>
          </a:p>
          <a:p>
            <a:r>
              <a:rPr lang="en-US" sz="1000" b="0" i="0" u="none" strike="noStrike" baseline="0" dirty="0">
                <a:solidFill>
                  <a:srgbClr val="000000"/>
                </a:solidFill>
                <a:latin typeface="Times New Roman" panose="02020603050405020304" pitchFamily="18" charset="0"/>
              </a:rPr>
              <a:t>Initiate a </a:t>
            </a:r>
            <a:endParaRPr lang="en-US" sz="1000" dirty="0">
              <a:solidFill>
                <a:srgbClr val="000000"/>
              </a:solidFill>
              <a:latin typeface="LNEEUU+EBGaramond-Regular"/>
              <a:cs typeface="LNEEUU+EBGaramond-Regular"/>
            </a:endParaRPr>
          </a:p>
        </p:txBody>
      </p:sp>
      <p:sp>
        <p:nvSpPr>
          <p:cNvPr id="11" name="object 11"/>
          <p:cNvSpPr txBox="1"/>
          <p:nvPr/>
        </p:nvSpPr>
        <p:spPr>
          <a:xfrm>
            <a:off x="2265423" y="4195378"/>
            <a:ext cx="1557147" cy="159339"/>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b="0" i="0" u="none" strike="noStrike" baseline="0" dirty="0">
                <a:solidFill>
                  <a:srgbClr val="000000"/>
                </a:solidFill>
                <a:latin typeface="Times New Roman" panose="02020603050405020304" pitchFamily="18" charset="0"/>
              </a:rPr>
              <a:t>Initiate a git repository </a:t>
            </a:r>
            <a:endParaRPr lang="en-US" sz="1000" dirty="0">
              <a:solidFill>
                <a:srgbClr val="000000"/>
              </a:solidFill>
              <a:latin typeface="LNEEUU+EBGaramond-Regular"/>
              <a:cs typeface="LNEEUU+EBGaramond-Regular"/>
            </a:endParaRPr>
          </a:p>
        </p:txBody>
      </p:sp>
      <p:sp>
        <p:nvSpPr>
          <p:cNvPr id="12" name="object 12"/>
          <p:cNvSpPr txBox="1"/>
          <p:nvPr/>
        </p:nvSpPr>
        <p:spPr>
          <a:xfrm>
            <a:off x="5492499" y="4184831"/>
            <a:ext cx="1386078" cy="339773"/>
          </a:xfrm>
          <a:prstGeom prst="rect">
            <a:avLst/>
          </a:prstGeom>
        </p:spPr>
        <p:txBody>
          <a:bodyPr vert="horz" wrap="square" lIns="0" tIns="0" rIns="0" bIns="0" rtlCol="0">
            <a:spAutoFit/>
          </a:bodyPr>
          <a:lstStyle/>
          <a:p>
            <a:pPr marL="0" marR="0">
              <a:lnSpc>
                <a:spcPts val="1273"/>
              </a:lnSpc>
              <a:spcBef>
                <a:spcPts val="0"/>
              </a:spcBef>
              <a:spcAft>
                <a:spcPts val="0"/>
              </a:spcAft>
            </a:pPr>
            <a:r>
              <a:rPr lang="en-US" sz="1100" b="0" i="0" u="none" strike="noStrike" baseline="0" dirty="0">
                <a:solidFill>
                  <a:srgbClr val="000000"/>
                </a:solidFill>
                <a:latin typeface="Times New Roman" panose="02020603050405020304" pitchFamily="18" charset="0"/>
              </a:rPr>
              <a:t>Push your changes to </a:t>
            </a:r>
            <a:r>
              <a:rPr lang="en-US" sz="1100" b="0" i="0" u="none" strike="noStrike" baseline="0" dirty="0" err="1">
                <a:solidFill>
                  <a:srgbClr val="000000"/>
                </a:solidFill>
                <a:latin typeface="Times New Roman" panose="02020603050405020304" pitchFamily="18" charset="0"/>
              </a:rPr>
              <a:t>github</a:t>
            </a:r>
            <a:r>
              <a:rPr lang="en-US" sz="1100" b="0" i="0" u="none" strike="noStrike" baseline="0" dirty="0">
                <a:solidFill>
                  <a:srgbClr val="000000"/>
                </a:solidFill>
                <a:latin typeface="Times New Roman" panose="02020603050405020304" pitchFamily="18" charset="0"/>
              </a:rPr>
              <a:t> </a:t>
            </a:r>
            <a:endParaRPr lang="en-US" sz="600" dirty="0">
              <a:solidFill>
                <a:srgbClr val="000000"/>
              </a:solidFill>
              <a:latin typeface="LNEEUU+EBGaramond-Regular"/>
              <a:cs typeface="LNEEUU+EBGaramond-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5" name="object 4"/>
          <p:cNvSpPr txBox="1"/>
          <p:nvPr/>
        </p:nvSpPr>
        <p:spPr>
          <a:xfrm>
            <a:off x="4084320" y="2190750"/>
            <a:ext cx="2736304" cy="186974"/>
          </a:xfrm>
          <a:prstGeom prst="rect">
            <a:avLst/>
          </a:prstGeom>
        </p:spPr>
        <p:txBody>
          <a:bodyPr vert="horz" wrap="square" lIns="0" tIns="0" rIns="0" bIns="0" rtlCol="0">
            <a:spAutoFit/>
          </a:bodyPr>
          <a:lstStyle/>
          <a:p>
            <a:pPr lvl="0">
              <a:lnSpc>
                <a:spcPts val="1645"/>
              </a:lnSpc>
            </a:pPr>
            <a:r>
              <a:rPr lang="en-US" sz="1100" b="1" dirty="0">
                <a:solidFill>
                  <a:schemeClr val="accent6">
                    <a:lumMod val="75000"/>
                  </a:schemeClr>
                </a:solidFill>
                <a:latin typeface="Times New Roman" panose="02020603050405020304" pitchFamily="18" charset="0"/>
                <a:cs typeface="Times New Roman" panose="02020603050405020304" pitchFamily="18" charset="0"/>
              </a:rPr>
              <a:t>https://</a:t>
            </a:r>
            <a:r>
              <a:rPr lang="en-US" sz="1100" b="1" dirty="0" smtClean="0">
                <a:solidFill>
                  <a:schemeClr val="accent6">
                    <a:lumMod val="75000"/>
                  </a:schemeClr>
                </a:solidFill>
                <a:latin typeface="Times New Roman" panose="02020603050405020304" pitchFamily="18" charset="0"/>
                <a:cs typeface="Times New Roman" panose="02020603050405020304" pitchFamily="18" charset="0"/>
              </a:rPr>
              <a:t>github.com/ArunR4/NM2</a:t>
            </a:r>
            <a:endParaRPr lang="en-US" sz="1100" b="1" dirty="0">
              <a:solidFill>
                <a:schemeClr val="accent6">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TotalTime>
  <Words>440</Words>
  <Application>Microsoft Office PowerPoint</Application>
  <PresentationFormat>On-screen Show (16:9)</PresentationFormat>
  <Paragraphs>74</Paragraphs>
  <Slides>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Arial</vt:lpstr>
      <vt:lpstr>IDNLAK+EBGaramond-Medium</vt:lpstr>
      <vt:lpstr>LNEEUU+EBGaramond-Regular</vt:lpstr>
      <vt:lpstr>CSBFGQ+EBGaramond-Bold</vt:lpstr>
      <vt:lpstr>CHCNIJ+PublicSans-Bold</vt:lpstr>
      <vt:lpstr>HP Simplified</vt:lpstr>
      <vt:lpstr>SLFRMA+PublicSans-BoldItalic</vt:lpstr>
      <vt:lpstr>Helsinki</vt:lpstr>
      <vt:lpstr>Times New Roman</vt:lpstr>
      <vt:lpstr>WTWGOU+Arial-BoldMT</vt:lpstr>
      <vt:lpstr>Calibri</vt:lpstr>
      <vt:lpstr>SJNKRS+ArialMT</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2IT38</dc:creator>
  <cp:lastModifiedBy>4IT33</cp:lastModifiedBy>
  <cp:revision>20</cp:revision>
  <dcterms:modified xsi:type="dcterms:W3CDTF">2023-10-31T09:45:47Z</dcterms:modified>
</cp:coreProperties>
</file>