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0" r:id="rId9"/>
    <p:sldId id="261" r:id="rId10"/>
    <p:sldId id="262" r:id="rId11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FJCTS+PublicSans-Bold" panose="020B0604020202020204"/>
      <p:regular r:id="rId16"/>
    </p:embeddedFont>
    <p:embeddedFont>
      <p:font typeface="ILIIOR+EBGaramond-Bold" panose="020B0604020202020204"/>
      <p:regular r:id="rId17"/>
    </p:embeddedFont>
    <p:embeddedFont>
      <p:font typeface="PVLNNE+ArialMT" panose="020B0604020202020204"/>
      <p:regular r:id="rId18"/>
    </p:embeddedFont>
    <p:embeddedFont>
      <p:font typeface="RMKPBC+PublicSans-BoldItalic" panose="020B0604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182416" cy="1116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 OF TO-DO LIST</a:t>
            </a:r>
            <a:endParaRPr sz="24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 - 1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537090" cy="293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50" b="1" spc="-10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 OF TO-DO LIST</a:t>
            </a:r>
            <a:endParaRPr sz="1850" b="1" spc="-10" dirty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286446"/>
            <a:ext cx="21542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Times New Roman" panose="02020603050405020304" pitchFamily="18" charset="0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8234" y="1203598"/>
            <a:ext cx="3889151" cy="901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To-Do List Application SRS outlines the requirements and specifications for the development of a software application designed to help users create, manage, and organize their tasks and responsibilities effectively.</a:t>
            </a:r>
            <a:endParaRPr sz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 ID </a:t>
            </a:r>
            <a:endParaRPr sz="1400" b="1" dirty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F23A4-082C-9B77-0A87-8EC4DB713CFF}"/>
              </a:ext>
            </a:extLst>
          </p:cNvPr>
          <p:cNvSpPr txBox="1"/>
          <p:nvPr/>
        </p:nvSpPr>
        <p:spPr>
          <a:xfrm>
            <a:off x="3779912" y="2840037"/>
            <a:ext cx="646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25E7A4-C793-DD35-CAEE-112480647C59}"/>
              </a:ext>
            </a:extLst>
          </p:cNvPr>
          <p:cNvSpPr txBox="1"/>
          <p:nvPr/>
        </p:nvSpPr>
        <p:spPr>
          <a:xfrm>
            <a:off x="179512" y="2840037"/>
            <a:ext cx="162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au820420205013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C5BC68-1E22-E28B-B20B-F29B83D9416C}"/>
              </a:ext>
            </a:extLst>
          </p:cNvPr>
          <p:cNvSpPr txBox="1"/>
          <p:nvPr/>
        </p:nvSpPr>
        <p:spPr>
          <a:xfrm>
            <a:off x="179512" y="3272085"/>
            <a:ext cx="162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au820420205018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8CCCD-9A8D-F2AD-DFF9-A3C3A7D38FF0}"/>
              </a:ext>
            </a:extLst>
          </p:cNvPr>
          <p:cNvSpPr txBox="1"/>
          <p:nvPr/>
        </p:nvSpPr>
        <p:spPr>
          <a:xfrm>
            <a:off x="179512" y="3632125"/>
            <a:ext cx="162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au820420205028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22200-143D-1E65-A524-0D3C2BB044F0}"/>
              </a:ext>
            </a:extLst>
          </p:cNvPr>
          <p:cNvSpPr txBox="1"/>
          <p:nvPr/>
        </p:nvSpPr>
        <p:spPr>
          <a:xfrm>
            <a:off x="179512" y="4064173"/>
            <a:ext cx="162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au820420205033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06682-656E-88CD-9E47-37FC45523BF5}"/>
              </a:ext>
            </a:extLst>
          </p:cNvPr>
          <p:cNvSpPr txBox="1"/>
          <p:nvPr/>
        </p:nvSpPr>
        <p:spPr>
          <a:xfrm>
            <a:off x="2051720" y="2840037"/>
            <a:ext cx="162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Arun 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923D71-000E-C39C-10F0-438B38D6C663}"/>
              </a:ext>
            </a:extLst>
          </p:cNvPr>
          <p:cNvSpPr txBox="1"/>
          <p:nvPr/>
        </p:nvSpPr>
        <p:spPr>
          <a:xfrm>
            <a:off x="2051720" y="3272085"/>
            <a:ext cx="162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Divya 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60F1D-D1ED-845D-1739-EE5FAB85B70D}"/>
              </a:ext>
            </a:extLst>
          </p:cNvPr>
          <p:cNvSpPr txBox="1"/>
          <p:nvPr/>
        </p:nvSpPr>
        <p:spPr>
          <a:xfrm>
            <a:off x="2051720" y="3704133"/>
            <a:ext cx="162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>
                <a:solidFill>
                  <a:schemeClr val="bg1"/>
                </a:solidFill>
              </a:rPr>
              <a:t>JothiKumar</a:t>
            </a:r>
            <a:r>
              <a:rPr lang="en-IN" sz="1400" dirty="0">
                <a:solidFill>
                  <a:schemeClr val="bg1"/>
                </a:solidFill>
              </a:rPr>
              <a:t> 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A3C766-561C-11AB-1002-A0191844CCF2}"/>
              </a:ext>
            </a:extLst>
          </p:cNvPr>
          <p:cNvSpPr txBox="1"/>
          <p:nvPr/>
        </p:nvSpPr>
        <p:spPr>
          <a:xfrm>
            <a:off x="2051720" y="4064173"/>
            <a:ext cx="162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Mahalakshmi 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72F786-A198-2392-39F1-53836264535D}"/>
              </a:ext>
            </a:extLst>
          </p:cNvPr>
          <p:cNvSpPr txBox="1"/>
          <p:nvPr/>
        </p:nvSpPr>
        <p:spPr>
          <a:xfrm>
            <a:off x="3781599" y="3272085"/>
            <a:ext cx="646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905142-5DC1-2337-AC6B-29EA86EBED1A}"/>
              </a:ext>
            </a:extLst>
          </p:cNvPr>
          <p:cNvSpPr txBox="1"/>
          <p:nvPr/>
        </p:nvSpPr>
        <p:spPr>
          <a:xfrm>
            <a:off x="3779912" y="3704133"/>
            <a:ext cx="646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DAD902-AF60-E479-EC2C-31F783C341D9}"/>
              </a:ext>
            </a:extLst>
          </p:cNvPr>
          <p:cNvSpPr txBox="1"/>
          <p:nvPr/>
        </p:nvSpPr>
        <p:spPr>
          <a:xfrm>
            <a:off x="3781599" y="4064173"/>
            <a:ext cx="646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1226484" cy="282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IN" b="1" dirty="0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</a:t>
            </a:r>
            <a:endParaRPr sz="18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755" y="634670"/>
            <a:ext cx="313460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en-IN"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  <a:r>
              <a:rPr lang="en-IN"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IN"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 err="1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sz="16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999" y="915689"/>
            <a:ext cx="215428" cy="69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6955" y="900802"/>
            <a:ext cx="4871189" cy="676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To-Do list</a:t>
            </a:r>
            <a:endParaRPr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Set-up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7342" y="1850737"/>
            <a:ext cx="2584497" cy="250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IN"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600" y="2143749"/>
            <a:ext cx="3020619" cy="215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●100%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Completion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B6613-7DFC-2931-DA95-2CEE0E6B5526}"/>
              </a:ext>
            </a:extLst>
          </p:cNvPr>
          <p:cNvSpPr/>
          <p:nvPr/>
        </p:nvSpPr>
        <p:spPr>
          <a:xfrm>
            <a:off x="107504" y="2787774"/>
            <a:ext cx="50405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>
            <a:extLst>
              <a:ext uri="{FF2B5EF4-FFF2-40B4-BE49-F238E27FC236}">
                <a16:creationId xmlns:a16="http://schemas.microsoft.com/office/drawing/2014/main" id="{9DBF0C3C-7F83-4AF5-2432-6D3F4903C5F4}"/>
              </a:ext>
            </a:extLst>
          </p:cNvPr>
          <p:cNvSpPr/>
          <p:nvPr/>
        </p:nvSpPr>
        <p:spPr>
          <a:xfrm>
            <a:off x="36512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2A3E8D0-8572-C6BC-31C9-3FD5B0099365}"/>
              </a:ext>
            </a:extLst>
          </p:cNvPr>
          <p:cNvSpPr txBox="1"/>
          <p:nvPr/>
        </p:nvSpPr>
        <p:spPr>
          <a:xfrm>
            <a:off x="573298" y="267494"/>
            <a:ext cx="2054485" cy="275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  <a:endParaRPr sz="18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4D6DD-7E4E-D644-5E19-2F2B2C2EE8AC}"/>
              </a:ext>
            </a:extLst>
          </p:cNvPr>
          <p:cNvSpPr txBox="1"/>
          <p:nvPr/>
        </p:nvSpPr>
        <p:spPr>
          <a:xfrm>
            <a:off x="611560" y="915566"/>
            <a:ext cx="7128792" cy="26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Management: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will learn how to create, prioritize, and organize tasks effectively using the to-do list application.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will improve their time management skills by setting deadlines, reminders, and due dates for tasks.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will understand how to use the application to enhance their productivity and complete tasks in a more organized manner.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application supports collaboration, users will learn how to work together on shared tasks and projects.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15417-4E7D-5A62-F272-2BE1C717CD59}"/>
              </a:ext>
            </a:extLst>
          </p:cNvPr>
          <p:cNvSpPr/>
          <p:nvPr/>
        </p:nvSpPr>
        <p:spPr>
          <a:xfrm>
            <a:off x="107504" y="2787774"/>
            <a:ext cx="50405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2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55002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954676" cy="275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Step-Wise</a:t>
            </a:r>
            <a:r>
              <a:rPr lang="en-IN" sz="1800" b="1" dirty="0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32400-CBEE-818B-A356-04374331082E}"/>
              </a:ext>
            </a:extLst>
          </p:cNvPr>
          <p:cNvSpPr/>
          <p:nvPr/>
        </p:nvSpPr>
        <p:spPr>
          <a:xfrm>
            <a:off x="107504" y="2787774"/>
            <a:ext cx="50405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EA7B3-CDCE-424E-CB43-200E47CE78D7}"/>
              </a:ext>
            </a:extLst>
          </p:cNvPr>
          <p:cNvSpPr txBox="1"/>
          <p:nvPr/>
        </p:nvSpPr>
        <p:spPr>
          <a:xfrm>
            <a:off x="539552" y="627534"/>
            <a:ext cx="78488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List Creation: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Begin by creating a comprehensive list of all the tasks you need to accomplish. Include both big and small tasks, work-related and personal tasks, and any other responsibilities.</a:t>
            </a:r>
          </a:p>
          <a:p>
            <a:pPr algn="l"/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Prioritization: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 your list and prioritize tasks based on their importance and urgency. Use a numbering system, color-coding, or any method that works for you to indicate task priorities.</a:t>
            </a:r>
          </a:p>
          <a:p>
            <a:pPr algn="l"/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Deadline Setting: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 deadlines to tasks whenever possible. This helps in time management and ensures that essential tasks are completed on time.</a:t>
            </a:r>
          </a:p>
          <a:p>
            <a:pPr algn="l"/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Break Down Large Tasks: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have particularly large or complex tasks, break them down into smaller, more manageable sub-tasks. This makes the overall task less daunting.</a:t>
            </a:r>
          </a:p>
          <a:p>
            <a:pPr algn="l"/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Organization: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Categorize tasks or group them by type, project, or context (e.g., work, home, personal, errands) to make it easier to tackle related tasks together.</a:t>
            </a:r>
          </a:p>
          <a:p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>
            <a:extLst>
              <a:ext uri="{FF2B5EF4-FFF2-40B4-BE49-F238E27FC236}">
                <a16:creationId xmlns:a16="http://schemas.microsoft.com/office/drawing/2014/main" id="{3FA2AD67-D527-DF15-E149-8B68940B57DA}"/>
              </a:ext>
            </a:extLst>
          </p:cNvPr>
          <p:cNvSpPr/>
          <p:nvPr/>
        </p:nvSpPr>
        <p:spPr>
          <a:xfrm>
            <a:off x="0" y="-55002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69A6411-0D0C-EBEA-DB5C-40693D4BE308}"/>
              </a:ext>
            </a:extLst>
          </p:cNvPr>
          <p:cNvSpPr txBox="1"/>
          <p:nvPr/>
        </p:nvSpPr>
        <p:spPr>
          <a:xfrm>
            <a:off x="537204" y="264756"/>
            <a:ext cx="2954676" cy="275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Step-Wise</a:t>
            </a:r>
            <a:r>
              <a:rPr lang="en-IN" sz="1800" b="1" dirty="0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CFC191-15E1-23E2-0235-1EC6A28D393A}"/>
              </a:ext>
            </a:extLst>
          </p:cNvPr>
          <p:cNvSpPr/>
          <p:nvPr/>
        </p:nvSpPr>
        <p:spPr>
          <a:xfrm>
            <a:off x="107504" y="2787774"/>
            <a:ext cx="50405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864D7-D8AF-B757-0C7C-FE3CBAC23331}"/>
              </a:ext>
            </a:extLst>
          </p:cNvPr>
          <p:cNvSpPr txBox="1"/>
          <p:nvPr/>
        </p:nvSpPr>
        <p:spPr>
          <a:xfrm>
            <a:off x="539552" y="627534"/>
            <a:ext cx="784887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Daily or Weekly Planning: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daily or weekly plan by selecting a subset of tasks from your master list that you aim to accomplish during a specific period.</a:t>
            </a:r>
          </a:p>
          <a:p>
            <a:pPr algn="just"/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Execution:</a:t>
            </a:r>
          </a:p>
          <a:p>
            <a:pPr algn="just"/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 through your to-do list, starting with the highest-priority tasks. As you complete each task, mark it as done.</a:t>
            </a:r>
          </a:p>
          <a:p>
            <a:pPr algn="just"/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Regular Updates:</a:t>
            </a:r>
          </a:p>
          <a:p>
            <a:pPr algn="just"/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update your to-do list as new tasks arise or priorities change. Remove completed tasks and add new ones as necessary.</a:t>
            </a:r>
          </a:p>
          <a:p>
            <a:pPr algn="just"/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 Review and Reflect:</a:t>
            </a:r>
          </a:p>
          <a:p>
            <a:pPr algn="just"/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Periodically review your to-do list to analyze your progress and identify areas for improvement in your time management and productivity.</a:t>
            </a:r>
          </a:p>
          <a:p>
            <a:pPr algn="just"/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 Time Blocking:</a:t>
            </a:r>
          </a:p>
          <a:p>
            <a:pPr algn="just"/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find it helpful, allocate specific time blocks in your schedule for particular tasks. This method can improve focus and productivity.</a:t>
            </a:r>
          </a:p>
        </p:txBody>
      </p:sp>
    </p:spTree>
    <p:extLst>
      <p:ext uri="{BB962C8B-B14F-4D97-AF65-F5344CB8AC3E}">
        <p14:creationId xmlns:p14="http://schemas.microsoft.com/office/powerpoint/2010/main" val="165989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9E0498-A6D4-0810-8033-1DDB75301701}"/>
              </a:ext>
            </a:extLst>
          </p:cNvPr>
          <p:cNvSpPr txBox="1"/>
          <p:nvPr/>
        </p:nvSpPr>
        <p:spPr>
          <a:xfrm>
            <a:off x="395536" y="339502"/>
            <a:ext cx="4572000" cy="377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spc="-10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your task</a:t>
            </a:r>
            <a:endParaRPr lang="en-IN" sz="1800" b="1" spc="-10" dirty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BEC77-3D50-51BF-4723-BB95D16BAA7F}"/>
              </a:ext>
            </a:extLst>
          </p:cNvPr>
          <p:cNvSpPr txBox="1"/>
          <p:nvPr/>
        </p:nvSpPr>
        <p:spPr>
          <a:xfrm>
            <a:off x="539552" y="771550"/>
            <a:ext cx="6768752" cy="360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To-Do List is a systematic and organized way of recording, tracking, and managing tasks and activities.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typically consists of a list of items or tasks that need to be completed, often with associated details such as deadlines, priorities, and additional notes.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To-Do Lists are widely used in personal and professional settings to enhance productivity, time management, and the efficient accomplishment of goals and responsibilities.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be created manually on paper or digitally through various applications, helping individuals and teams stay on top of their commitments and make progress towards their objectives.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7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3855228" cy="370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Assessment Parameter</a:t>
            </a:r>
            <a:endParaRPr sz="2400" b="1" dirty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753492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Readme.md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escription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2065388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"first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2" y="3449640"/>
            <a:ext cx="1950371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reate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ealted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563438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Initiate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914516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BD87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https://github.com/ArunR4/NM2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700</Words>
  <Application>Microsoft Office PowerPoint</Application>
  <PresentationFormat>On-screen Show (16:9)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CFJCTS+PublicSans-Bold</vt:lpstr>
      <vt:lpstr>Times New Roman</vt:lpstr>
      <vt:lpstr>PVLNNE+ArialMT</vt:lpstr>
      <vt:lpstr>Calibri</vt:lpstr>
      <vt:lpstr>RMKPBC+PublicSans-BoldItalic</vt:lpstr>
      <vt:lpstr>ILIIOR+EBGaramond-Bold</vt:lpstr>
      <vt:lpstr>Arial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Arun R</cp:lastModifiedBy>
  <cp:revision>4</cp:revision>
  <dcterms:modified xsi:type="dcterms:W3CDTF">2023-10-31T06:25:45Z</dcterms:modified>
</cp:coreProperties>
</file>