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SLFRMA+PublicSans-BoldItalic" panose="020B0604020202020204"/>
      <p:regular r:id="rId9"/>
    </p:embeddedFont>
    <p:embeddedFont>
      <p:font typeface="SJNKRS+ArialMT" panose="020B0604020202020204"/>
      <p:regular r:id="rId10"/>
    </p:embeddedFont>
    <p:embeddedFont>
      <p:font typeface="Helsinki" panose="020B0604020202020204" charset="0"/>
      <p:regular r:id="rId11"/>
    </p:embeddedFont>
    <p:embeddedFont>
      <p:font typeface="LNEEUU+EBGaramond-Regular" panose="020B0604020202020204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HCNIJ+PublicSans-Bold" panose="020B0604020202020204"/>
      <p:regular r:id="rId17"/>
    </p:embeddedFont>
    <p:embeddedFont>
      <p:font typeface="CSBFGQ+EBGaramond-Bold" panose="020B0604020202020204"/>
      <p:regular r:id="rId18"/>
    </p:embeddedFont>
    <p:embeddedFont>
      <p:font typeface="Arial Black" panose="020B0A04020102020204" pitchFamily="34" charset="0"/>
      <p:bold r:id="rId19"/>
    </p:embeddedFont>
    <p:embeddedFont>
      <p:font typeface="HP Simplified" panose="020B0604020202020204" charset="0"/>
      <p:regular r:id="rId20"/>
      <p:bold r:id="rId21"/>
      <p:italic r:id="rId22"/>
      <p:boldItalic r:id="rId23"/>
    </p:embeddedFont>
    <p:embeddedFont>
      <p:font typeface="IDNLAK+EBGaramond-Medium" panose="020B0604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4E5633-14B4-4357-9440-237802640C05}">
          <p14:sldIdLst>
            <p14:sldId id="256"/>
          </p14:sldIdLst>
        </p14:section>
        <p14:section name="Untitled Section" id="{1588BDD4-A4B8-489E-B095-087FC17F0266}">
          <p14:sldIdLst>
            <p14:sldId id="263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654" y="-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5536" y="2355726"/>
            <a:ext cx="360040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23669"/>
                </a:solidFill>
                <a:latin typeface="Helsinki" panose="02000000000000000000" pitchFamily="2" charset="0"/>
                <a:cs typeface="CHCNIJ+PublicSans-Bold"/>
              </a:rPr>
              <a:t>RANDOM COLOR </a:t>
            </a: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23669"/>
                </a:solidFill>
                <a:latin typeface="Helsinki" panose="02000000000000000000" pitchFamily="2" charset="0"/>
                <a:cs typeface="CHCNIJ+PublicSans-Bold"/>
              </a:rPr>
              <a:t>GENERATOR</a:t>
            </a:r>
            <a:endParaRPr sz="2800" b="1" dirty="0">
              <a:solidFill>
                <a:srgbClr val="223669"/>
              </a:solidFill>
              <a:latin typeface="Helsinki" panose="02000000000000000000" pitchFamily="2" charset="0"/>
              <a:cs typeface="CHCNIJ+PublicSans-Bold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="" xmlns:a16="http://schemas.microsoft.com/office/drawing/2014/main" id="{1933D5A6-AA55-BE84-0F96-723F01111A7F}"/>
              </a:ext>
            </a:extLst>
          </p:cNvPr>
          <p:cNvSpPr txBox="1"/>
          <p:nvPr/>
        </p:nvSpPr>
        <p:spPr>
          <a:xfrm>
            <a:off x="251520" y="3435846"/>
            <a:ext cx="36004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23669"/>
                </a:solidFill>
                <a:latin typeface="Helsinki" panose="02000000000000000000" pitchFamily="2" charset="0"/>
                <a:cs typeface="CHCNIJ+PublicSans-Bold"/>
              </a:rPr>
              <a:t>“task-2”</a:t>
            </a:r>
            <a:endParaRPr sz="2800" b="1" dirty="0">
              <a:solidFill>
                <a:srgbClr val="223669"/>
              </a:solidFill>
              <a:latin typeface="Helsinki" panose="02000000000000000000" pitchFamily="2" charset="0"/>
              <a:cs typeface="CHCNIJ+PublicSans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392" y="-114154"/>
            <a:ext cx="9196392" cy="5257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60909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 smtClean="0">
                <a:solidFill>
                  <a:srgbClr val="C88C32"/>
                </a:solidFill>
                <a:latin typeface="CSBFGQ+EBGaramond-Bold"/>
                <a:cs typeface="CSBFGQ+EBGaramond-Bold"/>
              </a:rPr>
              <a:t>Random Color Generator</a:t>
            </a:r>
            <a:endParaRPr sz="1850" b="1" spc="-10" dirty="0">
              <a:solidFill>
                <a:srgbClr val="C88C32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772B134-B3A1-3923-C2EE-48DAA60FDE45}"/>
              </a:ext>
            </a:extLst>
          </p:cNvPr>
          <p:cNvSpPr/>
          <p:nvPr/>
        </p:nvSpPr>
        <p:spPr>
          <a:xfrm>
            <a:off x="0" y="2139702"/>
            <a:ext cx="4644008" cy="2448272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97161"/>
              </p:ext>
            </p:extLst>
          </p:nvPr>
        </p:nvGraphicFramePr>
        <p:xfrm>
          <a:off x="89755" y="2514673"/>
          <a:ext cx="4464497" cy="193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87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69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973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Helsinki" panose="02000000000000000000" pitchFamily="2" charset="0"/>
                          <a:cs typeface="WTWGOU+Arial-BoldMT"/>
                        </a:rPr>
                        <a:t>NM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Helsinki" panose="02000000000000000000" pitchFamily="2" charset="0"/>
                          <a:cs typeface="WTWGOU+Arial-BoldMT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Helsinki" panose="02000000000000000000" pitchFamily="2" charset="0"/>
                          <a:cs typeface="WTWGOU+Arial-BoldMT"/>
                        </a:rPr>
                        <a:t>BATCH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au820420205013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Helsinki" panose="02000000000000000000" pitchFamily="2" charset="0"/>
                        </a:rPr>
                        <a:t>Arun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Helsinki" panose="02000000000000000000" pitchFamily="2" charset="0"/>
                        </a:rPr>
                        <a:t> r</a:t>
                      </a:r>
                      <a:endParaRPr lang="en-US" sz="1400" dirty="0">
                        <a:solidFill>
                          <a:schemeClr val="bg1"/>
                        </a:solidFill>
                        <a:latin typeface="Helsinki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elsinki" panose="02000000000000000000" pitchFamily="2" charset="0"/>
                        </a:rPr>
                        <a:t>cf1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au820420205018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Helsinki" panose="02000000000000000000" pitchFamily="2" charset="0"/>
                        </a:rPr>
                        <a:t>Divya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Helsinki" panose="02000000000000000000" pitchFamily="2" charset="0"/>
                        </a:rPr>
                        <a:t> r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elsinki" panose="02000000000000000000" pitchFamily="2" charset="0"/>
                        </a:rPr>
                        <a:t> </a:t>
                      </a:r>
                      <a:endParaRPr lang="en-US" sz="1400" dirty="0">
                        <a:solidFill>
                          <a:schemeClr val="bg1"/>
                        </a:solidFill>
                        <a:latin typeface="Helsinki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elsinki" panose="02000000000000000000" pitchFamily="2" charset="0"/>
                        </a:rPr>
                        <a:t>cf1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au820420205028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Helsinki" panose="02000000000000000000" pitchFamily="2" charset="0"/>
                        </a:rPr>
                        <a:t>Jothikumar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Helsinki" panose="02000000000000000000" pitchFamily="2" charset="0"/>
                        </a:rPr>
                        <a:t> k</a:t>
                      </a:r>
                      <a:endParaRPr lang="en-US" sz="1400" dirty="0">
                        <a:solidFill>
                          <a:schemeClr val="bg1"/>
                        </a:solidFill>
                        <a:latin typeface="Helsinki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elsinki" panose="02000000000000000000" pitchFamily="2" charset="0"/>
                        </a:rPr>
                        <a:t>cf1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au820420205033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Helsinki" panose="02000000000000000000" pitchFamily="2" charset="0"/>
                        </a:rPr>
                        <a:t>Mahalakshmi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Helsinki" panose="02000000000000000000" pitchFamily="2" charset="0"/>
                        </a:rPr>
                        <a:t> s</a:t>
                      </a:r>
                      <a:endParaRPr lang="en-US" sz="1400" dirty="0">
                        <a:solidFill>
                          <a:schemeClr val="bg1"/>
                        </a:solidFill>
                        <a:latin typeface="Helsinki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elsinki" panose="02000000000000000000" pitchFamily="2" charset="0"/>
                        </a:rPr>
                        <a:t>cf1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4579" y="1241840"/>
            <a:ext cx="4296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color generator project is a fun and creative way to explore programming and design.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involves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program or application that generates random colors.</a:t>
            </a:r>
          </a:p>
        </p:txBody>
      </p:sp>
    </p:spTree>
    <p:extLst>
      <p:ext uri="{BB962C8B-B14F-4D97-AF65-F5344CB8AC3E}">
        <p14:creationId xmlns:p14="http://schemas.microsoft.com/office/powerpoint/2010/main" val="20689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Task</a:t>
            </a:r>
            <a:r>
              <a:rPr lang="en-US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- </a:t>
            </a: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47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Create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UI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and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implement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various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components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using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Split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design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into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and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Higher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order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Define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structure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Set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basic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UI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w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ith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dummy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47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Integrate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the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APIs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to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frontend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to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ensure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the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dynamic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feature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of</a:t>
            </a:r>
            <a:r>
              <a:rPr lang="en-US"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Point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base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API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severs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base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url</a:t>
            </a:r>
            <a:endParaRPr sz="90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Design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lang="en-US" sz="90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calls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each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element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Handle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errors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90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output</a:t>
            </a:r>
            <a:endParaRPr sz="90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Render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sz="90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s</a:t>
            </a:r>
            <a:r>
              <a:rPr lang="en-US" sz="90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low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level</a:t>
            </a:r>
            <a:r>
              <a:rPr lang="en-US" sz="90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  <a:endParaRPr sz="90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Secure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content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post</a:t>
            </a:r>
            <a:r>
              <a:rPr lang="en-US"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90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apisx</a:t>
            </a:r>
            <a:endParaRPr sz="90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Evaluation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100%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Completion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above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/>
                <a:cs typeface="CHCNIJ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78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Developing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complicated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r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eact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props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drilling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context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pass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variables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Getting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familiar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API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calls</a:t>
            </a:r>
          </a:p>
          <a:p>
            <a:pPr marL="0" marR="0">
              <a:lnSpc>
                <a:spcPts val="1543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2367" y="1296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Step-Wise</a:t>
            </a:r>
            <a:r>
              <a:rPr lang="en-US"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Summary</a:t>
            </a:r>
            <a:r>
              <a:rPr lang="en-US"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of</a:t>
            </a:r>
            <a:r>
              <a:rPr lang="en-US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your</a:t>
            </a:r>
            <a:r>
              <a:rPr lang="en-US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0C1C786-A6E0-F248-C8D7-897AE193BE47}"/>
              </a:ext>
            </a:extLst>
          </p:cNvPr>
          <p:cNvSpPr txBox="1"/>
          <p:nvPr/>
        </p:nvSpPr>
        <p:spPr>
          <a:xfrm flipH="1">
            <a:off x="467544" y="642097"/>
            <a:ext cx="83304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Import Necessary Libraries:</a:t>
            </a:r>
            <a:r>
              <a:rPr lang="en-US" sz="1600" dirty="0"/>
              <a:t> Import libraries like random to generate random values and, if needed, a library like </a:t>
            </a:r>
            <a:r>
              <a:rPr lang="en-US" sz="1600" dirty="0" err="1"/>
              <a:t>Tkinter</a:t>
            </a:r>
            <a:r>
              <a:rPr lang="en-US" sz="1600" dirty="0"/>
              <a:t> for a simple GUI.</a:t>
            </a:r>
          </a:p>
          <a:p>
            <a:r>
              <a:rPr lang="en-US" sz="1600" b="1" dirty="0"/>
              <a:t>Generate Random Values:</a:t>
            </a:r>
            <a:r>
              <a:rPr lang="en-US" sz="1600" dirty="0"/>
              <a:t> Use the random library to generate random values for the red, green, and blue color channels. You can use </a:t>
            </a:r>
            <a:r>
              <a:rPr lang="en-US" sz="1600" dirty="0" err="1"/>
              <a:t>random.randint</a:t>
            </a:r>
            <a:r>
              <a:rPr lang="en-US" sz="1600" dirty="0"/>
              <a:t>(0, 255) for each channel.</a:t>
            </a:r>
          </a:p>
          <a:p>
            <a:r>
              <a:rPr lang="en-US" sz="1600" b="1" dirty="0"/>
              <a:t>Format the Color:</a:t>
            </a:r>
            <a:r>
              <a:rPr lang="en-US" sz="1600" dirty="0"/>
              <a:t> Combine the random values to create a color. In HTML/CSS, it's usually represented as </a:t>
            </a:r>
            <a:r>
              <a:rPr lang="en-US" sz="1600" dirty="0" err="1"/>
              <a:t>rgb</a:t>
            </a:r>
            <a:r>
              <a:rPr lang="en-US" sz="1600" dirty="0"/>
              <a:t>(r, g, b).</a:t>
            </a:r>
          </a:p>
          <a:p>
            <a:r>
              <a:rPr lang="en-US" sz="1600" b="1" dirty="0"/>
              <a:t>Display the Color:</a:t>
            </a:r>
            <a:r>
              <a:rPr lang="en-US" sz="1600" dirty="0"/>
              <a:t> If you want a GUI, create a window (if using </a:t>
            </a:r>
            <a:r>
              <a:rPr lang="en-US" sz="1600" dirty="0" err="1"/>
              <a:t>Tkinter</a:t>
            </a:r>
            <a:r>
              <a:rPr lang="en-US" sz="1600" dirty="0"/>
              <a:t>), and display the generated color. If you're using a command-line interface, you can print the color.</a:t>
            </a:r>
          </a:p>
          <a:p>
            <a:r>
              <a:rPr lang="en-US" sz="1600" b="1" dirty="0"/>
              <a:t>Repeat or Exit:</a:t>
            </a:r>
            <a:r>
              <a:rPr lang="en-US" sz="1600" dirty="0"/>
              <a:t> Depending on your application, you can choose to generate more colors in a loop, or exit the program.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01AC952-3AFC-9D4B-38AA-C0C53D70543E}"/>
              </a:ext>
            </a:extLst>
          </p:cNvPr>
          <p:cNvSpPr txBox="1"/>
          <p:nvPr/>
        </p:nvSpPr>
        <p:spPr>
          <a:xfrm flipH="1">
            <a:off x="537203" y="3961706"/>
            <a:ext cx="8427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Creating a random color generator entails importing relevant libraries (e.g., 'random' and '</a:t>
            </a:r>
            <a:r>
              <a:rPr lang="en-US" sz="1600" dirty="0" err="1"/>
              <a:t>Tkinter</a:t>
            </a:r>
            <a:r>
              <a:rPr lang="en-US" sz="1600" dirty="0"/>
              <a:t>' for a GUI), generating random RGB values, formatting them as '</a:t>
            </a:r>
            <a:r>
              <a:rPr lang="en-US" sz="1600" dirty="0" err="1"/>
              <a:t>rgb</a:t>
            </a:r>
            <a:r>
              <a:rPr lang="en-US" sz="1600" dirty="0"/>
              <a:t>(r, g, b),' displaying the color, and making a choice to continue generating colors or exit the program. Customization and features can be added based on your project's requirements.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0852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8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Assessment</a:t>
            </a:r>
            <a:r>
              <a:rPr lang="en-US"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218" y="900759"/>
            <a:ext cx="154241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Gather requirements for the </a:t>
            </a:r>
          </a:p>
          <a:p>
            <a:pPr algn="r"/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</a:t>
            </a:r>
            <a:endParaRPr lang="en-US" sz="600" dirty="0">
              <a:solidFill>
                <a:srgbClr val="000000"/>
              </a:solidFill>
              <a:latin typeface="HP Simplified" panose="020B0604020204020204" pitchFamily="34" charset="0"/>
              <a:cs typeface="LNEEUU+EBGaramond-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4208" y="907010"/>
            <a:ext cx="1537842" cy="326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dd Readme.md file with description of the project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8" y="2019274"/>
            <a:ext cx="18691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Prepare database design </a:t>
            </a:r>
          </a:p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schemas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1882" y="2034616"/>
            <a:ext cx="16129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Commit all changes with "first commit"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72992" y="2067945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2930" y="3319288"/>
            <a:ext cx="15345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Get your initial project </a:t>
            </a:r>
          </a:p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Structure ready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6216" y="3365312"/>
            <a:ext cx="15138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reate a repository on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github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realted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project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 a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5423" y="4195378"/>
            <a:ext cx="1557147" cy="159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 a git repository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2499" y="4184831"/>
            <a:ext cx="1386078" cy="339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Push your changes to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github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6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4067944" y="2263464"/>
            <a:ext cx="252727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400" b="1" dirty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https://github.com/ArunR4/NM2</a:t>
            </a:r>
            <a:endParaRPr sz="1400" b="1" dirty="0">
              <a:solidFill>
                <a:srgbClr val="BD87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467</Words>
  <Application>Microsoft Office PowerPoint</Application>
  <PresentationFormat>On-screen Show (16:9)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SLFRMA+PublicSans-BoldItalic</vt:lpstr>
      <vt:lpstr>SJNKRS+ArialMT</vt:lpstr>
      <vt:lpstr>Helsinki</vt:lpstr>
      <vt:lpstr>LNEEUU+EBGaramond-Regular</vt:lpstr>
      <vt:lpstr>Times New Roman</vt:lpstr>
      <vt:lpstr>Calibri</vt:lpstr>
      <vt:lpstr>CHCNIJ+PublicSans-Bold</vt:lpstr>
      <vt:lpstr>CSBFGQ+EBGaramond-Bold</vt:lpstr>
      <vt:lpstr>Arial Black</vt:lpstr>
      <vt:lpstr>HP Simplified</vt:lpstr>
      <vt:lpstr>IDNLAK+EBGaramond-Medium</vt:lpstr>
      <vt:lpstr>WTWGOU+Arial-BoldMT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2IT07</cp:lastModifiedBy>
  <cp:revision>16</cp:revision>
  <dcterms:modified xsi:type="dcterms:W3CDTF">2023-10-28T09:18:41Z</dcterms:modified>
</cp:coreProperties>
</file>