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6" r:id="rId7"/>
    <p:sldId id="262" r:id="rId8"/>
  </p:sldIdLst>
  <p:sldSz cx="9144000" cy="5143500" type="screen16x9"/>
  <p:notesSz cx="9144000" cy="5143500"/>
  <p:embeddedFontLst>
    <p:embeddedFont>
      <p:font typeface="Calibri" pitchFamily="34" charset="0"/>
      <p:italic r:id="rId9"/>
      <p:boldItalic r:id="rId10"/>
    </p:embeddedFont>
    <p:embeddedFont>
      <p:font typeface="Aptos Narrow" charset="0"/>
      <p:regular r:id="rId11"/>
      <p:bold r:id="rId12"/>
      <p:italic r:id="rId13"/>
      <p:boldItalic r:id="rId14"/>
    </p:embeddedFont>
    <p:embeddedFont>
      <p:font typeface="CSBFGQ+EBGaramond-Bold"/>
      <p:regular r:id="rId15"/>
    </p:embeddedFont>
    <p:embeddedFont>
      <p:font typeface="SJNKRS+ArialMT"/>
      <p:regular r:id="rId16"/>
    </p:embeddedFont>
    <p:embeddedFont>
      <p:font typeface="Helsinki" charset="0"/>
      <p:regular r:id="rId17"/>
    </p:embeddedFont>
    <p:embeddedFont>
      <p:font typeface="Century" pitchFamily="18" charset="0"/>
      <p:regular r:id="rId18"/>
    </p:embeddedFont>
    <p:embeddedFont>
      <p:font typeface="CHCNIJ+PublicSans-Bold"/>
      <p:regular r:id="rId19"/>
    </p:embeddedFont>
    <p:embeddedFont>
      <p:font typeface="HP Simplified" charset="0"/>
      <p:regular r:id="rId20"/>
      <p:bold r:id="rId21"/>
      <p:italic r:id="rId22"/>
      <p:boldItalic r:id="rId23"/>
    </p:embeddedFont>
    <p:embeddedFont>
      <p:font typeface="LNEEUU+EBGaramond-Regular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54E5633-14B4-4357-9440-237802640C05}">
          <p14:sldIdLst>
            <p14:sldId id="256"/>
          </p14:sldIdLst>
        </p14:section>
        <p14:section name="Untitled Section" id="{1588BDD4-A4B8-489E-B095-087FC17F0266}">
          <p14:sldIdLst>
            <p14:sldId id="263"/>
            <p14:sldId id="258"/>
            <p14:sldId id="259"/>
            <p14:sldId id="260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4356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3507" y="1907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2038350"/>
            <a:ext cx="302508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TO-DO LIST</a:t>
            </a:r>
          </a:p>
          <a:p>
            <a:pPr marL="0" marR="0" algn="ctr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800" b="1" dirty="0" smtClean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algn="ctr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    REACT</a:t>
            </a:r>
            <a:endParaRPr lang="en-US" sz="28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1933D5A6-AA55-BE84-0F96-723F01111A7F}"/>
              </a:ext>
            </a:extLst>
          </p:cNvPr>
          <p:cNvSpPr txBox="1"/>
          <p:nvPr/>
        </p:nvSpPr>
        <p:spPr>
          <a:xfrm>
            <a:off x="251520" y="3435846"/>
            <a:ext cx="3600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“task-3”</a:t>
            </a:r>
            <a:endParaRPr sz="28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392" y="-114154"/>
            <a:ext cx="9196392" cy="5257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60909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ptos Narrow" panose="020B0004020202020204" pitchFamily="34" charset="0"/>
                <a:cs typeface="CSBFGQ+EBGaramond-Bold"/>
              </a:rPr>
              <a:t>To-Do List</a:t>
            </a:r>
            <a:endParaRPr sz="1850" b="1" spc="-10" dirty="0">
              <a:solidFill>
                <a:srgbClr val="C88C32"/>
              </a:solidFill>
              <a:latin typeface="Aptos Narrow" panose="020B0004020202020204" pitchFamily="34" charset="0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72B134-B3A1-3923-C2EE-48DAA60FDE45}"/>
              </a:ext>
            </a:extLst>
          </p:cNvPr>
          <p:cNvSpPr/>
          <p:nvPr/>
        </p:nvSpPr>
        <p:spPr>
          <a:xfrm>
            <a:off x="0" y="2139702"/>
            <a:ext cx="4644008" cy="2448272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498517"/>
              </p:ext>
            </p:extLst>
          </p:nvPr>
        </p:nvGraphicFramePr>
        <p:xfrm>
          <a:off x="179512" y="2514673"/>
          <a:ext cx="4374740" cy="182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87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69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973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NM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au820420205013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Arun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CF1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au820420205018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Divya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CF1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au820420205028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Jothikumar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K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CF1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au820420205033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Mahalakshmi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CF1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4579" y="1241840"/>
            <a:ext cx="4296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Todo Lists are the lists that we generally use to maintain our day-to-day tasks, that we have to do, with the most important tasks at the top of the list, and the least important tasks at the bottom.</a:t>
            </a:r>
          </a:p>
        </p:txBody>
      </p:sp>
    </p:spTree>
    <p:extLst>
      <p:ext uri="{BB962C8B-B14F-4D97-AF65-F5344CB8AC3E}">
        <p14:creationId xmlns:p14="http://schemas.microsoft.com/office/powerpoint/2010/main" xmlns="" val="20689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80528" y="2477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- </a:t>
            </a:r>
            <a:r>
              <a:rPr lang="en-US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3</a:t>
            </a:r>
            <a:endParaRPr sz="1800" b="1" spc="-23" dirty="0">
              <a:solidFill>
                <a:srgbClr val="223669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3124217" cy="140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Create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UI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and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implement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various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components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using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lang="en-IN"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lang="en-IN"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5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Up a React App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Create Components and Define structure of the 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Style Your App, add CSS to style your components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926692" cy="140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Integrate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the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APIs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to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frontend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to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ensure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the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dynamic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feature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of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5197684" cy="762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Axios</a:t>
            </a:r>
            <a:endParaRPr lang="en-US" sz="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 App.js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Modify App.js and component to interact with the JSON Placeholder API for fetching and creating to-do items.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code will fetch the initial to-do items from JSON Placeholder,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Secure content of post </a:t>
            </a:r>
            <a:r>
              <a:rPr lang="en-US" sz="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apisx</a:t>
            </a:r>
            <a:endParaRPr lang="en-US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78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IN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veloping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I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eact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endParaRPr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Understanding API Integration</a:t>
            </a:r>
            <a:endParaRPr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familiar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API </a:t>
            </a:r>
            <a:r>
              <a:rPr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CRUD operations and Asynchronous Programming</a:t>
            </a:r>
            <a:endParaRPr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2367" y="1296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C1C786-A6E0-F248-C8D7-897AE193BE47}"/>
              </a:ext>
            </a:extLst>
          </p:cNvPr>
          <p:cNvSpPr txBox="1"/>
          <p:nvPr/>
        </p:nvSpPr>
        <p:spPr>
          <a:xfrm flipH="1">
            <a:off x="467544" y="642097"/>
            <a:ext cx="83304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Import Necessary Libraries: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Import libraries ‘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 library for creating a graphical user interface (GUI).</a:t>
            </a:r>
          </a:p>
          <a:p>
            <a:pPr algn="just"/>
            <a:r>
              <a:rPr lang="en-IN" sz="1600" b="1" i="0" dirty="0">
                <a:effectLst/>
                <a:latin typeface="Times New Roman" pitchFamily="18" charset="0"/>
                <a:cs typeface="Times New Roman" pitchFamily="18" charset="0"/>
              </a:rPr>
              <a:t>Create the GUI Window: </a:t>
            </a:r>
            <a:r>
              <a:rPr lang="en-IN" sz="1600" i="0" dirty="0"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reate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 GUI window for your To-Do list application.</a:t>
            </a:r>
          </a:p>
          <a:p>
            <a:pPr algn="just"/>
            <a:r>
              <a:rPr lang="en-US" sz="1600" b="1" i="0" dirty="0">
                <a:effectLst/>
                <a:latin typeface="Times New Roman" pitchFamily="18" charset="0"/>
                <a:cs typeface="Times New Roman" pitchFamily="18" charset="0"/>
              </a:rPr>
              <a:t>Create To-Do List Data Structure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Create a list or other data structure to store your To-Do items.</a:t>
            </a:r>
          </a:p>
          <a:p>
            <a:pPr algn="just"/>
            <a:r>
              <a:rPr lang="en-US" sz="1600" b="1" i="0" dirty="0">
                <a:effectLst/>
                <a:latin typeface="Times New Roman" pitchFamily="18" charset="0"/>
                <a:cs typeface="Times New Roman" pitchFamily="18" charset="0"/>
              </a:rPr>
              <a:t>Create Functions for Adding and Deleting To-Do Items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Define functions to add and delete To-Do items from your list.</a:t>
            </a:r>
          </a:p>
          <a:p>
            <a:pPr algn="just"/>
            <a:r>
              <a:rPr lang="en-IN" sz="1600" b="1" i="0" dirty="0">
                <a:effectLst/>
                <a:latin typeface="Times New Roman" pitchFamily="18" charset="0"/>
                <a:cs typeface="Times New Roman" pitchFamily="18" charset="0"/>
              </a:rPr>
              <a:t>Create GUI Elements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Create GUI elements like labels, entry fields,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listboxes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and buttons for adding and deleting tasks.</a:t>
            </a: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Main Loop: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Run the main event loop for the GUI to make it interactive.</a:t>
            </a: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Run the Application: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Run the  application to start the To-Do List.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1AC952-3AFC-9D4B-38AA-C0C53D70543E}"/>
              </a:ext>
            </a:extLst>
          </p:cNvPr>
          <p:cNvSpPr txBox="1"/>
          <p:nvPr/>
        </p:nvSpPr>
        <p:spPr>
          <a:xfrm flipH="1">
            <a:off x="537203" y="3961706"/>
            <a:ext cx="842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To-Do List application is a simple and user-friendly tool for managing tasks and can serve as a foundation for more advanced task management applications with additional features and persistence.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0852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218" y="900759"/>
            <a:ext cx="15424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Gather requirements for the </a:t>
            </a:r>
          </a:p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</a:t>
            </a:r>
            <a:endParaRPr lang="en-US" sz="600" dirty="0">
              <a:solidFill>
                <a:srgbClr val="000000"/>
              </a:solidFill>
              <a:latin typeface="HP Simplified" panose="020B0604020204020204" pitchFamily="34" charset="0"/>
              <a:cs typeface="LNEEUU+EBGaramond-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4208" y="907010"/>
            <a:ext cx="1537842" cy="326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dd Readme.md file with description of the project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2019274"/>
            <a:ext cx="18691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Prepare database design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schemas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1882" y="2034616"/>
            <a:ext cx="1612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Commit all changes with "first commit"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2992" y="2067945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930" y="3319288"/>
            <a:ext cx="15345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your initial project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 ready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6216" y="3365312"/>
            <a:ext cx="15138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reate a repository on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realted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project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5423" y="4195378"/>
            <a:ext cx="1557147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git repository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2499" y="4184831"/>
            <a:ext cx="1386078" cy="33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Push your changes to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6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4139952" y="2211710"/>
            <a:ext cx="2736304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100" b="1" dirty="0" smtClean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https://github.com/ArunR4/NM2</a:t>
            </a:r>
            <a:endParaRPr sz="11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957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431</Words>
  <Application>Microsoft Office PowerPoint</Application>
  <PresentationFormat>On-screen Show (16:9)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Times New Roman</vt:lpstr>
      <vt:lpstr>Aptos Narrow</vt:lpstr>
      <vt:lpstr>CSBFGQ+EBGaramond-Bold</vt:lpstr>
      <vt:lpstr>SJNKRS+ArialMT</vt:lpstr>
      <vt:lpstr>Helsinki</vt:lpstr>
      <vt:lpstr>WTWGOU+Arial-BoldMT</vt:lpstr>
      <vt:lpstr>Century</vt:lpstr>
      <vt:lpstr>CHCNIJ+PublicSans-Bold</vt:lpstr>
      <vt:lpstr>HP Simplified</vt:lpstr>
      <vt:lpstr>LNEEUU+EBGaramond-Regular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DELL</dc:creator>
  <cp:lastModifiedBy>4it18</cp:lastModifiedBy>
  <cp:revision>37</cp:revision>
  <dcterms:modified xsi:type="dcterms:W3CDTF">2023-10-31T06:10:15Z</dcterms:modified>
</cp:coreProperties>
</file>