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71" r:id="rId8"/>
    <p:sldId id="264" r:id="rId9"/>
    <p:sldId id="273" r:id="rId10"/>
    <p:sldId id="274" r:id="rId11"/>
    <p:sldId id="272" r:id="rId12"/>
    <p:sldId id="265" r:id="rId13"/>
    <p:sldId id="266" r:id="rId14"/>
    <p:sldId id="267" r:id="rId15"/>
    <p:sldId id="268" r:id="rId16"/>
    <p:sldId id="269" r:id="rId17"/>
    <p:sldId id="270" r:id="rId1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6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10286"/>
            <a:ext cx="5784850" cy="299720"/>
          </a:xfrm>
          <a:prstGeom prst="rect">
            <a:avLst/>
          </a:prstGeom>
        </p:spPr>
        <p:txBody>
          <a:bodyPr wrap="square" lIns="0" tIns="0" rIns="0" bIns="0">
            <a:spAutoFit/>
          </a:bodyPr>
          <a:lstStyle>
            <a:lvl1pPr>
              <a:defRPr sz="2400" b="1" i="0">
                <a:solidFill>
                  <a:srgbClr val="001F5F"/>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1F5F"/>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7133853" cy="463747"/>
          </a:xfrm>
          <a:prstGeom prst="rect">
            <a:avLst/>
          </a:prstGeom>
        </p:spPr>
      </p:pic>
      <p:pic>
        <p:nvPicPr>
          <p:cNvPr id="17" name="bg object 17"/>
          <p:cNvPicPr/>
          <p:nvPr/>
        </p:nvPicPr>
        <p:blipFill>
          <a:blip r:embed="rId8" cstate="print"/>
          <a:stretch>
            <a:fillRect/>
          </a:stretch>
        </p:blipFill>
        <p:spPr>
          <a:xfrm>
            <a:off x="0" y="0"/>
            <a:ext cx="6036563" cy="515112"/>
          </a:xfrm>
          <a:prstGeom prst="rect">
            <a:avLst/>
          </a:prstGeom>
        </p:spPr>
      </p:pic>
      <p:sp>
        <p:nvSpPr>
          <p:cNvPr id="18" name="bg object 18"/>
          <p:cNvSpPr/>
          <p:nvPr/>
        </p:nvSpPr>
        <p:spPr>
          <a:xfrm>
            <a:off x="0" y="0"/>
            <a:ext cx="7088505" cy="388620"/>
          </a:xfrm>
          <a:custGeom>
            <a:avLst/>
            <a:gdLst/>
            <a:ahLst/>
            <a:cxnLst/>
            <a:rect l="l" t="t" r="r" b="b"/>
            <a:pathLst>
              <a:path w="7088505" h="388620">
                <a:moveTo>
                  <a:pt x="0" y="388620"/>
                </a:moveTo>
                <a:lnTo>
                  <a:pt x="7088124" y="388620"/>
                </a:lnTo>
                <a:lnTo>
                  <a:pt x="7088124" y="0"/>
                </a:lnTo>
                <a:lnTo>
                  <a:pt x="0" y="0"/>
                </a:lnTo>
                <a:lnTo>
                  <a:pt x="0" y="388620"/>
                </a:lnTo>
                <a:close/>
              </a:path>
            </a:pathLst>
          </a:custGeom>
          <a:solidFill>
            <a:srgbClr val="213366"/>
          </a:solidFill>
        </p:spPr>
        <p:txBody>
          <a:bodyPr wrap="square" lIns="0" tIns="0" rIns="0" bIns="0" rtlCol="0"/>
          <a:lstStyle/>
          <a:p>
            <a:endParaRPr/>
          </a:p>
        </p:txBody>
      </p:sp>
      <p:sp>
        <p:nvSpPr>
          <p:cNvPr id="19" name="bg object 19"/>
          <p:cNvSpPr/>
          <p:nvPr/>
        </p:nvSpPr>
        <p:spPr>
          <a:xfrm>
            <a:off x="0" y="0"/>
            <a:ext cx="7088505" cy="388620"/>
          </a:xfrm>
          <a:custGeom>
            <a:avLst/>
            <a:gdLst/>
            <a:ahLst/>
            <a:cxnLst/>
            <a:rect l="l" t="t" r="r" b="b"/>
            <a:pathLst>
              <a:path w="7088505" h="388620">
                <a:moveTo>
                  <a:pt x="0" y="388620"/>
                </a:moveTo>
                <a:lnTo>
                  <a:pt x="7088124" y="388620"/>
                </a:lnTo>
                <a:lnTo>
                  <a:pt x="7088124" y="0"/>
                </a:lnTo>
              </a:path>
              <a:path w="7088505" h="388620">
                <a:moveTo>
                  <a:pt x="0" y="0"/>
                </a:moveTo>
                <a:lnTo>
                  <a:pt x="0" y="388620"/>
                </a:lnTo>
              </a:path>
            </a:pathLst>
          </a:custGeom>
          <a:ln w="12700">
            <a:solidFill>
              <a:srgbClr val="213366"/>
            </a:solidFill>
          </a:ln>
        </p:spPr>
        <p:txBody>
          <a:bodyPr wrap="square" lIns="0" tIns="0" rIns="0" bIns="0" rtlCol="0"/>
          <a:lstStyle/>
          <a:p>
            <a:endParaRPr/>
          </a:p>
        </p:txBody>
      </p:sp>
      <p:sp>
        <p:nvSpPr>
          <p:cNvPr id="2" name="Holder 2"/>
          <p:cNvSpPr>
            <a:spLocks noGrp="1"/>
          </p:cNvSpPr>
          <p:nvPr>
            <p:ph type="title"/>
          </p:nvPr>
        </p:nvSpPr>
        <p:spPr>
          <a:xfrm>
            <a:off x="171399" y="434085"/>
            <a:ext cx="3729329" cy="751839"/>
          </a:xfrm>
          <a:prstGeom prst="rect">
            <a:avLst/>
          </a:prstGeom>
        </p:spPr>
        <p:txBody>
          <a:bodyPr wrap="square" lIns="0" tIns="0" rIns="0" bIns="0">
            <a:spAutoFit/>
          </a:bodyPr>
          <a:lstStyle>
            <a:lvl1pPr>
              <a:defRPr sz="2400" b="1" i="0">
                <a:solidFill>
                  <a:srgbClr val="001F5F"/>
                </a:solidFill>
                <a:latin typeface="Arial"/>
                <a:cs typeface="Arial"/>
              </a:defRPr>
            </a:lvl1pPr>
          </a:lstStyle>
          <a:p>
            <a:endParaRPr/>
          </a:p>
        </p:txBody>
      </p:sp>
      <p:sp>
        <p:nvSpPr>
          <p:cNvPr id="3" name="Holder 3"/>
          <p:cNvSpPr>
            <a:spLocks noGrp="1"/>
          </p:cNvSpPr>
          <p:nvPr>
            <p:ph type="body" idx="1"/>
          </p:nvPr>
        </p:nvSpPr>
        <p:spPr>
          <a:xfrm>
            <a:off x="390550" y="1653921"/>
            <a:ext cx="8190230" cy="2160270"/>
          </a:xfrm>
          <a:prstGeom prst="rect">
            <a:avLst/>
          </a:prstGeom>
        </p:spPr>
        <p:txBody>
          <a:bodyPr wrap="square" lIns="0" tIns="0" rIns="0" bIns="0">
            <a:spAutoFit/>
          </a:bodyPr>
          <a:lstStyle>
            <a:lvl1pPr>
              <a:defRPr sz="20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39" y="59563"/>
            <a:ext cx="5759450" cy="228600"/>
          </a:xfrm>
          <a:prstGeom prst="rect">
            <a:avLst/>
          </a:prstGeom>
        </p:spPr>
        <p:txBody>
          <a:bodyPr vert="horz" wrap="square" lIns="0" tIns="0" rIns="0" bIns="0" rtlCol="0">
            <a:spAutoFit/>
          </a:bodyPr>
          <a:lstStyle/>
          <a:p>
            <a:pPr>
              <a:lnSpc>
                <a:spcPts val="1710"/>
              </a:lnSpc>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152400" y="64169"/>
            <a:ext cx="9144381" cy="5021578"/>
            <a:chOff x="0" y="0"/>
            <a:chExt cx="9144381" cy="5021578"/>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6"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pic>
          <p:nvPicPr>
            <p:cNvPr id="8" name="object 8"/>
            <p:cNvPicPr/>
            <p:nvPr/>
          </p:nvPicPr>
          <p:blipFill>
            <a:blip r:embed="rId4" cstate="print"/>
            <a:stretch>
              <a:fillRect/>
            </a:stretch>
          </p:blipFill>
          <p:spPr>
            <a:xfrm>
              <a:off x="0" y="0"/>
              <a:ext cx="9143999" cy="5021578"/>
            </a:xfrm>
            <a:prstGeom prst="rect">
              <a:avLst/>
            </a:prstGeom>
          </p:spPr>
        </p:pic>
        <p:sp>
          <p:nvSpPr>
            <p:cNvPr id="9" name="object 9"/>
            <p:cNvSpPr/>
            <p:nvPr/>
          </p:nvSpPr>
          <p:spPr>
            <a:xfrm>
              <a:off x="995172" y="638555"/>
              <a:ext cx="7162800" cy="3649979"/>
            </a:xfrm>
            <a:custGeom>
              <a:avLst/>
              <a:gdLst/>
              <a:ahLst/>
              <a:cxnLst/>
              <a:rect l="l" t="t" r="r" b="b"/>
              <a:pathLst>
                <a:path w="7162800" h="3649979">
                  <a:moveTo>
                    <a:pt x="6865620" y="0"/>
                  </a:moveTo>
                  <a:lnTo>
                    <a:pt x="297180" y="0"/>
                  </a:lnTo>
                  <a:lnTo>
                    <a:pt x="248977" y="3890"/>
                  </a:lnTo>
                  <a:lnTo>
                    <a:pt x="203250" y="15154"/>
                  </a:lnTo>
                  <a:lnTo>
                    <a:pt x="160611" y="33179"/>
                  </a:lnTo>
                  <a:lnTo>
                    <a:pt x="121671" y="57351"/>
                  </a:lnTo>
                  <a:lnTo>
                    <a:pt x="87044" y="87058"/>
                  </a:lnTo>
                  <a:lnTo>
                    <a:pt x="57340" y="121688"/>
                  </a:lnTo>
                  <a:lnTo>
                    <a:pt x="33171" y="160628"/>
                  </a:lnTo>
                  <a:lnTo>
                    <a:pt x="15150" y="203265"/>
                  </a:lnTo>
                  <a:lnTo>
                    <a:pt x="3889" y="248986"/>
                  </a:lnTo>
                  <a:lnTo>
                    <a:pt x="0" y="297180"/>
                  </a:lnTo>
                  <a:lnTo>
                    <a:pt x="0" y="3352800"/>
                  </a:lnTo>
                  <a:lnTo>
                    <a:pt x="3889" y="3401002"/>
                  </a:lnTo>
                  <a:lnTo>
                    <a:pt x="15150" y="3446729"/>
                  </a:lnTo>
                  <a:lnTo>
                    <a:pt x="33171" y="3489368"/>
                  </a:lnTo>
                  <a:lnTo>
                    <a:pt x="57340" y="3528308"/>
                  </a:lnTo>
                  <a:lnTo>
                    <a:pt x="87044" y="3562935"/>
                  </a:lnTo>
                  <a:lnTo>
                    <a:pt x="121671" y="3592639"/>
                  </a:lnTo>
                  <a:lnTo>
                    <a:pt x="160611" y="3616808"/>
                  </a:lnTo>
                  <a:lnTo>
                    <a:pt x="203250" y="3634829"/>
                  </a:lnTo>
                  <a:lnTo>
                    <a:pt x="248977" y="3646090"/>
                  </a:lnTo>
                  <a:lnTo>
                    <a:pt x="297180" y="3649980"/>
                  </a:lnTo>
                  <a:lnTo>
                    <a:pt x="6865620" y="3649980"/>
                  </a:lnTo>
                  <a:lnTo>
                    <a:pt x="6913813" y="3646090"/>
                  </a:lnTo>
                  <a:lnTo>
                    <a:pt x="6959534" y="3634829"/>
                  </a:lnTo>
                  <a:lnTo>
                    <a:pt x="7002171" y="3616808"/>
                  </a:lnTo>
                  <a:lnTo>
                    <a:pt x="7041111" y="3592639"/>
                  </a:lnTo>
                  <a:lnTo>
                    <a:pt x="7075741" y="3562935"/>
                  </a:lnTo>
                  <a:lnTo>
                    <a:pt x="7105448" y="3528308"/>
                  </a:lnTo>
                  <a:lnTo>
                    <a:pt x="7129620" y="3489368"/>
                  </a:lnTo>
                  <a:lnTo>
                    <a:pt x="7147645" y="3446729"/>
                  </a:lnTo>
                  <a:lnTo>
                    <a:pt x="7158909" y="3401002"/>
                  </a:lnTo>
                  <a:lnTo>
                    <a:pt x="7162800" y="3352800"/>
                  </a:lnTo>
                  <a:lnTo>
                    <a:pt x="7162800" y="297180"/>
                  </a:lnTo>
                  <a:lnTo>
                    <a:pt x="7158909" y="248986"/>
                  </a:lnTo>
                  <a:lnTo>
                    <a:pt x="7147645" y="203265"/>
                  </a:lnTo>
                  <a:lnTo>
                    <a:pt x="7129620" y="160628"/>
                  </a:lnTo>
                  <a:lnTo>
                    <a:pt x="7105448" y="121688"/>
                  </a:lnTo>
                  <a:lnTo>
                    <a:pt x="7075741" y="87058"/>
                  </a:lnTo>
                  <a:lnTo>
                    <a:pt x="7041111" y="57351"/>
                  </a:lnTo>
                  <a:lnTo>
                    <a:pt x="7002171" y="33179"/>
                  </a:lnTo>
                  <a:lnTo>
                    <a:pt x="6959534" y="15154"/>
                  </a:lnTo>
                  <a:lnTo>
                    <a:pt x="6913813" y="3890"/>
                  </a:lnTo>
                  <a:lnTo>
                    <a:pt x="6865620" y="0"/>
                  </a:lnTo>
                  <a:close/>
                </a:path>
              </a:pathLst>
            </a:custGeom>
            <a:solidFill>
              <a:srgbClr val="E4EDFF"/>
            </a:solidFill>
          </p:spPr>
          <p:txBody>
            <a:bodyPr wrap="square" lIns="0" tIns="0" rIns="0" bIns="0" rtlCol="0"/>
            <a:lstStyle/>
            <a:p>
              <a:endParaRPr dirty="0"/>
            </a:p>
          </p:txBody>
        </p:sp>
        <p:sp>
          <p:nvSpPr>
            <p:cNvPr id="10" name="object 10"/>
            <p:cNvSpPr/>
            <p:nvPr/>
          </p:nvSpPr>
          <p:spPr>
            <a:xfrm>
              <a:off x="986028" y="638555"/>
              <a:ext cx="7162800" cy="3649979"/>
            </a:xfrm>
            <a:custGeom>
              <a:avLst/>
              <a:gdLst/>
              <a:ahLst/>
              <a:cxnLst/>
              <a:rect l="l" t="t" r="r" b="b"/>
              <a:pathLst>
                <a:path w="7162800" h="3649979">
                  <a:moveTo>
                    <a:pt x="0" y="297180"/>
                  </a:moveTo>
                  <a:lnTo>
                    <a:pt x="3889" y="248986"/>
                  </a:lnTo>
                  <a:lnTo>
                    <a:pt x="15150" y="203265"/>
                  </a:lnTo>
                  <a:lnTo>
                    <a:pt x="33171" y="160628"/>
                  </a:lnTo>
                  <a:lnTo>
                    <a:pt x="57340" y="121688"/>
                  </a:lnTo>
                  <a:lnTo>
                    <a:pt x="87044" y="87058"/>
                  </a:lnTo>
                  <a:lnTo>
                    <a:pt x="121671" y="57351"/>
                  </a:lnTo>
                  <a:lnTo>
                    <a:pt x="160611" y="33179"/>
                  </a:lnTo>
                  <a:lnTo>
                    <a:pt x="203250" y="15154"/>
                  </a:lnTo>
                  <a:lnTo>
                    <a:pt x="248977" y="3890"/>
                  </a:lnTo>
                  <a:lnTo>
                    <a:pt x="297180" y="0"/>
                  </a:lnTo>
                  <a:lnTo>
                    <a:pt x="6865620" y="0"/>
                  </a:lnTo>
                  <a:lnTo>
                    <a:pt x="6913813" y="3890"/>
                  </a:lnTo>
                  <a:lnTo>
                    <a:pt x="6959534" y="15154"/>
                  </a:lnTo>
                  <a:lnTo>
                    <a:pt x="7002171" y="33179"/>
                  </a:lnTo>
                  <a:lnTo>
                    <a:pt x="7041111" y="57351"/>
                  </a:lnTo>
                  <a:lnTo>
                    <a:pt x="7075741" y="87058"/>
                  </a:lnTo>
                  <a:lnTo>
                    <a:pt x="7105448" y="121688"/>
                  </a:lnTo>
                  <a:lnTo>
                    <a:pt x="7129620" y="160628"/>
                  </a:lnTo>
                  <a:lnTo>
                    <a:pt x="7147645" y="203265"/>
                  </a:lnTo>
                  <a:lnTo>
                    <a:pt x="7158909" y="248986"/>
                  </a:lnTo>
                  <a:lnTo>
                    <a:pt x="7162800" y="297180"/>
                  </a:lnTo>
                  <a:lnTo>
                    <a:pt x="7162800" y="3352800"/>
                  </a:lnTo>
                  <a:lnTo>
                    <a:pt x="7158909" y="3401002"/>
                  </a:lnTo>
                  <a:lnTo>
                    <a:pt x="7147645" y="3446729"/>
                  </a:lnTo>
                  <a:lnTo>
                    <a:pt x="7129620" y="3489368"/>
                  </a:lnTo>
                  <a:lnTo>
                    <a:pt x="7105448" y="3528308"/>
                  </a:lnTo>
                  <a:lnTo>
                    <a:pt x="7075741" y="3562935"/>
                  </a:lnTo>
                  <a:lnTo>
                    <a:pt x="7041111" y="3592639"/>
                  </a:lnTo>
                  <a:lnTo>
                    <a:pt x="7002171" y="3616808"/>
                  </a:lnTo>
                  <a:lnTo>
                    <a:pt x="6959534" y="3634829"/>
                  </a:lnTo>
                  <a:lnTo>
                    <a:pt x="6913813" y="3646090"/>
                  </a:lnTo>
                  <a:lnTo>
                    <a:pt x="6865620" y="3649980"/>
                  </a:lnTo>
                  <a:lnTo>
                    <a:pt x="297180" y="3649980"/>
                  </a:lnTo>
                  <a:lnTo>
                    <a:pt x="248977" y="3646090"/>
                  </a:lnTo>
                  <a:lnTo>
                    <a:pt x="203250" y="3634829"/>
                  </a:lnTo>
                  <a:lnTo>
                    <a:pt x="160611" y="3616808"/>
                  </a:lnTo>
                  <a:lnTo>
                    <a:pt x="121671" y="3592639"/>
                  </a:lnTo>
                  <a:lnTo>
                    <a:pt x="87044" y="3562935"/>
                  </a:lnTo>
                  <a:lnTo>
                    <a:pt x="57340" y="3528308"/>
                  </a:lnTo>
                  <a:lnTo>
                    <a:pt x="33171" y="3489368"/>
                  </a:lnTo>
                  <a:lnTo>
                    <a:pt x="15150" y="3446729"/>
                  </a:lnTo>
                  <a:lnTo>
                    <a:pt x="3889" y="3401002"/>
                  </a:lnTo>
                  <a:lnTo>
                    <a:pt x="0" y="3352800"/>
                  </a:lnTo>
                  <a:lnTo>
                    <a:pt x="0" y="297180"/>
                  </a:lnTo>
                  <a:close/>
                </a:path>
              </a:pathLst>
            </a:custGeom>
            <a:ln w="12700">
              <a:solidFill>
                <a:srgbClr val="9BDBFA"/>
              </a:solidFill>
            </a:ln>
          </p:spPr>
          <p:txBody>
            <a:bodyPr wrap="square" lIns="0" tIns="0" rIns="0" bIns="0" rtlCol="0"/>
            <a:lstStyle/>
            <a:p>
              <a:endParaRPr/>
            </a:p>
          </p:txBody>
        </p:sp>
      </p:grpSp>
      <p:sp>
        <p:nvSpPr>
          <p:cNvPr id="11" name="object 11"/>
          <p:cNvSpPr txBox="1">
            <a:spLocks noGrp="1"/>
          </p:cNvSpPr>
          <p:nvPr>
            <p:ph type="title"/>
          </p:nvPr>
        </p:nvSpPr>
        <p:spPr>
          <a:xfrm>
            <a:off x="1143000" y="1352549"/>
            <a:ext cx="6739763" cy="382156"/>
          </a:xfrm>
          <a:prstGeom prst="rect">
            <a:avLst/>
          </a:prstGeom>
        </p:spPr>
        <p:txBody>
          <a:bodyPr vert="horz" wrap="square" lIns="0" tIns="12700" rIns="0" bIns="0" rtlCol="0">
            <a:spAutoFit/>
          </a:bodyPr>
          <a:lstStyle/>
          <a:p>
            <a:pPr marL="2544445" marR="5080" indent="-2531745" algn="l">
              <a:lnSpc>
                <a:spcPct val="100000"/>
              </a:lnSpc>
              <a:spcBef>
                <a:spcPts val="100"/>
              </a:spcBef>
            </a:pPr>
            <a:r>
              <a:rPr lang="en-US" b="0" dirty="0">
                <a:solidFill>
                  <a:srgbClr val="1F4E79"/>
                </a:solidFill>
                <a:latin typeface="Times New Roman"/>
                <a:cs typeface="Times New Roman"/>
              </a:rPr>
              <a:t>Implementation to </a:t>
            </a:r>
            <a:r>
              <a:rPr b="0" dirty="0">
                <a:solidFill>
                  <a:srgbClr val="1F4E79"/>
                </a:solidFill>
                <a:latin typeface="Times New Roman"/>
                <a:cs typeface="Times New Roman"/>
              </a:rPr>
              <a:t>Revolutionizing</a:t>
            </a:r>
            <a:r>
              <a:rPr b="0" spc="-40" dirty="0">
                <a:solidFill>
                  <a:srgbClr val="1F4E79"/>
                </a:solidFill>
                <a:latin typeface="Times New Roman"/>
                <a:cs typeface="Times New Roman"/>
              </a:rPr>
              <a:t> </a:t>
            </a:r>
            <a:r>
              <a:rPr b="0" spc="-10" dirty="0">
                <a:solidFill>
                  <a:srgbClr val="1F4E79"/>
                </a:solidFill>
                <a:latin typeface="Times New Roman"/>
                <a:cs typeface="Times New Roman"/>
              </a:rPr>
              <a:t>Humanitarian</a:t>
            </a:r>
            <a:r>
              <a:rPr lang="en-US" b="0" spc="-155" dirty="0">
                <a:solidFill>
                  <a:srgbClr val="1F4E79"/>
                </a:solidFill>
                <a:latin typeface="Times New Roman"/>
                <a:cs typeface="Times New Roman"/>
              </a:rPr>
              <a:t> </a:t>
            </a:r>
            <a:r>
              <a:rPr lang="en-US" b="0" dirty="0">
                <a:solidFill>
                  <a:srgbClr val="1F4E79"/>
                </a:solidFill>
                <a:latin typeface="Times New Roman"/>
                <a:cs typeface="Times New Roman"/>
              </a:rPr>
              <a:t>Aid</a:t>
            </a:r>
            <a:endParaRPr b="0" spc="-10" dirty="0">
              <a:solidFill>
                <a:srgbClr val="1F4E79"/>
              </a:solidFill>
              <a:latin typeface="Times New Roman"/>
              <a:cs typeface="Times New Roman"/>
            </a:endParaRPr>
          </a:p>
        </p:txBody>
      </p:sp>
      <p:sp>
        <p:nvSpPr>
          <p:cNvPr id="12" name="object 12"/>
          <p:cNvSpPr txBox="1"/>
          <p:nvPr/>
        </p:nvSpPr>
        <p:spPr>
          <a:xfrm>
            <a:off x="1180808" y="2373261"/>
            <a:ext cx="4534191" cy="1397819"/>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a:cs typeface="Trebuchet MS"/>
              </a:rPr>
              <a:t>Team Member</a:t>
            </a:r>
            <a:r>
              <a:rPr sz="1800" spc="-10" dirty="0">
                <a:latin typeface="Trebuchet MS"/>
                <a:cs typeface="Trebuchet MS"/>
              </a:rPr>
              <a:t>s:</a:t>
            </a:r>
            <a:endParaRPr sz="1800" dirty="0">
              <a:latin typeface="Trebuchet MS"/>
              <a:cs typeface="Trebuchet MS"/>
            </a:endParaRPr>
          </a:p>
          <a:p>
            <a:pPr marL="1170305" indent="-271145">
              <a:lnSpc>
                <a:spcPct val="100000"/>
              </a:lnSpc>
              <a:buAutoNum type="arabicParenR"/>
              <a:tabLst>
                <a:tab pos="1170305" algn="l"/>
              </a:tabLst>
            </a:pPr>
            <a:r>
              <a:rPr sz="1800" spc="-10" dirty="0" err="1">
                <a:latin typeface="Trebuchet MS"/>
                <a:cs typeface="Trebuchet MS"/>
              </a:rPr>
              <a:t>Prahadeesh</a:t>
            </a:r>
            <a:r>
              <a:rPr sz="1800" spc="-90" dirty="0">
                <a:latin typeface="Trebuchet MS"/>
                <a:cs typeface="Trebuchet MS"/>
              </a:rPr>
              <a:t> </a:t>
            </a:r>
            <a:r>
              <a:rPr sz="1800" spc="-25" dirty="0">
                <a:latin typeface="Trebuchet MS"/>
                <a:cs typeface="Trebuchet MS"/>
              </a:rPr>
              <a:t>RJ</a:t>
            </a:r>
            <a:r>
              <a:rPr lang="en-US" sz="1800" spc="-25" dirty="0">
                <a:latin typeface="Trebuchet MS"/>
                <a:cs typeface="Trebuchet MS"/>
              </a:rPr>
              <a:t>(822720204705)</a:t>
            </a:r>
            <a:endParaRPr sz="1800" dirty="0">
              <a:latin typeface="Trebuchet MS"/>
              <a:cs typeface="Trebuchet MS"/>
            </a:endParaRPr>
          </a:p>
          <a:p>
            <a:pPr marL="1157605" indent="-258445">
              <a:lnSpc>
                <a:spcPct val="100000"/>
              </a:lnSpc>
              <a:buAutoNum type="arabicParenR"/>
              <a:tabLst>
                <a:tab pos="1157605" algn="l"/>
              </a:tabLst>
            </a:pPr>
            <a:r>
              <a:rPr sz="1800" dirty="0">
                <a:latin typeface="Trebuchet MS"/>
                <a:cs typeface="Trebuchet MS"/>
              </a:rPr>
              <a:t>Arun</a:t>
            </a:r>
            <a:r>
              <a:rPr sz="1800" spc="-55" dirty="0">
                <a:latin typeface="Trebuchet MS"/>
                <a:cs typeface="Trebuchet MS"/>
              </a:rPr>
              <a:t> </a:t>
            </a:r>
            <a:r>
              <a:rPr sz="1800" spc="-50" dirty="0">
                <a:latin typeface="Trebuchet MS"/>
                <a:cs typeface="Trebuchet MS"/>
              </a:rPr>
              <a:t>R</a:t>
            </a:r>
            <a:r>
              <a:rPr lang="en-US" sz="1800" spc="-25" dirty="0">
                <a:latin typeface="Trebuchet MS"/>
                <a:cs typeface="Trebuchet MS"/>
              </a:rPr>
              <a:t> (822720204006)</a:t>
            </a:r>
            <a:endParaRPr lang="en-US" sz="1800" spc="-50" dirty="0">
              <a:latin typeface="Trebuchet MS"/>
              <a:cs typeface="Trebuchet MS"/>
            </a:endParaRPr>
          </a:p>
          <a:p>
            <a:pPr marL="1157605" indent="-258445">
              <a:lnSpc>
                <a:spcPct val="100000"/>
              </a:lnSpc>
              <a:buAutoNum type="arabicParenR"/>
              <a:tabLst>
                <a:tab pos="1157605" algn="l"/>
              </a:tabLst>
            </a:pPr>
            <a:r>
              <a:rPr lang="en-US" spc="-50" dirty="0" err="1">
                <a:latin typeface="Trebuchet MS"/>
                <a:cs typeface="Trebuchet MS"/>
              </a:rPr>
              <a:t>Abishek</a:t>
            </a:r>
            <a:r>
              <a:rPr lang="en-US" spc="-50" dirty="0">
                <a:latin typeface="Trebuchet MS"/>
                <a:cs typeface="Trebuchet MS"/>
              </a:rPr>
              <a:t> K</a:t>
            </a:r>
            <a:r>
              <a:rPr lang="en-US" sz="1800" spc="-25" dirty="0">
                <a:latin typeface="Trebuchet MS"/>
                <a:cs typeface="Trebuchet MS"/>
              </a:rPr>
              <a:t> (822720204003)</a:t>
            </a:r>
            <a:endParaRPr lang="en-US" spc="-50" dirty="0">
              <a:latin typeface="Trebuchet MS"/>
              <a:cs typeface="Trebuchet MS"/>
            </a:endParaRPr>
          </a:p>
          <a:p>
            <a:pPr marL="1157605" indent="-258445">
              <a:lnSpc>
                <a:spcPct val="100000"/>
              </a:lnSpc>
              <a:buAutoNum type="arabicParenR"/>
              <a:tabLst>
                <a:tab pos="1157605" algn="l"/>
              </a:tabLst>
            </a:pPr>
            <a:r>
              <a:rPr lang="en-US" sz="1800" spc="-50" dirty="0" err="1">
                <a:latin typeface="Trebuchet MS"/>
                <a:cs typeface="Trebuchet MS"/>
              </a:rPr>
              <a:t>Barath</a:t>
            </a:r>
            <a:r>
              <a:rPr lang="en-US" sz="1800" spc="-50" dirty="0">
                <a:latin typeface="Trebuchet MS"/>
                <a:cs typeface="Trebuchet MS"/>
              </a:rPr>
              <a:t> J</a:t>
            </a:r>
            <a:r>
              <a:rPr lang="en-US" sz="1800" spc="-25" dirty="0">
                <a:latin typeface="Trebuchet MS"/>
                <a:cs typeface="Trebuchet MS"/>
              </a:rPr>
              <a:t> (822720204011)</a:t>
            </a:r>
            <a:endParaRPr sz="1800" dirty="0">
              <a:latin typeface="Trebuchet MS"/>
              <a:cs typeface="Trebuchet MS"/>
            </a:endParaRPr>
          </a:p>
        </p:txBody>
      </p:sp>
      <p:sp>
        <p:nvSpPr>
          <p:cNvPr id="13" name="object 13"/>
          <p:cNvSpPr txBox="1"/>
          <p:nvPr/>
        </p:nvSpPr>
        <p:spPr>
          <a:xfrm>
            <a:off x="5437930" y="2479093"/>
            <a:ext cx="2939415" cy="869469"/>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a:cs typeface="Trebuchet MS"/>
              </a:rPr>
              <a:t>Guide</a:t>
            </a:r>
            <a:r>
              <a:rPr sz="1800" spc="-10" dirty="0">
                <a:latin typeface="Trebuchet MS"/>
                <a:cs typeface="Trebuchet MS"/>
              </a:rPr>
              <a:t>:</a:t>
            </a:r>
            <a:endParaRPr lang="en-US" dirty="0">
              <a:latin typeface="Trebuchet MS"/>
              <a:cs typeface="Trebuchet MS"/>
            </a:endParaRPr>
          </a:p>
          <a:p>
            <a:pPr marL="12700">
              <a:lnSpc>
                <a:spcPct val="100000"/>
              </a:lnSpc>
              <a:spcBef>
                <a:spcPts val="100"/>
              </a:spcBef>
            </a:pPr>
            <a:r>
              <a:rPr sz="1800" spc="-65" dirty="0">
                <a:latin typeface="Trebuchet MS"/>
                <a:cs typeface="Trebuchet MS"/>
              </a:rPr>
              <a:t>Dr.</a:t>
            </a:r>
            <a:r>
              <a:rPr sz="1800" spc="-70" dirty="0">
                <a:latin typeface="Trebuchet MS"/>
                <a:cs typeface="Trebuchet MS"/>
              </a:rPr>
              <a:t> </a:t>
            </a:r>
            <a:r>
              <a:rPr sz="1800" spc="-10" dirty="0" err="1">
                <a:latin typeface="Trebuchet MS"/>
                <a:cs typeface="Trebuchet MS"/>
              </a:rPr>
              <a:t>R.Manikanda</a:t>
            </a:r>
            <a:r>
              <a:rPr lang="en-US" sz="1800" spc="-10" dirty="0" err="1">
                <a:latin typeface="Trebuchet MS"/>
                <a:cs typeface="Trebuchet MS"/>
              </a:rPr>
              <a:t>n</a:t>
            </a:r>
            <a:r>
              <a:rPr lang="en-US" sz="1800" spc="-10" dirty="0">
                <a:latin typeface="Trebuchet MS"/>
                <a:cs typeface="Trebuchet MS"/>
              </a:rPr>
              <a:t> M.E.,</a:t>
            </a:r>
            <a:r>
              <a:rPr lang="en-US" sz="1800" spc="-10" dirty="0" err="1">
                <a:latin typeface="Trebuchet MS"/>
                <a:cs typeface="Trebuchet MS"/>
              </a:rPr>
              <a:t>Ph.D</a:t>
            </a:r>
            <a:r>
              <a:rPr lang="en-US" sz="1800" spc="-10" dirty="0">
                <a:latin typeface="Trebuchet MS"/>
                <a:cs typeface="Trebuchet MS"/>
              </a:rPr>
              <a:t>,</a:t>
            </a:r>
          </a:p>
          <a:p>
            <a:pPr marL="12700">
              <a:lnSpc>
                <a:spcPct val="100000"/>
              </a:lnSpc>
              <a:spcBef>
                <a:spcPts val="100"/>
              </a:spcBef>
            </a:pPr>
            <a:r>
              <a:rPr lang="en-US" spc="-10" dirty="0">
                <a:latin typeface="Trebuchet MS"/>
                <a:cs typeface="Trebuchet MS"/>
              </a:rPr>
              <a:t>Associate Professor(CSE)</a:t>
            </a:r>
            <a:endParaRPr sz="1800" dirty="0">
              <a:latin typeface="Trebuchet MS"/>
              <a:cs typeface="Trebuchet MS"/>
            </a:endParaRPr>
          </a:p>
        </p:txBody>
      </p:sp>
      <p:sp>
        <p:nvSpPr>
          <p:cNvPr id="15" name="TextBox 14">
            <a:extLst>
              <a:ext uri="{FF2B5EF4-FFF2-40B4-BE49-F238E27FC236}">
                <a16:creationId xmlns:a16="http://schemas.microsoft.com/office/drawing/2014/main" id="{12F9AE3A-EDFC-B904-FF73-7846DB30E486}"/>
              </a:ext>
            </a:extLst>
          </p:cNvPr>
          <p:cNvSpPr txBox="1"/>
          <p:nvPr/>
        </p:nvSpPr>
        <p:spPr>
          <a:xfrm>
            <a:off x="1143000" y="1781112"/>
            <a:ext cx="6553200" cy="461665"/>
          </a:xfrm>
          <a:prstGeom prst="rect">
            <a:avLst/>
          </a:prstGeom>
          <a:noFill/>
        </p:spPr>
        <p:txBody>
          <a:bodyPr wrap="square">
            <a:spAutoFit/>
          </a:bodyPr>
          <a:lstStyle/>
          <a:p>
            <a:r>
              <a:rPr lang="en-US" sz="2400" dirty="0">
                <a:solidFill>
                  <a:srgbClr val="1F4E79"/>
                </a:solidFill>
                <a:latin typeface="Times New Roman"/>
                <a:cs typeface="Times New Roman"/>
              </a:rPr>
              <a:t>           through UAV with LoRa Technology</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D708E-47B6-316E-929E-10AB2534D3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0952132-7F8E-960B-D1DB-279B25F76AB2}"/>
              </a:ext>
            </a:extLst>
          </p:cNvPr>
          <p:cNvSpPr txBox="1">
            <a:spLocks noGrp="1"/>
          </p:cNvSpPr>
          <p:nvPr>
            <p:ph type="title"/>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rgbClr val="FFFFFF"/>
                </a:solidFill>
                <a:latin typeface="Carlito"/>
                <a:cs typeface="Carlito"/>
              </a:rPr>
              <a:t>Revolutionizing</a:t>
            </a:r>
            <a:r>
              <a:rPr sz="1800" b="0" dirty="0">
                <a:solidFill>
                  <a:srgbClr val="FFFFFF"/>
                </a:solidFill>
                <a:latin typeface="Carlito"/>
                <a:cs typeface="Carlito"/>
              </a:rPr>
              <a:t> </a:t>
            </a:r>
            <a:r>
              <a:rPr sz="1800" b="0" spc="-10" dirty="0">
                <a:solidFill>
                  <a:srgbClr val="FFFFFF"/>
                </a:solidFill>
                <a:latin typeface="Carlito"/>
                <a:cs typeface="Carlito"/>
              </a:rPr>
              <a:t>Humanitarian </a:t>
            </a:r>
            <a:r>
              <a:rPr sz="1800" b="0" dirty="0">
                <a:solidFill>
                  <a:srgbClr val="FFFFFF"/>
                </a:solidFill>
                <a:latin typeface="Carlito"/>
                <a:cs typeface="Carlito"/>
              </a:rPr>
              <a:t>Aid:</a:t>
            </a:r>
            <a:r>
              <a:rPr sz="1800" b="0" spc="-25" dirty="0">
                <a:solidFill>
                  <a:srgbClr val="FFFFFF"/>
                </a:solidFill>
                <a:latin typeface="Carlito"/>
                <a:cs typeface="Carlito"/>
              </a:rPr>
              <a:t> </a:t>
            </a:r>
            <a:r>
              <a:rPr sz="1800" b="0" spc="-45" dirty="0">
                <a:solidFill>
                  <a:srgbClr val="FFFFFF"/>
                </a:solidFill>
                <a:latin typeface="Carlito"/>
                <a:cs typeface="Carlito"/>
              </a:rPr>
              <a:t>UAVs </a:t>
            </a:r>
            <a:r>
              <a:rPr sz="1800" b="0" dirty="0">
                <a:solidFill>
                  <a:srgbClr val="FFFFFF"/>
                </a:solidFill>
                <a:latin typeface="Carlito"/>
                <a:cs typeface="Carlito"/>
              </a:rPr>
              <a:t>with</a:t>
            </a:r>
            <a:r>
              <a:rPr sz="1800" b="0" spc="-20" dirty="0">
                <a:solidFill>
                  <a:srgbClr val="FFFFFF"/>
                </a:solidFill>
                <a:latin typeface="Carlito"/>
                <a:cs typeface="Carlito"/>
              </a:rPr>
              <a:t> </a:t>
            </a:r>
            <a:r>
              <a:rPr sz="1800" b="0" dirty="0">
                <a:solidFill>
                  <a:srgbClr val="FFFFFF"/>
                </a:solidFill>
                <a:latin typeface="Carlito"/>
                <a:cs typeface="Carlito"/>
              </a:rPr>
              <a:t>LoRa</a:t>
            </a:r>
            <a:r>
              <a:rPr sz="1800" b="0" spc="-10" dirty="0">
                <a:solidFill>
                  <a:srgbClr val="FFFFFF"/>
                </a:solidFill>
                <a:latin typeface="Carlito"/>
                <a:cs typeface="Carlito"/>
              </a:rPr>
              <a:t> Technology</a:t>
            </a:r>
            <a:endParaRPr sz="1800">
              <a:latin typeface="Carlito"/>
              <a:cs typeface="Carlito"/>
            </a:endParaRPr>
          </a:p>
        </p:txBody>
      </p:sp>
      <p:sp>
        <p:nvSpPr>
          <p:cNvPr id="3" name="object 3">
            <a:extLst>
              <a:ext uri="{FF2B5EF4-FFF2-40B4-BE49-F238E27FC236}">
                <a16:creationId xmlns:a16="http://schemas.microsoft.com/office/drawing/2014/main" id="{9D34B76A-8646-1C4B-0E0F-C8F61B208CED}"/>
              </a:ext>
            </a:extLst>
          </p:cNvPr>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a:extLst>
              <a:ext uri="{FF2B5EF4-FFF2-40B4-BE49-F238E27FC236}">
                <a16:creationId xmlns:a16="http://schemas.microsoft.com/office/drawing/2014/main" id="{BE503E15-AE9E-AB99-1770-06AA78F48616}"/>
              </a:ext>
            </a:extLst>
          </p:cNvPr>
          <p:cNvGrpSpPr/>
          <p:nvPr/>
        </p:nvGrpSpPr>
        <p:grpSpPr>
          <a:xfrm>
            <a:off x="8983739" y="0"/>
            <a:ext cx="160655" cy="546100"/>
            <a:chOff x="8983739" y="0"/>
            <a:chExt cx="160655" cy="546100"/>
          </a:xfrm>
        </p:grpSpPr>
        <p:pic>
          <p:nvPicPr>
            <p:cNvPr id="8" name="object 8">
              <a:extLst>
                <a:ext uri="{FF2B5EF4-FFF2-40B4-BE49-F238E27FC236}">
                  <a16:creationId xmlns:a16="http://schemas.microsoft.com/office/drawing/2014/main" id="{59E770F9-A51B-AF09-AB87-F549E167F82E}"/>
                </a:ext>
              </a:extLst>
            </p:cNvPr>
            <p:cNvPicPr/>
            <p:nvPr/>
          </p:nvPicPr>
          <p:blipFill>
            <a:blip r:embed="rId2" cstate="print"/>
            <a:stretch>
              <a:fillRect/>
            </a:stretch>
          </p:blipFill>
          <p:spPr>
            <a:xfrm>
              <a:off x="8983739" y="8947"/>
              <a:ext cx="160259" cy="536841"/>
            </a:xfrm>
            <a:prstGeom prst="rect">
              <a:avLst/>
            </a:prstGeom>
          </p:spPr>
        </p:pic>
        <p:sp>
          <p:nvSpPr>
            <p:cNvPr id="9" name="object 9">
              <a:extLst>
                <a:ext uri="{FF2B5EF4-FFF2-40B4-BE49-F238E27FC236}">
                  <a16:creationId xmlns:a16="http://schemas.microsoft.com/office/drawing/2014/main" id="{A9D63D51-DC0D-6CCF-C324-42B99A083154}"/>
                </a:ext>
              </a:extLst>
            </p:cNvPr>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9837338B-AAE8-C55D-8104-520178562EA3}"/>
              </a:ext>
            </a:extLst>
          </p:cNvPr>
          <p:cNvSpPr txBox="1"/>
          <p:nvPr/>
        </p:nvSpPr>
        <p:spPr>
          <a:xfrm>
            <a:off x="190500" y="485388"/>
            <a:ext cx="8763000" cy="1225977"/>
          </a:xfrm>
          <a:prstGeom prst="rect">
            <a:avLst/>
          </a:prstGeom>
        </p:spPr>
        <p:txBody>
          <a:bodyPr vert="horz" wrap="square" lIns="0" tIns="12700" rIns="0" bIns="0" rtlCol="0">
            <a:spAutoFit/>
          </a:bodyPr>
          <a:lstStyle/>
          <a:p>
            <a:br>
              <a:rPr lang="en-US" dirty="0"/>
            </a:br>
            <a:br>
              <a:rPr lang="en-US" dirty="0">
                <a:latin typeface="Times New Roman" panose="02020603050405020304" pitchFamily="18" charset="0"/>
                <a:cs typeface="Times New Roman" panose="02020603050405020304" pitchFamily="18" charset="0"/>
              </a:rPr>
            </a:br>
            <a:endParaRPr lang="en-US" b="1" spc="-10" dirty="0">
              <a:solidFill>
                <a:srgbClr val="001F5F"/>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sz="2400" dirty="0">
              <a:latin typeface="Arial"/>
              <a:cs typeface="Arial"/>
            </a:endParaRPr>
          </a:p>
        </p:txBody>
      </p:sp>
      <p:sp>
        <p:nvSpPr>
          <p:cNvPr id="4" name="TextBox 3">
            <a:extLst>
              <a:ext uri="{FF2B5EF4-FFF2-40B4-BE49-F238E27FC236}">
                <a16:creationId xmlns:a16="http://schemas.microsoft.com/office/drawing/2014/main" id="{6FCBD72F-7305-F7E1-11EA-1AEC719D32D9}"/>
              </a:ext>
            </a:extLst>
          </p:cNvPr>
          <p:cNvSpPr txBox="1"/>
          <p:nvPr/>
        </p:nvSpPr>
        <p:spPr>
          <a:xfrm>
            <a:off x="190500" y="545788"/>
            <a:ext cx="8763000" cy="3693319"/>
          </a:xfrm>
          <a:prstGeom prst="rect">
            <a:avLst/>
          </a:prstGeom>
          <a:noFill/>
        </p:spPr>
        <p:txBody>
          <a:bodyPr wrap="square" rtlCol="0">
            <a:spAutoFit/>
          </a:bodyPr>
          <a:lstStyle/>
          <a:p>
            <a:r>
              <a:rPr lang="en-US" b="1" i="0" dirty="0">
                <a:solidFill>
                  <a:srgbClr val="0D0D0D"/>
                </a:solidFill>
                <a:effectLst/>
                <a:latin typeface="Times New Roman" panose="02020603050405020304" pitchFamily="18" charset="0"/>
                <a:cs typeface="Times New Roman" panose="02020603050405020304" pitchFamily="18" charset="0"/>
              </a:rPr>
              <a:t>Equation for LoRa Signal-to-Noise Ratio (SNR):</a:t>
            </a:r>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              The signal-to-noise ratio (SNR) of a LoRa signal represents the ratio of the transmitted signal power to the combined noise and interference levels. A higher SNR indicates better signal quality and reliability, which is crucial for ensuring robust communication between the UAV and ground station, especially in noisy or congested environments.</a:t>
            </a:r>
          </a:p>
          <a:p>
            <a:pPr algn="just"/>
            <a:r>
              <a:rPr lang="en-US" dirty="0">
                <a:solidFill>
                  <a:srgbClr val="0D0D0D"/>
                </a:solidFill>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dirty="0">
                <a:solidFill>
                  <a:srgbClr val="0D0D0D"/>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SNR =  Pt ​– L – </a:t>
            </a:r>
            <a:r>
              <a:rPr lang="en-US" sz="1800" dirty="0" err="1">
                <a:effectLst/>
                <a:latin typeface="Times New Roman" panose="02020603050405020304" pitchFamily="18" charset="0"/>
                <a:ea typeface="Times New Roman" panose="02020603050405020304" pitchFamily="18" charset="0"/>
              </a:rPr>
              <a:t>Nf</a:t>
            </a:r>
            <a:r>
              <a:rPr lang="en-US" sz="1800" dirty="0">
                <a:effectLst/>
                <a:latin typeface="Times New Roman" panose="02020603050405020304" pitchFamily="18" charset="0"/>
                <a:ea typeface="Times New Roman" panose="02020603050405020304" pitchFamily="18" charset="0"/>
              </a:rPr>
              <a:t> ​− Ne​</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Where </a:t>
            </a:r>
            <a:r>
              <a:rPr lang="en-US" sz="1800" dirty="0">
                <a:effectLst/>
                <a:latin typeface="Tahoma" panose="020B060403050404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Pt​ is the transmitter power, L is the path loss, </a:t>
            </a:r>
            <a:r>
              <a:rPr lang="en-US" sz="1800" dirty="0" err="1">
                <a:effectLst/>
                <a:latin typeface="Times New Roman" panose="02020603050405020304" pitchFamily="18" charset="0"/>
                <a:ea typeface="Times New Roman" panose="02020603050405020304" pitchFamily="18" charset="0"/>
              </a:rPr>
              <a:t>Nf</a:t>
            </a:r>
            <a:r>
              <a:rPr lang="en-US" sz="1800" dirty="0">
                <a:effectLst/>
                <a:latin typeface="Times New Roman" panose="02020603050405020304" pitchFamily="18" charset="0"/>
                <a:ea typeface="Times New Roman" panose="02020603050405020304" pitchFamily="18" charset="0"/>
              </a:rPr>
              <a:t>​ is the noise figure of the receiver, and Ne​ is the receiver's equivalent noise bandwidth (all in dB).</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39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C41F9-F2B7-CCC3-CE77-277230759F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9B044E7-764A-6A70-3F30-66347AF58CA9}"/>
              </a:ext>
            </a:extLst>
          </p:cNvPr>
          <p:cNvSpPr txBox="1">
            <a:spLocks noGrp="1"/>
          </p:cNvSpPr>
          <p:nvPr>
            <p:ph type="title"/>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rgbClr val="FFFFFF"/>
                </a:solidFill>
                <a:latin typeface="Carlito"/>
                <a:cs typeface="Carlito"/>
              </a:rPr>
              <a:t>Revolutionizing</a:t>
            </a:r>
            <a:r>
              <a:rPr sz="1800" b="0" dirty="0">
                <a:solidFill>
                  <a:srgbClr val="FFFFFF"/>
                </a:solidFill>
                <a:latin typeface="Carlito"/>
                <a:cs typeface="Carlito"/>
              </a:rPr>
              <a:t> </a:t>
            </a:r>
            <a:r>
              <a:rPr sz="1800" b="0" spc="-10" dirty="0">
                <a:solidFill>
                  <a:srgbClr val="FFFFFF"/>
                </a:solidFill>
                <a:latin typeface="Carlito"/>
                <a:cs typeface="Carlito"/>
              </a:rPr>
              <a:t>Humanitarian </a:t>
            </a:r>
            <a:r>
              <a:rPr sz="1800" b="0" dirty="0">
                <a:solidFill>
                  <a:srgbClr val="FFFFFF"/>
                </a:solidFill>
                <a:latin typeface="Carlito"/>
                <a:cs typeface="Carlito"/>
              </a:rPr>
              <a:t>Aid:</a:t>
            </a:r>
            <a:r>
              <a:rPr sz="1800" b="0" spc="-25" dirty="0">
                <a:solidFill>
                  <a:srgbClr val="FFFFFF"/>
                </a:solidFill>
                <a:latin typeface="Carlito"/>
                <a:cs typeface="Carlito"/>
              </a:rPr>
              <a:t> </a:t>
            </a:r>
            <a:r>
              <a:rPr sz="1800" b="0" spc="-45" dirty="0">
                <a:solidFill>
                  <a:srgbClr val="FFFFFF"/>
                </a:solidFill>
                <a:latin typeface="Carlito"/>
                <a:cs typeface="Carlito"/>
              </a:rPr>
              <a:t>UAVs </a:t>
            </a:r>
            <a:r>
              <a:rPr sz="1800" b="0" dirty="0">
                <a:solidFill>
                  <a:srgbClr val="FFFFFF"/>
                </a:solidFill>
                <a:latin typeface="Carlito"/>
                <a:cs typeface="Carlito"/>
              </a:rPr>
              <a:t>with</a:t>
            </a:r>
            <a:r>
              <a:rPr sz="1800" b="0" spc="-20" dirty="0">
                <a:solidFill>
                  <a:srgbClr val="FFFFFF"/>
                </a:solidFill>
                <a:latin typeface="Carlito"/>
                <a:cs typeface="Carlito"/>
              </a:rPr>
              <a:t> </a:t>
            </a:r>
            <a:r>
              <a:rPr sz="1800" b="0" dirty="0">
                <a:solidFill>
                  <a:srgbClr val="FFFFFF"/>
                </a:solidFill>
                <a:latin typeface="Carlito"/>
                <a:cs typeface="Carlito"/>
              </a:rPr>
              <a:t>LoRa</a:t>
            </a:r>
            <a:r>
              <a:rPr sz="1800" b="0" spc="-10" dirty="0">
                <a:solidFill>
                  <a:srgbClr val="FFFFFF"/>
                </a:solidFill>
                <a:latin typeface="Carlito"/>
                <a:cs typeface="Carlito"/>
              </a:rPr>
              <a:t> Technology</a:t>
            </a:r>
            <a:endParaRPr sz="1800">
              <a:latin typeface="Carlito"/>
              <a:cs typeface="Carlito"/>
            </a:endParaRPr>
          </a:p>
        </p:txBody>
      </p:sp>
      <p:sp>
        <p:nvSpPr>
          <p:cNvPr id="3" name="object 3">
            <a:extLst>
              <a:ext uri="{FF2B5EF4-FFF2-40B4-BE49-F238E27FC236}">
                <a16:creationId xmlns:a16="http://schemas.microsoft.com/office/drawing/2014/main" id="{4E63CE03-8910-B3E8-5287-77E937616ACA}"/>
              </a:ext>
            </a:extLst>
          </p:cNvPr>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a:extLst>
              <a:ext uri="{FF2B5EF4-FFF2-40B4-BE49-F238E27FC236}">
                <a16:creationId xmlns:a16="http://schemas.microsoft.com/office/drawing/2014/main" id="{10D10B75-E2D0-B49F-8E9A-49A2A3A09205}"/>
              </a:ext>
            </a:extLst>
          </p:cNvPr>
          <p:cNvGrpSpPr/>
          <p:nvPr/>
        </p:nvGrpSpPr>
        <p:grpSpPr>
          <a:xfrm>
            <a:off x="8983739" y="0"/>
            <a:ext cx="160655" cy="546100"/>
            <a:chOff x="8983739" y="0"/>
            <a:chExt cx="160655" cy="546100"/>
          </a:xfrm>
        </p:grpSpPr>
        <p:pic>
          <p:nvPicPr>
            <p:cNvPr id="8" name="object 8">
              <a:extLst>
                <a:ext uri="{FF2B5EF4-FFF2-40B4-BE49-F238E27FC236}">
                  <a16:creationId xmlns:a16="http://schemas.microsoft.com/office/drawing/2014/main" id="{F2DCBC6E-2524-86FF-D315-86EF58C08118}"/>
                </a:ext>
              </a:extLst>
            </p:cNvPr>
            <p:cNvPicPr/>
            <p:nvPr/>
          </p:nvPicPr>
          <p:blipFill>
            <a:blip r:embed="rId2" cstate="print"/>
            <a:stretch>
              <a:fillRect/>
            </a:stretch>
          </p:blipFill>
          <p:spPr>
            <a:xfrm>
              <a:off x="8983739" y="8947"/>
              <a:ext cx="160259" cy="536841"/>
            </a:xfrm>
            <a:prstGeom prst="rect">
              <a:avLst/>
            </a:prstGeom>
          </p:spPr>
        </p:pic>
        <p:sp>
          <p:nvSpPr>
            <p:cNvPr id="9" name="object 9">
              <a:extLst>
                <a:ext uri="{FF2B5EF4-FFF2-40B4-BE49-F238E27FC236}">
                  <a16:creationId xmlns:a16="http://schemas.microsoft.com/office/drawing/2014/main" id="{E15539C1-A408-0122-CC4F-25ADF39B81A5}"/>
                </a:ext>
              </a:extLst>
            </p:cNvPr>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DCADE50A-3E5F-D98E-B4A2-56D6E6BA1ACD}"/>
              </a:ext>
            </a:extLst>
          </p:cNvPr>
          <p:cNvSpPr txBox="1"/>
          <p:nvPr/>
        </p:nvSpPr>
        <p:spPr>
          <a:xfrm>
            <a:off x="152400" y="545788"/>
            <a:ext cx="7772400" cy="4280659"/>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Applications</a:t>
            </a:r>
            <a:endParaRPr sz="2400" dirty="0">
              <a:latin typeface="Arial"/>
              <a:cs typeface="Arial"/>
            </a:endParaRPr>
          </a:p>
          <a:p>
            <a:pPr marL="340995" indent="-155575">
              <a:lnSpc>
                <a:spcPct val="100000"/>
              </a:lnSpc>
              <a:spcBef>
                <a:spcPts val="1645"/>
              </a:spcBef>
              <a:buSzPct val="93750"/>
              <a:buAutoNum type="arabicPeriod"/>
              <a:tabLst>
                <a:tab pos="340995" algn="l"/>
              </a:tabLst>
            </a:pPr>
            <a:r>
              <a:rPr sz="1600" b="1" dirty="0">
                <a:solidFill>
                  <a:srgbClr val="0D0D0D"/>
                </a:solidFill>
                <a:latin typeface="Times New Roman"/>
                <a:cs typeface="Times New Roman"/>
              </a:rPr>
              <a:t>Disaster</a:t>
            </a:r>
            <a:r>
              <a:rPr sz="1600" b="1" spc="-55" dirty="0">
                <a:solidFill>
                  <a:srgbClr val="0D0D0D"/>
                </a:solidFill>
                <a:latin typeface="Times New Roman"/>
                <a:cs typeface="Times New Roman"/>
              </a:rPr>
              <a:t> </a:t>
            </a:r>
            <a:r>
              <a:rPr sz="1600" b="1" dirty="0">
                <a:solidFill>
                  <a:srgbClr val="0D0D0D"/>
                </a:solidFill>
                <a:latin typeface="Times New Roman"/>
                <a:cs typeface="Times New Roman"/>
              </a:rPr>
              <a:t>Relief</a:t>
            </a:r>
            <a:r>
              <a:rPr sz="1600" b="1" spc="-40" dirty="0">
                <a:solidFill>
                  <a:srgbClr val="0D0D0D"/>
                </a:solidFill>
                <a:latin typeface="Times New Roman"/>
                <a:cs typeface="Times New Roman"/>
              </a:rPr>
              <a:t> </a:t>
            </a:r>
            <a:r>
              <a:rPr sz="1600" b="1" spc="-10" dirty="0">
                <a:solidFill>
                  <a:srgbClr val="0D0D0D"/>
                </a:solidFill>
                <a:latin typeface="Times New Roman"/>
                <a:cs typeface="Times New Roman"/>
              </a:rPr>
              <a:t>Operations:</a:t>
            </a:r>
            <a:endParaRPr sz="1600" dirty="0">
              <a:latin typeface="Times New Roman"/>
              <a:cs typeface="Times New Roman"/>
            </a:endParaRPr>
          </a:p>
          <a:p>
            <a:pPr marL="932815" lvl="1" indent="-286385">
              <a:lnSpc>
                <a:spcPct val="100000"/>
              </a:lnSpc>
              <a:buAutoNum type="arabicPeriod"/>
              <a:tabLst>
                <a:tab pos="932815" algn="l"/>
              </a:tabLst>
            </a:pPr>
            <a:r>
              <a:rPr sz="1600" dirty="0">
                <a:solidFill>
                  <a:srgbClr val="0D0D0D"/>
                </a:solidFill>
                <a:latin typeface="Times New Roman"/>
                <a:cs typeface="Times New Roman"/>
              </a:rPr>
              <a:t>Swift</a:t>
            </a:r>
            <a:r>
              <a:rPr sz="1600" spc="-30" dirty="0">
                <a:solidFill>
                  <a:srgbClr val="0D0D0D"/>
                </a:solidFill>
                <a:latin typeface="Times New Roman"/>
                <a:cs typeface="Times New Roman"/>
              </a:rPr>
              <a:t> </a:t>
            </a:r>
            <a:r>
              <a:rPr sz="1600" dirty="0">
                <a:solidFill>
                  <a:srgbClr val="0D0D0D"/>
                </a:solidFill>
                <a:latin typeface="Times New Roman"/>
                <a:cs typeface="Times New Roman"/>
              </a:rPr>
              <a:t>delivery</a:t>
            </a:r>
            <a:r>
              <a:rPr sz="1600" spc="-25" dirty="0">
                <a:solidFill>
                  <a:srgbClr val="0D0D0D"/>
                </a:solidFill>
                <a:latin typeface="Times New Roman"/>
                <a:cs typeface="Times New Roman"/>
              </a:rPr>
              <a:t> </a:t>
            </a:r>
            <a:r>
              <a:rPr sz="1600" dirty="0">
                <a:solidFill>
                  <a:srgbClr val="0D0D0D"/>
                </a:solidFill>
                <a:latin typeface="Times New Roman"/>
                <a:cs typeface="Times New Roman"/>
              </a:rPr>
              <a:t>of</a:t>
            </a:r>
            <a:r>
              <a:rPr sz="1600" spc="-35" dirty="0">
                <a:solidFill>
                  <a:srgbClr val="0D0D0D"/>
                </a:solidFill>
                <a:latin typeface="Times New Roman"/>
                <a:cs typeface="Times New Roman"/>
              </a:rPr>
              <a:t> </a:t>
            </a:r>
            <a:r>
              <a:rPr sz="1600" dirty="0">
                <a:solidFill>
                  <a:srgbClr val="0D0D0D"/>
                </a:solidFill>
                <a:latin typeface="Times New Roman"/>
                <a:cs typeface="Times New Roman"/>
              </a:rPr>
              <a:t>aid</a:t>
            </a:r>
            <a:r>
              <a:rPr sz="1600" spc="-40" dirty="0">
                <a:solidFill>
                  <a:srgbClr val="0D0D0D"/>
                </a:solidFill>
                <a:latin typeface="Times New Roman"/>
                <a:cs typeface="Times New Roman"/>
              </a:rPr>
              <a:t> </a:t>
            </a:r>
            <a:r>
              <a:rPr sz="1600" dirty="0">
                <a:solidFill>
                  <a:srgbClr val="0D0D0D"/>
                </a:solidFill>
                <a:latin typeface="Times New Roman"/>
                <a:cs typeface="Times New Roman"/>
              </a:rPr>
              <a:t>like</a:t>
            </a:r>
            <a:r>
              <a:rPr sz="1600" spc="-25" dirty="0">
                <a:solidFill>
                  <a:srgbClr val="0D0D0D"/>
                </a:solidFill>
                <a:latin typeface="Times New Roman"/>
                <a:cs typeface="Times New Roman"/>
              </a:rPr>
              <a:t> </a:t>
            </a:r>
            <a:r>
              <a:rPr sz="1600" dirty="0">
                <a:solidFill>
                  <a:srgbClr val="0D0D0D"/>
                </a:solidFill>
                <a:latin typeface="Times New Roman"/>
                <a:cs typeface="Times New Roman"/>
              </a:rPr>
              <a:t>medical</a:t>
            </a:r>
            <a:r>
              <a:rPr sz="1600" spc="10" dirty="0">
                <a:solidFill>
                  <a:srgbClr val="0D0D0D"/>
                </a:solidFill>
                <a:latin typeface="Times New Roman"/>
                <a:cs typeface="Times New Roman"/>
              </a:rPr>
              <a:t> </a:t>
            </a:r>
            <a:r>
              <a:rPr sz="1600" dirty="0">
                <a:solidFill>
                  <a:srgbClr val="0D0D0D"/>
                </a:solidFill>
                <a:latin typeface="Times New Roman"/>
                <a:cs typeface="Times New Roman"/>
              </a:rPr>
              <a:t>supplies</a:t>
            </a:r>
            <a:r>
              <a:rPr sz="1600" spc="-35" dirty="0">
                <a:solidFill>
                  <a:srgbClr val="0D0D0D"/>
                </a:solidFill>
                <a:latin typeface="Times New Roman"/>
                <a:cs typeface="Times New Roman"/>
              </a:rPr>
              <a:t> </a:t>
            </a:r>
            <a:r>
              <a:rPr sz="1600" dirty="0">
                <a:solidFill>
                  <a:srgbClr val="0D0D0D"/>
                </a:solidFill>
                <a:latin typeface="Times New Roman"/>
                <a:cs typeface="Times New Roman"/>
              </a:rPr>
              <a:t>and</a:t>
            </a:r>
            <a:r>
              <a:rPr sz="1600" spc="-35" dirty="0">
                <a:solidFill>
                  <a:srgbClr val="0D0D0D"/>
                </a:solidFill>
                <a:latin typeface="Times New Roman"/>
                <a:cs typeface="Times New Roman"/>
              </a:rPr>
              <a:t> </a:t>
            </a:r>
            <a:r>
              <a:rPr sz="1600" spc="-10" dirty="0">
                <a:solidFill>
                  <a:srgbClr val="0D0D0D"/>
                </a:solidFill>
                <a:latin typeface="Times New Roman"/>
                <a:cs typeface="Times New Roman"/>
              </a:rPr>
              <a:t>food.</a:t>
            </a:r>
            <a:endParaRPr sz="1600" dirty="0">
              <a:latin typeface="Times New Roman"/>
              <a:cs typeface="Times New Roman"/>
            </a:endParaRPr>
          </a:p>
          <a:p>
            <a:pPr marL="932815" lvl="1" indent="-286385">
              <a:lnSpc>
                <a:spcPct val="100000"/>
              </a:lnSpc>
              <a:buAutoNum type="arabicPeriod"/>
              <a:tabLst>
                <a:tab pos="932815" algn="l"/>
              </a:tabLst>
            </a:pPr>
            <a:r>
              <a:rPr sz="1600" dirty="0">
                <a:solidFill>
                  <a:srgbClr val="0D0D0D"/>
                </a:solidFill>
                <a:latin typeface="Times New Roman"/>
                <a:cs typeface="Times New Roman"/>
              </a:rPr>
              <a:t>Assessing</a:t>
            </a:r>
            <a:r>
              <a:rPr sz="1600" spc="-45" dirty="0">
                <a:solidFill>
                  <a:srgbClr val="0D0D0D"/>
                </a:solidFill>
                <a:latin typeface="Times New Roman"/>
                <a:cs typeface="Times New Roman"/>
              </a:rPr>
              <a:t> </a:t>
            </a:r>
            <a:r>
              <a:rPr sz="1600" dirty="0">
                <a:solidFill>
                  <a:srgbClr val="0D0D0D"/>
                </a:solidFill>
                <a:latin typeface="Times New Roman"/>
                <a:cs typeface="Times New Roman"/>
              </a:rPr>
              <a:t>damage</a:t>
            </a:r>
            <a:r>
              <a:rPr sz="1600" spc="-15" dirty="0">
                <a:solidFill>
                  <a:srgbClr val="0D0D0D"/>
                </a:solidFill>
                <a:latin typeface="Times New Roman"/>
                <a:cs typeface="Times New Roman"/>
              </a:rPr>
              <a:t> </a:t>
            </a:r>
            <a:r>
              <a:rPr sz="1600" dirty="0">
                <a:solidFill>
                  <a:srgbClr val="0D0D0D"/>
                </a:solidFill>
                <a:latin typeface="Times New Roman"/>
                <a:cs typeface="Times New Roman"/>
              </a:rPr>
              <a:t>and</a:t>
            </a:r>
            <a:r>
              <a:rPr sz="1600" spc="-50" dirty="0">
                <a:solidFill>
                  <a:srgbClr val="0D0D0D"/>
                </a:solidFill>
                <a:latin typeface="Times New Roman"/>
                <a:cs typeface="Times New Roman"/>
              </a:rPr>
              <a:t> </a:t>
            </a:r>
            <a:r>
              <a:rPr sz="1600" dirty="0">
                <a:solidFill>
                  <a:srgbClr val="0D0D0D"/>
                </a:solidFill>
                <a:latin typeface="Times New Roman"/>
                <a:cs typeface="Times New Roman"/>
              </a:rPr>
              <a:t>identifying</a:t>
            </a:r>
            <a:r>
              <a:rPr sz="1600" spc="-30" dirty="0">
                <a:solidFill>
                  <a:srgbClr val="0D0D0D"/>
                </a:solidFill>
                <a:latin typeface="Times New Roman"/>
                <a:cs typeface="Times New Roman"/>
              </a:rPr>
              <a:t> </a:t>
            </a:r>
            <a:r>
              <a:rPr sz="1600" dirty="0">
                <a:solidFill>
                  <a:srgbClr val="0D0D0D"/>
                </a:solidFill>
                <a:latin typeface="Times New Roman"/>
                <a:cs typeface="Times New Roman"/>
              </a:rPr>
              <a:t>hazards</a:t>
            </a:r>
            <a:r>
              <a:rPr sz="1600" spc="-40" dirty="0">
                <a:solidFill>
                  <a:srgbClr val="0D0D0D"/>
                </a:solidFill>
                <a:latin typeface="Times New Roman"/>
                <a:cs typeface="Times New Roman"/>
              </a:rPr>
              <a:t> </a:t>
            </a:r>
            <a:r>
              <a:rPr sz="1600" dirty="0">
                <a:solidFill>
                  <a:srgbClr val="0D0D0D"/>
                </a:solidFill>
                <a:latin typeface="Times New Roman"/>
                <a:cs typeface="Times New Roman"/>
              </a:rPr>
              <a:t>from</a:t>
            </a:r>
            <a:r>
              <a:rPr sz="1600" spc="-40" dirty="0">
                <a:solidFill>
                  <a:srgbClr val="0D0D0D"/>
                </a:solidFill>
                <a:latin typeface="Times New Roman"/>
                <a:cs typeface="Times New Roman"/>
              </a:rPr>
              <a:t> </a:t>
            </a:r>
            <a:r>
              <a:rPr sz="1600" dirty="0">
                <a:solidFill>
                  <a:srgbClr val="0D0D0D"/>
                </a:solidFill>
                <a:latin typeface="Times New Roman"/>
                <a:cs typeface="Times New Roman"/>
              </a:rPr>
              <a:t>the</a:t>
            </a:r>
            <a:r>
              <a:rPr sz="1600" spc="-45" dirty="0">
                <a:solidFill>
                  <a:srgbClr val="0D0D0D"/>
                </a:solidFill>
                <a:latin typeface="Times New Roman"/>
                <a:cs typeface="Times New Roman"/>
              </a:rPr>
              <a:t> </a:t>
            </a:r>
            <a:r>
              <a:rPr sz="1600" spc="-20" dirty="0">
                <a:solidFill>
                  <a:srgbClr val="0D0D0D"/>
                </a:solidFill>
                <a:latin typeface="Times New Roman"/>
                <a:cs typeface="Times New Roman"/>
              </a:rPr>
              <a:t>air.</a:t>
            </a:r>
            <a:endParaRPr sz="1600" dirty="0">
              <a:latin typeface="Times New Roman"/>
              <a:cs typeface="Times New Roman"/>
            </a:endParaRPr>
          </a:p>
          <a:p>
            <a:pPr marL="340995" indent="-155575">
              <a:lnSpc>
                <a:spcPct val="100000"/>
              </a:lnSpc>
              <a:buSzPct val="93750"/>
              <a:buAutoNum type="arabicPeriod"/>
              <a:tabLst>
                <a:tab pos="340995" algn="l"/>
              </a:tabLst>
            </a:pPr>
            <a:r>
              <a:rPr sz="1600" b="1" spc="-10" dirty="0">
                <a:solidFill>
                  <a:srgbClr val="0D0D0D"/>
                </a:solidFill>
                <a:latin typeface="Times New Roman"/>
                <a:cs typeface="Times New Roman"/>
              </a:rPr>
              <a:t>Remote</a:t>
            </a:r>
            <a:r>
              <a:rPr sz="1600" b="1" spc="-65" dirty="0">
                <a:solidFill>
                  <a:srgbClr val="0D0D0D"/>
                </a:solidFill>
                <a:latin typeface="Times New Roman"/>
                <a:cs typeface="Times New Roman"/>
              </a:rPr>
              <a:t> </a:t>
            </a:r>
            <a:r>
              <a:rPr sz="1600" b="1" spc="-20" dirty="0">
                <a:solidFill>
                  <a:srgbClr val="0D0D0D"/>
                </a:solidFill>
                <a:latin typeface="Times New Roman"/>
                <a:cs typeface="Times New Roman"/>
              </a:rPr>
              <a:t>Area</a:t>
            </a:r>
            <a:r>
              <a:rPr sz="1600" b="1" spc="-90" dirty="0">
                <a:solidFill>
                  <a:srgbClr val="0D0D0D"/>
                </a:solidFill>
                <a:latin typeface="Times New Roman"/>
                <a:cs typeface="Times New Roman"/>
              </a:rPr>
              <a:t> </a:t>
            </a:r>
            <a:r>
              <a:rPr sz="1600" b="1" spc="-10" dirty="0">
                <a:solidFill>
                  <a:srgbClr val="0D0D0D"/>
                </a:solidFill>
                <a:latin typeface="Times New Roman"/>
                <a:cs typeface="Times New Roman"/>
              </a:rPr>
              <a:t>Accessibility:</a:t>
            </a:r>
            <a:endParaRPr sz="1600" dirty="0">
              <a:latin typeface="Times New Roman"/>
              <a:cs typeface="Times New Roman"/>
            </a:endParaRPr>
          </a:p>
          <a:p>
            <a:pPr marL="932815" lvl="1" indent="-286385">
              <a:lnSpc>
                <a:spcPct val="100000"/>
              </a:lnSpc>
              <a:buAutoNum type="arabicPeriod"/>
              <a:tabLst>
                <a:tab pos="932815" algn="l"/>
              </a:tabLst>
            </a:pPr>
            <a:r>
              <a:rPr sz="1600" dirty="0">
                <a:solidFill>
                  <a:srgbClr val="0D0D0D"/>
                </a:solidFill>
                <a:latin typeface="Times New Roman"/>
                <a:cs typeface="Times New Roman"/>
              </a:rPr>
              <a:t>Reaching</a:t>
            </a:r>
            <a:r>
              <a:rPr sz="1600" spc="-60" dirty="0">
                <a:solidFill>
                  <a:srgbClr val="0D0D0D"/>
                </a:solidFill>
                <a:latin typeface="Times New Roman"/>
                <a:cs typeface="Times New Roman"/>
              </a:rPr>
              <a:t> </a:t>
            </a:r>
            <a:r>
              <a:rPr sz="1600" dirty="0">
                <a:solidFill>
                  <a:srgbClr val="0D0D0D"/>
                </a:solidFill>
                <a:latin typeface="Times New Roman"/>
                <a:cs typeface="Times New Roman"/>
              </a:rPr>
              <a:t>isolated</a:t>
            </a:r>
            <a:r>
              <a:rPr sz="1600" spc="-30" dirty="0">
                <a:solidFill>
                  <a:srgbClr val="0D0D0D"/>
                </a:solidFill>
                <a:latin typeface="Times New Roman"/>
                <a:cs typeface="Times New Roman"/>
              </a:rPr>
              <a:t> </a:t>
            </a:r>
            <a:r>
              <a:rPr sz="1600" dirty="0">
                <a:solidFill>
                  <a:srgbClr val="0D0D0D"/>
                </a:solidFill>
                <a:latin typeface="Times New Roman"/>
                <a:cs typeface="Times New Roman"/>
              </a:rPr>
              <a:t>regions</a:t>
            </a:r>
            <a:r>
              <a:rPr sz="1600" spc="-30" dirty="0">
                <a:solidFill>
                  <a:srgbClr val="0D0D0D"/>
                </a:solidFill>
                <a:latin typeface="Times New Roman"/>
                <a:cs typeface="Times New Roman"/>
              </a:rPr>
              <a:t> </a:t>
            </a:r>
            <a:r>
              <a:rPr sz="1600" dirty="0">
                <a:solidFill>
                  <a:srgbClr val="0D0D0D"/>
                </a:solidFill>
                <a:latin typeface="Times New Roman"/>
                <a:cs typeface="Times New Roman"/>
              </a:rPr>
              <a:t>lacking</a:t>
            </a:r>
            <a:r>
              <a:rPr sz="1600" spc="-35" dirty="0">
                <a:solidFill>
                  <a:srgbClr val="0D0D0D"/>
                </a:solidFill>
                <a:latin typeface="Times New Roman"/>
                <a:cs typeface="Times New Roman"/>
              </a:rPr>
              <a:t> </a:t>
            </a:r>
            <a:r>
              <a:rPr sz="1600" spc="-10" dirty="0">
                <a:solidFill>
                  <a:srgbClr val="0D0D0D"/>
                </a:solidFill>
                <a:latin typeface="Times New Roman"/>
                <a:cs typeface="Times New Roman"/>
              </a:rPr>
              <a:t>infrastructure.</a:t>
            </a:r>
            <a:endParaRPr sz="1600" dirty="0">
              <a:latin typeface="Times New Roman"/>
              <a:cs typeface="Times New Roman"/>
            </a:endParaRPr>
          </a:p>
          <a:p>
            <a:pPr marL="932815" lvl="1" indent="-286385">
              <a:lnSpc>
                <a:spcPct val="100000"/>
              </a:lnSpc>
              <a:buAutoNum type="arabicPeriod"/>
              <a:tabLst>
                <a:tab pos="932815" algn="l"/>
              </a:tabLst>
            </a:pPr>
            <a:r>
              <a:rPr sz="1600" dirty="0">
                <a:solidFill>
                  <a:srgbClr val="0D0D0D"/>
                </a:solidFill>
                <a:latin typeface="Times New Roman"/>
                <a:cs typeface="Times New Roman"/>
              </a:rPr>
              <a:t>Enabling</a:t>
            </a:r>
            <a:r>
              <a:rPr sz="1600" spc="-60" dirty="0">
                <a:solidFill>
                  <a:srgbClr val="0D0D0D"/>
                </a:solidFill>
                <a:latin typeface="Times New Roman"/>
                <a:cs typeface="Times New Roman"/>
              </a:rPr>
              <a:t> </a:t>
            </a:r>
            <a:r>
              <a:rPr sz="1600" dirty="0">
                <a:solidFill>
                  <a:srgbClr val="0D0D0D"/>
                </a:solidFill>
                <a:latin typeface="Times New Roman"/>
                <a:cs typeface="Times New Roman"/>
              </a:rPr>
              <a:t>communication</a:t>
            </a:r>
            <a:r>
              <a:rPr sz="1600" spc="-20" dirty="0">
                <a:solidFill>
                  <a:srgbClr val="0D0D0D"/>
                </a:solidFill>
                <a:latin typeface="Times New Roman"/>
                <a:cs typeface="Times New Roman"/>
              </a:rPr>
              <a:t> </a:t>
            </a:r>
            <a:r>
              <a:rPr sz="1600" dirty="0">
                <a:solidFill>
                  <a:srgbClr val="0D0D0D"/>
                </a:solidFill>
                <a:latin typeface="Times New Roman"/>
                <a:cs typeface="Times New Roman"/>
              </a:rPr>
              <a:t>and</a:t>
            </a:r>
            <a:r>
              <a:rPr sz="1600" spc="-55" dirty="0">
                <a:solidFill>
                  <a:srgbClr val="0D0D0D"/>
                </a:solidFill>
                <a:latin typeface="Times New Roman"/>
                <a:cs typeface="Times New Roman"/>
              </a:rPr>
              <a:t> </a:t>
            </a:r>
            <a:r>
              <a:rPr sz="1600" dirty="0">
                <a:solidFill>
                  <a:srgbClr val="0D0D0D"/>
                </a:solidFill>
                <a:latin typeface="Times New Roman"/>
                <a:cs typeface="Times New Roman"/>
              </a:rPr>
              <a:t>coordination</a:t>
            </a:r>
            <a:r>
              <a:rPr sz="1600" spc="-40" dirty="0">
                <a:solidFill>
                  <a:srgbClr val="0D0D0D"/>
                </a:solidFill>
                <a:latin typeface="Times New Roman"/>
                <a:cs typeface="Times New Roman"/>
              </a:rPr>
              <a:t> </a:t>
            </a:r>
            <a:r>
              <a:rPr sz="1600" dirty="0">
                <a:solidFill>
                  <a:srgbClr val="0D0D0D"/>
                </a:solidFill>
                <a:latin typeface="Times New Roman"/>
                <a:cs typeface="Times New Roman"/>
              </a:rPr>
              <a:t>in</a:t>
            </a:r>
            <a:r>
              <a:rPr sz="1600" spc="-65" dirty="0">
                <a:solidFill>
                  <a:srgbClr val="0D0D0D"/>
                </a:solidFill>
                <a:latin typeface="Times New Roman"/>
                <a:cs typeface="Times New Roman"/>
              </a:rPr>
              <a:t> </a:t>
            </a:r>
            <a:r>
              <a:rPr sz="1600" spc="-10" dirty="0">
                <a:solidFill>
                  <a:srgbClr val="0D0D0D"/>
                </a:solidFill>
                <a:latin typeface="Times New Roman"/>
                <a:cs typeface="Times New Roman"/>
              </a:rPr>
              <a:t>emergencies.</a:t>
            </a:r>
            <a:endParaRPr sz="1600" dirty="0">
              <a:latin typeface="Times New Roman"/>
              <a:cs typeface="Times New Roman"/>
            </a:endParaRPr>
          </a:p>
          <a:p>
            <a:pPr marL="340995" lvl="1" indent="-165100">
              <a:lnSpc>
                <a:spcPct val="100000"/>
              </a:lnSpc>
              <a:spcBef>
                <a:spcPts val="5"/>
              </a:spcBef>
              <a:buSzPct val="93750"/>
              <a:buAutoNum type="arabicPeriod"/>
              <a:tabLst>
                <a:tab pos="340995" algn="l"/>
              </a:tabLst>
            </a:pPr>
            <a:r>
              <a:rPr sz="1600" b="1" dirty="0">
                <a:solidFill>
                  <a:srgbClr val="0D0D0D"/>
                </a:solidFill>
                <a:latin typeface="Times New Roman"/>
                <a:cs typeface="Times New Roman"/>
              </a:rPr>
              <a:t>Search</a:t>
            </a:r>
            <a:r>
              <a:rPr sz="1600" b="1" spc="-40" dirty="0">
                <a:solidFill>
                  <a:srgbClr val="0D0D0D"/>
                </a:solidFill>
                <a:latin typeface="Times New Roman"/>
                <a:cs typeface="Times New Roman"/>
              </a:rPr>
              <a:t> </a:t>
            </a:r>
            <a:r>
              <a:rPr sz="1600" b="1" dirty="0">
                <a:solidFill>
                  <a:srgbClr val="0D0D0D"/>
                </a:solidFill>
                <a:latin typeface="Times New Roman"/>
                <a:cs typeface="Times New Roman"/>
              </a:rPr>
              <a:t>and</a:t>
            </a:r>
            <a:r>
              <a:rPr sz="1600" b="1" spc="-50" dirty="0">
                <a:solidFill>
                  <a:srgbClr val="0D0D0D"/>
                </a:solidFill>
                <a:latin typeface="Times New Roman"/>
                <a:cs typeface="Times New Roman"/>
              </a:rPr>
              <a:t> </a:t>
            </a:r>
            <a:r>
              <a:rPr sz="1600" b="1" dirty="0">
                <a:solidFill>
                  <a:srgbClr val="0D0D0D"/>
                </a:solidFill>
                <a:latin typeface="Times New Roman"/>
                <a:cs typeface="Times New Roman"/>
              </a:rPr>
              <a:t>Rescue</a:t>
            </a:r>
            <a:r>
              <a:rPr sz="1600" b="1" spc="-35" dirty="0">
                <a:solidFill>
                  <a:srgbClr val="0D0D0D"/>
                </a:solidFill>
                <a:latin typeface="Times New Roman"/>
                <a:cs typeface="Times New Roman"/>
              </a:rPr>
              <a:t> </a:t>
            </a:r>
            <a:r>
              <a:rPr sz="1600" b="1" spc="-10" dirty="0">
                <a:solidFill>
                  <a:srgbClr val="0D0D0D"/>
                </a:solidFill>
                <a:latin typeface="Times New Roman"/>
                <a:cs typeface="Times New Roman"/>
              </a:rPr>
              <a:t>Missions:</a:t>
            </a:r>
            <a:endParaRPr sz="1600" dirty="0">
              <a:latin typeface="Times New Roman"/>
              <a:cs typeface="Times New Roman"/>
            </a:endParaRPr>
          </a:p>
          <a:p>
            <a:pPr marL="932815" lvl="2" indent="-286385">
              <a:lnSpc>
                <a:spcPct val="100000"/>
              </a:lnSpc>
              <a:buAutoNum type="arabicPeriod"/>
              <a:tabLst>
                <a:tab pos="932815" algn="l"/>
              </a:tabLst>
            </a:pPr>
            <a:r>
              <a:rPr sz="1600" dirty="0">
                <a:solidFill>
                  <a:srgbClr val="0D0D0D"/>
                </a:solidFill>
                <a:latin typeface="Times New Roman"/>
                <a:cs typeface="Times New Roman"/>
              </a:rPr>
              <a:t>Locating</a:t>
            </a:r>
            <a:r>
              <a:rPr sz="1600" spc="-35" dirty="0">
                <a:solidFill>
                  <a:srgbClr val="0D0D0D"/>
                </a:solidFill>
                <a:latin typeface="Times New Roman"/>
                <a:cs typeface="Times New Roman"/>
              </a:rPr>
              <a:t> </a:t>
            </a:r>
            <a:r>
              <a:rPr sz="1600" dirty="0">
                <a:solidFill>
                  <a:srgbClr val="0D0D0D"/>
                </a:solidFill>
                <a:latin typeface="Times New Roman"/>
                <a:cs typeface="Times New Roman"/>
              </a:rPr>
              <a:t>missing</a:t>
            </a:r>
            <a:r>
              <a:rPr sz="1600" spc="-5" dirty="0">
                <a:solidFill>
                  <a:srgbClr val="0D0D0D"/>
                </a:solidFill>
                <a:latin typeface="Times New Roman"/>
                <a:cs typeface="Times New Roman"/>
              </a:rPr>
              <a:t> </a:t>
            </a:r>
            <a:r>
              <a:rPr sz="1600" dirty="0">
                <a:solidFill>
                  <a:srgbClr val="0D0D0D"/>
                </a:solidFill>
                <a:latin typeface="Times New Roman"/>
                <a:cs typeface="Times New Roman"/>
              </a:rPr>
              <a:t>persons</a:t>
            </a:r>
            <a:r>
              <a:rPr sz="1600" spc="-35" dirty="0">
                <a:solidFill>
                  <a:srgbClr val="0D0D0D"/>
                </a:solidFill>
                <a:latin typeface="Times New Roman"/>
                <a:cs typeface="Times New Roman"/>
              </a:rPr>
              <a:t> </a:t>
            </a:r>
            <a:r>
              <a:rPr sz="1600" dirty="0">
                <a:solidFill>
                  <a:srgbClr val="0D0D0D"/>
                </a:solidFill>
                <a:latin typeface="Times New Roman"/>
                <a:cs typeface="Times New Roman"/>
              </a:rPr>
              <a:t>or</a:t>
            </a:r>
            <a:r>
              <a:rPr sz="1600" spc="-45" dirty="0">
                <a:solidFill>
                  <a:srgbClr val="0D0D0D"/>
                </a:solidFill>
                <a:latin typeface="Times New Roman"/>
                <a:cs typeface="Times New Roman"/>
              </a:rPr>
              <a:t> </a:t>
            </a:r>
            <a:r>
              <a:rPr sz="1600" dirty="0">
                <a:solidFill>
                  <a:srgbClr val="0D0D0D"/>
                </a:solidFill>
                <a:latin typeface="Times New Roman"/>
                <a:cs typeface="Times New Roman"/>
              </a:rPr>
              <a:t>survivors</a:t>
            </a:r>
            <a:r>
              <a:rPr sz="1600" spc="-40" dirty="0">
                <a:solidFill>
                  <a:srgbClr val="0D0D0D"/>
                </a:solidFill>
                <a:latin typeface="Times New Roman"/>
                <a:cs typeface="Times New Roman"/>
              </a:rPr>
              <a:t> </a:t>
            </a:r>
            <a:r>
              <a:rPr sz="1600" dirty="0">
                <a:solidFill>
                  <a:srgbClr val="0D0D0D"/>
                </a:solidFill>
                <a:latin typeface="Times New Roman"/>
                <a:cs typeface="Times New Roman"/>
              </a:rPr>
              <a:t>in</a:t>
            </a:r>
            <a:r>
              <a:rPr sz="1600" spc="-35" dirty="0">
                <a:solidFill>
                  <a:srgbClr val="0D0D0D"/>
                </a:solidFill>
                <a:latin typeface="Times New Roman"/>
                <a:cs typeface="Times New Roman"/>
              </a:rPr>
              <a:t> </a:t>
            </a:r>
            <a:r>
              <a:rPr sz="1600" dirty="0">
                <a:solidFill>
                  <a:srgbClr val="0D0D0D"/>
                </a:solidFill>
                <a:latin typeface="Times New Roman"/>
                <a:cs typeface="Times New Roman"/>
              </a:rPr>
              <a:t>disaster</a:t>
            </a:r>
            <a:r>
              <a:rPr sz="1600" spc="-30" dirty="0">
                <a:solidFill>
                  <a:srgbClr val="0D0D0D"/>
                </a:solidFill>
                <a:latin typeface="Times New Roman"/>
                <a:cs typeface="Times New Roman"/>
              </a:rPr>
              <a:t> </a:t>
            </a:r>
            <a:r>
              <a:rPr sz="1600" spc="-10" dirty="0">
                <a:solidFill>
                  <a:srgbClr val="0D0D0D"/>
                </a:solidFill>
                <a:latin typeface="Times New Roman"/>
                <a:cs typeface="Times New Roman"/>
              </a:rPr>
              <a:t>zones.</a:t>
            </a:r>
            <a:endParaRPr sz="1600" dirty="0">
              <a:latin typeface="Times New Roman"/>
              <a:cs typeface="Times New Roman"/>
            </a:endParaRPr>
          </a:p>
          <a:p>
            <a:pPr marL="932815" lvl="2" indent="-286385">
              <a:lnSpc>
                <a:spcPct val="100000"/>
              </a:lnSpc>
              <a:buAutoNum type="arabicPeriod"/>
              <a:tabLst>
                <a:tab pos="932815" algn="l"/>
              </a:tabLst>
            </a:pPr>
            <a:r>
              <a:rPr sz="1600" dirty="0">
                <a:solidFill>
                  <a:srgbClr val="0D0D0D"/>
                </a:solidFill>
                <a:latin typeface="Times New Roman"/>
                <a:cs typeface="Times New Roman"/>
              </a:rPr>
              <a:t>Providing</a:t>
            </a:r>
            <a:r>
              <a:rPr sz="1600" spc="-35" dirty="0">
                <a:solidFill>
                  <a:srgbClr val="0D0D0D"/>
                </a:solidFill>
                <a:latin typeface="Times New Roman"/>
                <a:cs typeface="Times New Roman"/>
              </a:rPr>
              <a:t> </a:t>
            </a:r>
            <a:r>
              <a:rPr sz="1600" spc="-20" dirty="0">
                <a:solidFill>
                  <a:srgbClr val="0D0D0D"/>
                </a:solidFill>
                <a:latin typeface="Times New Roman"/>
                <a:cs typeface="Times New Roman"/>
              </a:rPr>
              <a:t>real-</a:t>
            </a:r>
            <a:r>
              <a:rPr sz="1600" dirty="0">
                <a:solidFill>
                  <a:srgbClr val="0D0D0D"/>
                </a:solidFill>
                <a:latin typeface="Times New Roman"/>
                <a:cs typeface="Times New Roman"/>
              </a:rPr>
              <a:t>time</a:t>
            </a:r>
            <a:r>
              <a:rPr sz="1600" spc="10" dirty="0">
                <a:solidFill>
                  <a:srgbClr val="0D0D0D"/>
                </a:solidFill>
                <a:latin typeface="Times New Roman"/>
                <a:cs typeface="Times New Roman"/>
              </a:rPr>
              <a:t> </a:t>
            </a:r>
            <a:r>
              <a:rPr sz="1600" dirty="0">
                <a:solidFill>
                  <a:srgbClr val="0D0D0D"/>
                </a:solidFill>
                <a:latin typeface="Times New Roman"/>
                <a:cs typeface="Times New Roman"/>
              </a:rPr>
              <a:t>situational</a:t>
            </a:r>
            <a:r>
              <a:rPr sz="1600" spc="-10" dirty="0">
                <a:solidFill>
                  <a:srgbClr val="0D0D0D"/>
                </a:solidFill>
                <a:latin typeface="Times New Roman"/>
                <a:cs typeface="Times New Roman"/>
              </a:rPr>
              <a:t> </a:t>
            </a:r>
            <a:r>
              <a:rPr sz="1600" dirty="0">
                <a:solidFill>
                  <a:srgbClr val="0D0D0D"/>
                </a:solidFill>
                <a:latin typeface="Times New Roman"/>
                <a:cs typeface="Times New Roman"/>
              </a:rPr>
              <a:t>awareness</a:t>
            </a:r>
            <a:r>
              <a:rPr sz="1600" spc="-15" dirty="0">
                <a:solidFill>
                  <a:srgbClr val="0D0D0D"/>
                </a:solidFill>
                <a:latin typeface="Times New Roman"/>
                <a:cs typeface="Times New Roman"/>
              </a:rPr>
              <a:t> </a:t>
            </a:r>
            <a:r>
              <a:rPr sz="1600" dirty="0">
                <a:solidFill>
                  <a:srgbClr val="0D0D0D"/>
                </a:solidFill>
                <a:latin typeface="Times New Roman"/>
                <a:cs typeface="Times New Roman"/>
              </a:rPr>
              <a:t>to</a:t>
            </a:r>
            <a:r>
              <a:rPr sz="1600" spc="-25" dirty="0">
                <a:solidFill>
                  <a:srgbClr val="0D0D0D"/>
                </a:solidFill>
                <a:latin typeface="Times New Roman"/>
                <a:cs typeface="Times New Roman"/>
              </a:rPr>
              <a:t> </a:t>
            </a:r>
            <a:r>
              <a:rPr sz="1600" dirty="0">
                <a:solidFill>
                  <a:srgbClr val="0D0D0D"/>
                </a:solidFill>
                <a:latin typeface="Times New Roman"/>
                <a:cs typeface="Times New Roman"/>
              </a:rPr>
              <a:t>aid</a:t>
            </a:r>
            <a:r>
              <a:rPr sz="1600" spc="-35" dirty="0">
                <a:solidFill>
                  <a:srgbClr val="0D0D0D"/>
                </a:solidFill>
                <a:latin typeface="Times New Roman"/>
                <a:cs typeface="Times New Roman"/>
              </a:rPr>
              <a:t> </a:t>
            </a:r>
            <a:r>
              <a:rPr sz="1600" spc="-10" dirty="0">
                <a:solidFill>
                  <a:srgbClr val="0D0D0D"/>
                </a:solidFill>
                <a:latin typeface="Times New Roman"/>
                <a:cs typeface="Times New Roman"/>
              </a:rPr>
              <a:t>rescuers.</a:t>
            </a:r>
            <a:endParaRPr sz="1600" dirty="0">
              <a:latin typeface="Times New Roman"/>
              <a:cs typeface="Times New Roman"/>
            </a:endParaRPr>
          </a:p>
          <a:p>
            <a:pPr marL="340995" lvl="1" indent="-165100">
              <a:lnSpc>
                <a:spcPct val="100000"/>
              </a:lnSpc>
              <a:buSzPct val="93750"/>
              <a:buAutoNum type="arabicPeriod"/>
              <a:tabLst>
                <a:tab pos="340995" algn="l"/>
              </a:tabLst>
            </a:pPr>
            <a:r>
              <a:rPr sz="1600" b="1" dirty="0">
                <a:solidFill>
                  <a:srgbClr val="0D0D0D"/>
                </a:solidFill>
                <a:latin typeface="Times New Roman"/>
                <a:cs typeface="Times New Roman"/>
              </a:rPr>
              <a:t>Public</a:t>
            </a:r>
            <a:r>
              <a:rPr sz="1600" b="1" spc="-45" dirty="0">
                <a:solidFill>
                  <a:srgbClr val="0D0D0D"/>
                </a:solidFill>
                <a:latin typeface="Times New Roman"/>
                <a:cs typeface="Times New Roman"/>
              </a:rPr>
              <a:t> </a:t>
            </a:r>
            <a:r>
              <a:rPr sz="1600" b="1" dirty="0">
                <a:solidFill>
                  <a:srgbClr val="0D0D0D"/>
                </a:solidFill>
                <a:latin typeface="Times New Roman"/>
                <a:cs typeface="Times New Roman"/>
              </a:rPr>
              <a:t>Health</a:t>
            </a:r>
            <a:r>
              <a:rPr sz="1600" b="1" spc="-25" dirty="0">
                <a:solidFill>
                  <a:srgbClr val="0D0D0D"/>
                </a:solidFill>
                <a:latin typeface="Times New Roman"/>
                <a:cs typeface="Times New Roman"/>
              </a:rPr>
              <a:t> </a:t>
            </a:r>
            <a:r>
              <a:rPr sz="1600" b="1" spc="-10" dirty="0">
                <a:solidFill>
                  <a:srgbClr val="0D0D0D"/>
                </a:solidFill>
                <a:latin typeface="Times New Roman"/>
                <a:cs typeface="Times New Roman"/>
              </a:rPr>
              <a:t>Initiatives:</a:t>
            </a:r>
            <a:endParaRPr sz="1600" dirty="0">
              <a:latin typeface="Times New Roman"/>
              <a:cs typeface="Times New Roman"/>
            </a:endParaRPr>
          </a:p>
          <a:p>
            <a:pPr marL="932815" lvl="2" indent="-286385">
              <a:lnSpc>
                <a:spcPct val="100000"/>
              </a:lnSpc>
              <a:buAutoNum type="arabicPeriod"/>
              <a:tabLst>
                <a:tab pos="932815" algn="l"/>
              </a:tabLst>
            </a:pPr>
            <a:r>
              <a:rPr sz="1600" spc="-10" dirty="0">
                <a:solidFill>
                  <a:srgbClr val="0D0D0D"/>
                </a:solidFill>
                <a:latin typeface="Times New Roman"/>
                <a:cs typeface="Times New Roman"/>
              </a:rPr>
              <a:t>Transporting</a:t>
            </a:r>
            <a:r>
              <a:rPr sz="1600" spc="-40" dirty="0">
                <a:solidFill>
                  <a:srgbClr val="0D0D0D"/>
                </a:solidFill>
                <a:latin typeface="Times New Roman"/>
                <a:cs typeface="Times New Roman"/>
              </a:rPr>
              <a:t> </a:t>
            </a:r>
            <a:r>
              <a:rPr sz="1600" dirty="0">
                <a:solidFill>
                  <a:srgbClr val="0D0D0D"/>
                </a:solidFill>
                <a:latin typeface="Times New Roman"/>
                <a:cs typeface="Times New Roman"/>
              </a:rPr>
              <a:t>medical equipment</a:t>
            </a:r>
            <a:r>
              <a:rPr sz="1600" spc="-30" dirty="0">
                <a:solidFill>
                  <a:srgbClr val="0D0D0D"/>
                </a:solidFill>
                <a:latin typeface="Times New Roman"/>
                <a:cs typeface="Times New Roman"/>
              </a:rPr>
              <a:t> </a:t>
            </a:r>
            <a:r>
              <a:rPr sz="1600" dirty="0">
                <a:solidFill>
                  <a:srgbClr val="0D0D0D"/>
                </a:solidFill>
                <a:latin typeface="Times New Roman"/>
                <a:cs typeface="Times New Roman"/>
              </a:rPr>
              <a:t>and</a:t>
            </a:r>
            <a:r>
              <a:rPr sz="1600" spc="-45" dirty="0">
                <a:solidFill>
                  <a:srgbClr val="0D0D0D"/>
                </a:solidFill>
                <a:latin typeface="Times New Roman"/>
                <a:cs typeface="Times New Roman"/>
              </a:rPr>
              <a:t> </a:t>
            </a:r>
            <a:r>
              <a:rPr sz="1600" dirty="0">
                <a:solidFill>
                  <a:srgbClr val="0D0D0D"/>
                </a:solidFill>
                <a:latin typeface="Times New Roman"/>
                <a:cs typeface="Times New Roman"/>
              </a:rPr>
              <a:t>vaccines</a:t>
            </a:r>
            <a:r>
              <a:rPr sz="1600" spc="-50" dirty="0">
                <a:solidFill>
                  <a:srgbClr val="0D0D0D"/>
                </a:solidFill>
                <a:latin typeface="Times New Roman"/>
                <a:cs typeface="Times New Roman"/>
              </a:rPr>
              <a:t> </a:t>
            </a:r>
            <a:r>
              <a:rPr sz="1600" dirty="0">
                <a:solidFill>
                  <a:srgbClr val="0D0D0D"/>
                </a:solidFill>
                <a:latin typeface="Times New Roman"/>
                <a:cs typeface="Times New Roman"/>
              </a:rPr>
              <a:t>to</a:t>
            </a:r>
            <a:r>
              <a:rPr sz="1600" spc="-45" dirty="0">
                <a:solidFill>
                  <a:srgbClr val="0D0D0D"/>
                </a:solidFill>
                <a:latin typeface="Times New Roman"/>
                <a:cs typeface="Times New Roman"/>
              </a:rPr>
              <a:t> </a:t>
            </a:r>
            <a:r>
              <a:rPr sz="1600" dirty="0">
                <a:solidFill>
                  <a:srgbClr val="0D0D0D"/>
                </a:solidFill>
                <a:latin typeface="Times New Roman"/>
                <a:cs typeface="Times New Roman"/>
              </a:rPr>
              <a:t>remote</a:t>
            </a:r>
            <a:r>
              <a:rPr sz="1600" spc="-15" dirty="0">
                <a:solidFill>
                  <a:srgbClr val="0D0D0D"/>
                </a:solidFill>
                <a:latin typeface="Times New Roman"/>
                <a:cs typeface="Times New Roman"/>
              </a:rPr>
              <a:t> </a:t>
            </a:r>
            <a:r>
              <a:rPr sz="1600" spc="-10" dirty="0">
                <a:solidFill>
                  <a:srgbClr val="0D0D0D"/>
                </a:solidFill>
                <a:latin typeface="Times New Roman"/>
                <a:cs typeface="Times New Roman"/>
              </a:rPr>
              <a:t>areas.</a:t>
            </a:r>
            <a:endParaRPr sz="1600" dirty="0">
              <a:latin typeface="Times New Roman"/>
              <a:cs typeface="Times New Roman"/>
            </a:endParaRPr>
          </a:p>
          <a:p>
            <a:pPr marL="932815" lvl="2" indent="-286385">
              <a:lnSpc>
                <a:spcPct val="100000"/>
              </a:lnSpc>
              <a:buAutoNum type="arabicPeriod"/>
              <a:tabLst>
                <a:tab pos="932815" algn="l"/>
              </a:tabLst>
            </a:pPr>
            <a:r>
              <a:rPr sz="1600" dirty="0">
                <a:solidFill>
                  <a:srgbClr val="0D0D0D"/>
                </a:solidFill>
                <a:latin typeface="Times New Roman"/>
                <a:cs typeface="Times New Roman"/>
              </a:rPr>
              <a:t>Monitoring</a:t>
            </a:r>
            <a:r>
              <a:rPr sz="1600" spc="-35" dirty="0">
                <a:solidFill>
                  <a:srgbClr val="0D0D0D"/>
                </a:solidFill>
                <a:latin typeface="Times New Roman"/>
                <a:cs typeface="Times New Roman"/>
              </a:rPr>
              <a:t> </a:t>
            </a:r>
            <a:r>
              <a:rPr sz="1600" dirty="0">
                <a:solidFill>
                  <a:srgbClr val="0D0D0D"/>
                </a:solidFill>
                <a:latin typeface="Times New Roman"/>
                <a:cs typeface="Times New Roman"/>
              </a:rPr>
              <a:t>disease</a:t>
            </a:r>
            <a:r>
              <a:rPr sz="1600" spc="-40" dirty="0">
                <a:solidFill>
                  <a:srgbClr val="0D0D0D"/>
                </a:solidFill>
                <a:latin typeface="Times New Roman"/>
                <a:cs typeface="Times New Roman"/>
              </a:rPr>
              <a:t> </a:t>
            </a:r>
            <a:r>
              <a:rPr sz="1600" dirty="0">
                <a:solidFill>
                  <a:srgbClr val="0D0D0D"/>
                </a:solidFill>
                <a:latin typeface="Times New Roman"/>
                <a:cs typeface="Times New Roman"/>
              </a:rPr>
              <a:t>outbreaks</a:t>
            </a:r>
            <a:r>
              <a:rPr sz="1600" spc="-45" dirty="0">
                <a:solidFill>
                  <a:srgbClr val="0D0D0D"/>
                </a:solidFill>
                <a:latin typeface="Times New Roman"/>
                <a:cs typeface="Times New Roman"/>
              </a:rPr>
              <a:t> </a:t>
            </a:r>
            <a:r>
              <a:rPr sz="1600" dirty="0">
                <a:solidFill>
                  <a:srgbClr val="0D0D0D"/>
                </a:solidFill>
                <a:latin typeface="Times New Roman"/>
                <a:cs typeface="Times New Roman"/>
              </a:rPr>
              <a:t>and</a:t>
            </a:r>
            <a:r>
              <a:rPr sz="1600" spc="-50" dirty="0">
                <a:solidFill>
                  <a:srgbClr val="0D0D0D"/>
                </a:solidFill>
                <a:latin typeface="Times New Roman"/>
                <a:cs typeface="Times New Roman"/>
              </a:rPr>
              <a:t> </a:t>
            </a:r>
            <a:r>
              <a:rPr sz="1600" dirty="0">
                <a:solidFill>
                  <a:srgbClr val="0D0D0D"/>
                </a:solidFill>
                <a:latin typeface="Times New Roman"/>
                <a:cs typeface="Times New Roman"/>
              </a:rPr>
              <a:t>supporting</a:t>
            </a:r>
            <a:r>
              <a:rPr sz="1600" spc="-50" dirty="0">
                <a:solidFill>
                  <a:srgbClr val="0D0D0D"/>
                </a:solidFill>
                <a:latin typeface="Times New Roman"/>
                <a:cs typeface="Times New Roman"/>
              </a:rPr>
              <a:t> </a:t>
            </a:r>
            <a:r>
              <a:rPr sz="1600" dirty="0">
                <a:solidFill>
                  <a:srgbClr val="0D0D0D"/>
                </a:solidFill>
                <a:latin typeface="Times New Roman"/>
                <a:cs typeface="Times New Roman"/>
              </a:rPr>
              <a:t>healthcare</a:t>
            </a:r>
            <a:r>
              <a:rPr sz="1600" spc="-30" dirty="0">
                <a:solidFill>
                  <a:srgbClr val="0D0D0D"/>
                </a:solidFill>
                <a:latin typeface="Times New Roman"/>
                <a:cs typeface="Times New Roman"/>
              </a:rPr>
              <a:t> </a:t>
            </a:r>
            <a:r>
              <a:rPr sz="1600" spc="-10" dirty="0">
                <a:solidFill>
                  <a:srgbClr val="0D0D0D"/>
                </a:solidFill>
                <a:latin typeface="Times New Roman"/>
                <a:cs typeface="Times New Roman"/>
              </a:rPr>
              <a:t>delivery.</a:t>
            </a:r>
            <a:endParaRPr sz="1600" dirty="0">
              <a:latin typeface="Times New Roman"/>
              <a:cs typeface="Times New Roman"/>
            </a:endParaRPr>
          </a:p>
          <a:p>
            <a:pPr marL="340995" lvl="1" indent="-165100">
              <a:lnSpc>
                <a:spcPct val="100000"/>
              </a:lnSpc>
              <a:buSzPct val="93750"/>
              <a:buAutoNum type="arabicPeriod"/>
              <a:tabLst>
                <a:tab pos="340995" algn="l"/>
              </a:tabLst>
            </a:pPr>
            <a:r>
              <a:rPr sz="1600" b="1" dirty="0">
                <a:solidFill>
                  <a:srgbClr val="0D0D0D"/>
                </a:solidFill>
                <a:latin typeface="Times New Roman"/>
                <a:cs typeface="Times New Roman"/>
              </a:rPr>
              <a:t>Environmental</a:t>
            </a:r>
            <a:r>
              <a:rPr sz="1600" b="1" spc="-95" dirty="0">
                <a:solidFill>
                  <a:srgbClr val="0D0D0D"/>
                </a:solidFill>
                <a:latin typeface="Times New Roman"/>
                <a:cs typeface="Times New Roman"/>
              </a:rPr>
              <a:t> </a:t>
            </a:r>
            <a:r>
              <a:rPr sz="1600" b="1" spc="-10" dirty="0">
                <a:solidFill>
                  <a:srgbClr val="0D0D0D"/>
                </a:solidFill>
                <a:latin typeface="Times New Roman"/>
                <a:cs typeface="Times New Roman"/>
              </a:rPr>
              <a:t>Monitoring:</a:t>
            </a:r>
            <a:endParaRPr sz="1600" dirty="0">
              <a:latin typeface="Times New Roman"/>
              <a:cs typeface="Times New Roman"/>
            </a:endParaRPr>
          </a:p>
          <a:p>
            <a:pPr marL="932815" lvl="2" indent="-286385">
              <a:lnSpc>
                <a:spcPct val="100000"/>
              </a:lnSpc>
              <a:buAutoNum type="arabicPeriod"/>
              <a:tabLst>
                <a:tab pos="932815" algn="l"/>
              </a:tabLst>
            </a:pPr>
            <a:r>
              <a:rPr sz="1600" dirty="0">
                <a:solidFill>
                  <a:srgbClr val="0D0D0D"/>
                </a:solidFill>
                <a:latin typeface="Times New Roman"/>
                <a:cs typeface="Times New Roman"/>
              </a:rPr>
              <a:t>Conducting</a:t>
            </a:r>
            <a:r>
              <a:rPr sz="1600" spc="-75" dirty="0">
                <a:solidFill>
                  <a:srgbClr val="0D0D0D"/>
                </a:solidFill>
                <a:latin typeface="Times New Roman"/>
                <a:cs typeface="Times New Roman"/>
              </a:rPr>
              <a:t> </a:t>
            </a:r>
            <a:r>
              <a:rPr sz="1600" dirty="0">
                <a:solidFill>
                  <a:srgbClr val="0D0D0D"/>
                </a:solidFill>
                <a:latin typeface="Times New Roman"/>
                <a:cs typeface="Times New Roman"/>
              </a:rPr>
              <a:t>aerial</a:t>
            </a:r>
            <a:r>
              <a:rPr sz="1600" spc="-30" dirty="0">
                <a:solidFill>
                  <a:srgbClr val="0D0D0D"/>
                </a:solidFill>
                <a:latin typeface="Times New Roman"/>
                <a:cs typeface="Times New Roman"/>
              </a:rPr>
              <a:t> </a:t>
            </a:r>
            <a:r>
              <a:rPr sz="1600" dirty="0">
                <a:solidFill>
                  <a:srgbClr val="0D0D0D"/>
                </a:solidFill>
                <a:latin typeface="Times New Roman"/>
                <a:cs typeface="Times New Roman"/>
              </a:rPr>
              <a:t>surveys</a:t>
            </a:r>
            <a:r>
              <a:rPr sz="1600" spc="-45" dirty="0">
                <a:solidFill>
                  <a:srgbClr val="0D0D0D"/>
                </a:solidFill>
                <a:latin typeface="Times New Roman"/>
                <a:cs typeface="Times New Roman"/>
              </a:rPr>
              <a:t> </a:t>
            </a:r>
            <a:r>
              <a:rPr sz="1600" dirty="0">
                <a:solidFill>
                  <a:srgbClr val="0D0D0D"/>
                </a:solidFill>
                <a:latin typeface="Times New Roman"/>
                <a:cs typeface="Times New Roman"/>
              </a:rPr>
              <a:t>for</a:t>
            </a:r>
            <a:r>
              <a:rPr sz="1600" spc="-60" dirty="0">
                <a:solidFill>
                  <a:srgbClr val="0D0D0D"/>
                </a:solidFill>
                <a:latin typeface="Times New Roman"/>
                <a:cs typeface="Times New Roman"/>
              </a:rPr>
              <a:t> </a:t>
            </a:r>
            <a:r>
              <a:rPr sz="1600" dirty="0">
                <a:solidFill>
                  <a:srgbClr val="0D0D0D"/>
                </a:solidFill>
                <a:latin typeface="Times New Roman"/>
                <a:cs typeface="Times New Roman"/>
              </a:rPr>
              <a:t>environmental</a:t>
            </a:r>
            <a:r>
              <a:rPr sz="1600" spc="-15" dirty="0">
                <a:solidFill>
                  <a:srgbClr val="0D0D0D"/>
                </a:solidFill>
                <a:latin typeface="Times New Roman"/>
                <a:cs typeface="Times New Roman"/>
              </a:rPr>
              <a:t> </a:t>
            </a:r>
            <a:r>
              <a:rPr sz="1600" spc="-10" dirty="0">
                <a:solidFill>
                  <a:srgbClr val="0D0D0D"/>
                </a:solidFill>
                <a:latin typeface="Times New Roman"/>
                <a:cs typeface="Times New Roman"/>
              </a:rPr>
              <a:t>research.</a:t>
            </a:r>
            <a:endParaRPr sz="1600" dirty="0">
              <a:latin typeface="Times New Roman"/>
              <a:cs typeface="Times New Roman"/>
            </a:endParaRPr>
          </a:p>
          <a:p>
            <a:pPr marL="932815" lvl="2" indent="-286385">
              <a:lnSpc>
                <a:spcPct val="100000"/>
              </a:lnSpc>
              <a:buAutoNum type="arabicPeriod"/>
              <a:tabLst>
                <a:tab pos="932815" algn="l"/>
              </a:tabLst>
            </a:pPr>
            <a:r>
              <a:rPr sz="1600" dirty="0">
                <a:solidFill>
                  <a:srgbClr val="0D0D0D"/>
                </a:solidFill>
                <a:latin typeface="Times New Roman"/>
                <a:cs typeface="Times New Roman"/>
              </a:rPr>
              <a:t>Gathering</a:t>
            </a:r>
            <a:r>
              <a:rPr sz="1600" spc="-20" dirty="0">
                <a:solidFill>
                  <a:srgbClr val="0D0D0D"/>
                </a:solidFill>
                <a:latin typeface="Times New Roman"/>
                <a:cs typeface="Times New Roman"/>
              </a:rPr>
              <a:t> </a:t>
            </a:r>
            <a:r>
              <a:rPr sz="1600" dirty="0">
                <a:solidFill>
                  <a:srgbClr val="0D0D0D"/>
                </a:solidFill>
                <a:latin typeface="Times New Roman"/>
                <a:cs typeface="Times New Roman"/>
              </a:rPr>
              <a:t>data</a:t>
            </a:r>
            <a:r>
              <a:rPr sz="1600" spc="-45" dirty="0">
                <a:solidFill>
                  <a:srgbClr val="0D0D0D"/>
                </a:solidFill>
                <a:latin typeface="Times New Roman"/>
                <a:cs typeface="Times New Roman"/>
              </a:rPr>
              <a:t> </a:t>
            </a:r>
            <a:r>
              <a:rPr sz="1600" dirty="0">
                <a:solidFill>
                  <a:srgbClr val="0D0D0D"/>
                </a:solidFill>
                <a:latin typeface="Times New Roman"/>
                <a:cs typeface="Times New Roman"/>
              </a:rPr>
              <a:t>for</a:t>
            </a:r>
            <a:r>
              <a:rPr sz="1600" spc="-45" dirty="0">
                <a:solidFill>
                  <a:srgbClr val="0D0D0D"/>
                </a:solidFill>
                <a:latin typeface="Times New Roman"/>
                <a:cs typeface="Times New Roman"/>
              </a:rPr>
              <a:t> </a:t>
            </a:r>
            <a:r>
              <a:rPr sz="1600" dirty="0">
                <a:solidFill>
                  <a:srgbClr val="0D0D0D"/>
                </a:solidFill>
                <a:latin typeface="Times New Roman"/>
                <a:cs typeface="Times New Roman"/>
              </a:rPr>
              <a:t>climate</a:t>
            </a:r>
            <a:r>
              <a:rPr sz="1600" spc="15" dirty="0">
                <a:solidFill>
                  <a:srgbClr val="0D0D0D"/>
                </a:solidFill>
                <a:latin typeface="Times New Roman"/>
                <a:cs typeface="Times New Roman"/>
              </a:rPr>
              <a:t> </a:t>
            </a:r>
            <a:r>
              <a:rPr sz="1600" dirty="0">
                <a:solidFill>
                  <a:srgbClr val="0D0D0D"/>
                </a:solidFill>
                <a:latin typeface="Times New Roman"/>
                <a:cs typeface="Times New Roman"/>
              </a:rPr>
              <a:t>change</a:t>
            </a:r>
            <a:r>
              <a:rPr sz="1600" spc="-50" dirty="0">
                <a:solidFill>
                  <a:srgbClr val="0D0D0D"/>
                </a:solidFill>
                <a:latin typeface="Times New Roman"/>
                <a:cs typeface="Times New Roman"/>
              </a:rPr>
              <a:t> </a:t>
            </a:r>
            <a:r>
              <a:rPr sz="1600" dirty="0">
                <a:solidFill>
                  <a:srgbClr val="0D0D0D"/>
                </a:solidFill>
                <a:latin typeface="Times New Roman"/>
                <a:cs typeface="Times New Roman"/>
              </a:rPr>
              <a:t>and</a:t>
            </a:r>
            <a:r>
              <a:rPr sz="1600" spc="-35" dirty="0">
                <a:solidFill>
                  <a:srgbClr val="0D0D0D"/>
                </a:solidFill>
                <a:latin typeface="Times New Roman"/>
                <a:cs typeface="Times New Roman"/>
              </a:rPr>
              <a:t> </a:t>
            </a:r>
            <a:r>
              <a:rPr sz="1600" dirty="0">
                <a:solidFill>
                  <a:srgbClr val="0D0D0D"/>
                </a:solidFill>
                <a:latin typeface="Times New Roman"/>
                <a:cs typeface="Times New Roman"/>
              </a:rPr>
              <a:t>disaster</a:t>
            </a:r>
            <a:r>
              <a:rPr sz="1600" spc="-15" dirty="0">
                <a:solidFill>
                  <a:srgbClr val="0D0D0D"/>
                </a:solidFill>
                <a:latin typeface="Times New Roman"/>
                <a:cs typeface="Times New Roman"/>
              </a:rPr>
              <a:t> </a:t>
            </a:r>
            <a:r>
              <a:rPr sz="1600" dirty="0">
                <a:solidFill>
                  <a:srgbClr val="0D0D0D"/>
                </a:solidFill>
                <a:latin typeface="Times New Roman"/>
                <a:cs typeface="Times New Roman"/>
              </a:rPr>
              <a:t>risk</a:t>
            </a:r>
            <a:r>
              <a:rPr sz="1600" spc="-35" dirty="0">
                <a:solidFill>
                  <a:srgbClr val="0D0D0D"/>
                </a:solidFill>
                <a:latin typeface="Times New Roman"/>
                <a:cs typeface="Times New Roman"/>
              </a:rPr>
              <a:t> </a:t>
            </a:r>
            <a:r>
              <a:rPr sz="1600" spc="-10" dirty="0">
                <a:solidFill>
                  <a:srgbClr val="0D0D0D"/>
                </a:solidFill>
                <a:latin typeface="Times New Roman"/>
                <a:cs typeface="Times New Roman"/>
              </a:rPr>
              <a:t>planning.</a:t>
            </a:r>
            <a:endParaRPr sz="1600" dirty="0">
              <a:latin typeface="Times New Roman"/>
              <a:cs typeface="Times New Roman"/>
            </a:endParaRPr>
          </a:p>
        </p:txBody>
      </p:sp>
    </p:spTree>
    <p:extLst>
      <p:ext uri="{BB962C8B-B14F-4D97-AF65-F5344CB8AC3E}">
        <p14:creationId xmlns:p14="http://schemas.microsoft.com/office/powerpoint/2010/main" val="35000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xfrm>
            <a:off x="177190" y="434085"/>
            <a:ext cx="1971039" cy="391160"/>
          </a:xfrm>
          <a:prstGeom prst="rect">
            <a:avLst/>
          </a:prstGeom>
        </p:spPr>
        <p:txBody>
          <a:bodyPr vert="horz" wrap="square" lIns="0" tIns="12700" rIns="0" bIns="0" rtlCol="0">
            <a:spAutoFit/>
          </a:bodyPr>
          <a:lstStyle/>
          <a:p>
            <a:pPr marL="12700">
              <a:lnSpc>
                <a:spcPct val="100000"/>
              </a:lnSpc>
              <a:spcBef>
                <a:spcPts val="100"/>
              </a:spcBef>
            </a:pPr>
            <a:r>
              <a:rPr dirty="0"/>
              <a:t>Future</a:t>
            </a:r>
            <a:r>
              <a:rPr spc="-35" dirty="0"/>
              <a:t> </a:t>
            </a:r>
            <a:r>
              <a:rPr spc="-10" dirty="0"/>
              <a:t>Scope</a:t>
            </a:r>
          </a:p>
        </p:txBody>
      </p:sp>
      <p:sp>
        <p:nvSpPr>
          <p:cNvPr id="11" name="object 11"/>
          <p:cNvSpPr txBox="1"/>
          <p:nvPr/>
        </p:nvSpPr>
        <p:spPr>
          <a:xfrm>
            <a:off x="391159" y="932434"/>
            <a:ext cx="8097520" cy="3867150"/>
          </a:xfrm>
          <a:prstGeom prst="rect">
            <a:avLst/>
          </a:prstGeom>
        </p:spPr>
        <p:txBody>
          <a:bodyPr vert="horz" wrap="square" lIns="0" tIns="12700" rIns="0" bIns="0" rtlCol="0">
            <a:spAutoFit/>
          </a:bodyPr>
          <a:lstStyle/>
          <a:p>
            <a:pPr marL="184785" indent="-174625">
              <a:lnSpc>
                <a:spcPct val="100000"/>
              </a:lnSpc>
              <a:spcBef>
                <a:spcPts val="100"/>
              </a:spcBef>
              <a:buSzPct val="94444"/>
              <a:buAutoNum type="arabicPeriod"/>
              <a:tabLst>
                <a:tab pos="184785" algn="l"/>
              </a:tabLst>
            </a:pPr>
            <a:r>
              <a:rPr sz="1800" b="1" spc="-25" dirty="0">
                <a:solidFill>
                  <a:srgbClr val="0D0D0D"/>
                </a:solidFill>
                <a:latin typeface="Times New Roman"/>
                <a:cs typeface="Times New Roman"/>
              </a:rPr>
              <a:t>Technology</a:t>
            </a:r>
            <a:r>
              <a:rPr sz="1800" b="1" spc="-45" dirty="0">
                <a:solidFill>
                  <a:srgbClr val="0D0D0D"/>
                </a:solidFill>
                <a:latin typeface="Times New Roman"/>
                <a:cs typeface="Times New Roman"/>
              </a:rPr>
              <a:t> </a:t>
            </a:r>
            <a:r>
              <a:rPr sz="1800" b="1" spc="-10" dirty="0">
                <a:solidFill>
                  <a:srgbClr val="0D0D0D"/>
                </a:solidFill>
                <a:latin typeface="Times New Roman"/>
                <a:cs typeface="Times New Roman"/>
              </a:rPr>
              <a:t>Advancements:</a:t>
            </a:r>
            <a:endParaRPr sz="1800">
              <a:latin typeface="Times New Roman"/>
              <a:cs typeface="Times New Roman"/>
            </a:endParaRPr>
          </a:p>
          <a:p>
            <a:pPr marL="756285" lvl="1" indent="-286385">
              <a:lnSpc>
                <a:spcPct val="100000"/>
              </a:lnSpc>
              <a:buAutoNum type="arabicPeriod"/>
              <a:tabLst>
                <a:tab pos="756285" algn="l"/>
              </a:tabLst>
            </a:pPr>
            <a:r>
              <a:rPr sz="1800" dirty="0">
                <a:solidFill>
                  <a:srgbClr val="0D0D0D"/>
                </a:solidFill>
                <a:latin typeface="Times New Roman"/>
                <a:cs typeface="Times New Roman"/>
              </a:rPr>
              <a:t>Explore</a:t>
            </a:r>
            <a:r>
              <a:rPr sz="1800" spc="-60" dirty="0">
                <a:solidFill>
                  <a:srgbClr val="0D0D0D"/>
                </a:solidFill>
                <a:latin typeface="Times New Roman"/>
                <a:cs typeface="Times New Roman"/>
              </a:rPr>
              <a:t> </a:t>
            </a:r>
            <a:r>
              <a:rPr sz="1800" spc="-10" dirty="0">
                <a:solidFill>
                  <a:srgbClr val="0D0D0D"/>
                </a:solidFill>
                <a:latin typeface="Times New Roman"/>
                <a:cs typeface="Times New Roman"/>
              </a:rPr>
              <a:t>integrating</a:t>
            </a:r>
            <a:r>
              <a:rPr sz="1800" spc="-110" dirty="0">
                <a:solidFill>
                  <a:srgbClr val="0D0D0D"/>
                </a:solidFill>
                <a:latin typeface="Times New Roman"/>
                <a:cs typeface="Times New Roman"/>
              </a:rPr>
              <a:t> </a:t>
            </a:r>
            <a:r>
              <a:rPr sz="1800" dirty="0">
                <a:solidFill>
                  <a:srgbClr val="0D0D0D"/>
                </a:solidFill>
                <a:latin typeface="Times New Roman"/>
                <a:cs typeface="Times New Roman"/>
              </a:rPr>
              <a:t>AI</a:t>
            </a:r>
            <a:r>
              <a:rPr sz="1800" spc="-25" dirty="0">
                <a:solidFill>
                  <a:srgbClr val="0D0D0D"/>
                </a:solidFill>
                <a:latin typeface="Times New Roman"/>
                <a:cs typeface="Times New Roman"/>
              </a:rPr>
              <a:t> </a:t>
            </a:r>
            <a:r>
              <a:rPr sz="1800" dirty="0">
                <a:solidFill>
                  <a:srgbClr val="0D0D0D"/>
                </a:solidFill>
                <a:latin typeface="Times New Roman"/>
                <a:cs typeface="Times New Roman"/>
              </a:rPr>
              <a:t>and</a:t>
            </a:r>
            <a:r>
              <a:rPr sz="1800" spc="-35" dirty="0">
                <a:solidFill>
                  <a:srgbClr val="0D0D0D"/>
                </a:solidFill>
                <a:latin typeface="Times New Roman"/>
                <a:cs typeface="Times New Roman"/>
              </a:rPr>
              <a:t> </a:t>
            </a:r>
            <a:r>
              <a:rPr sz="1800" dirty="0">
                <a:solidFill>
                  <a:srgbClr val="0D0D0D"/>
                </a:solidFill>
                <a:latin typeface="Times New Roman"/>
                <a:cs typeface="Times New Roman"/>
              </a:rPr>
              <a:t>satellite</a:t>
            </a:r>
            <a:r>
              <a:rPr sz="1800" spc="-55" dirty="0">
                <a:solidFill>
                  <a:srgbClr val="0D0D0D"/>
                </a:solidFill>
                <a:latin typeface="Times New Roman"/>
                <a:cs typeface="Times New Roman"/>
              </a:rPr>
              <a:t> </a:t>
            </a:r>
            <a:r>
              <a:rPr sz="1800" dirty="0">
                <a:solidFill>
                  <a:srgbClr val="0D0D0D"/>
                </a:solidFill>
                <a:latin typeface="Times New Roman"/>
                <a:cs typeface="Times New Roman"/>
              </a:rPr>
              <a:t>communication</a:t>
            </a:r>
            <a:r>
              <a:rPr sz="1800" spc="-25" dirty="0">
                <a:solidFill>
                  <a:srgbClr val="0D0D0D"/>
                </a:solidFill>
                <a:latin typeface="Times New Roman"/>
                <a:cs typeface="Times New Roman"/>
              </a:rPr>
              <a:t> </a:t>
            </a:r>
            <a:r>
              <a:rPr sz="1800" dirty="0">
                <a:solidFill>
                  <a:srgbClr val="0D0D0D"/>
                </a:solidFill>
                <a:latin typeface="Times New Roman"/>
                <a:cs typeface="Times New Roman"/>
              </a:rPr>
              <a:t>for</a:t>
            </a:r>
            <a:r>
              <a:rPr sz="1800" spc="-35" dirty="0">
                <a:solidFill>
                  <a:srgbClr val="0D0D0D"/>
                </a:solidFill>
                <a:latin typeface="Times New Roman"/>
                <a:cs typeface="Times New Roman"/>
              </a:rPr>
              <a:t> </a:t>
            </a:r>
            <a:r>
              <a:rPr sz="1800" dirty="0">
                <a:solidFill>
                  <a:srgbClr val="0D0D0D"/>
                </a:solidFill>
                <a:latin typeface="Times New Roman"/>
                <a:cs typeface="Times New Roman"/>
              </a:rPr>
              <a:t>improved</a:t>
            </a:r>
            <a:r>
              <a:rPr sz="1800" spc="-20" dirty="0">
                <a:solidFill>
                  <a:srgbClr val="0D0D0D"/>
                </a:solidFill>
                <a:latin typeface="Times New Roman"/>
                <a:cs typeface="Times New Roman"/>
              </a:rPr>
              <a:t> </a:t>
            </a:r>
            <a:r>
              <a:rPr sz="1800" spc="-10" dirty="0">
                <a:solidFill>
                  <a:srgbClr val="0D0D0D"/>
                </a:solidFill>
                <a:latin typeface="Times New Roman"/>
                <a:cs typeface="Times New Roman"/>
              </a:rPr>
              <a:t>disaster</a:t>
            </a:r>
            <a:endParaRPr sz="1800">
              <a:latin typeface="Times New Roman"/>
              <a:cs typeface="Times New Roman"/>
            </a:endParaRPr>
          </a:p>
          <a:p>
            <a:pPr marL="756285">
              <a:lnSpc>
                <a:spcPct val="100000"/>
              </a:lnSpc>
            </a:pPr>
            <a:r>
              <a:rPr sz="1800" spc="-10" dirty="0">
                <a:solidFill>
                  <a:srgbClr val="0D0D0D"/>
                </a:solidFill>
                <a:latin typeface="Times New Roman"/>
                <a:cs typeface="Times New Roman"/>
              </a:rPr>
              <a:t>response.</a:t>
            </a:r>
            <a:endParaRPr sz="1800">
              <a:latin typeface="Times New Roman"/>
              <a:cs typeface="Times New Roman"/>
            </a:endParaRPr>
          </a:p>
          <a:p>
            <a:pPr marL="756285" lvl="1" indent="-286385">
              <a:lnSpc>
                <a:spcPct val="100000"/>
              </a:lnSpc>
              <a:buAutoNum type="arabicPeriod" startAt="2"/>
              <a:tabLst>
                <a:tab pos="756285" algn="l"/>
              </a:tabLst>
            </a:pPr>
            <a:r>
              <a:rPr sz="1800" dirty="0">
                <a:solidFill>
                  <a:srgbClr val="0D0D0D"/>
                </a:solidFill>
                <a:latin typeface="Times New Roman"/>
                <a:cs typeface="Times New Roman"/>
              </a:rPr>
              <a:t>Enhance</a:t>
            </a:r>
            <a:r>
              <a:rPr sz="1800" spc="-75" dirty="0">
                <a:solidFill>
                  <a:srgbClr val="0D0D0D"/>
                </a:solidFill>
                <a:latin typeface="Times New Roman"/>
                <a:cs typeface="Times New Roman"/>
              </a:rPr>
              <a:t> </a:t>
            </a:r>
            <a:r>
              <a:rPr sz="1800" spc="-85" dirty="0">
                <a:solidFill>
                  <a:srgbClr val="0D0D0D"/>
                </a:solidFill>
                <a:latin typeface="Times New Roman"/>
                <a:cs typeface="Times New Roman"/>
              </a:rPr>
              <a:t>UAV</a:t>
            </a:r>
            <a:r>
              <a:rPr sz="1800" spc="-30" dirty="0">
                <a:solidFill>
                  <a:srgbClr val="0D0D0D"/>
                </a:solidFill>
                <a:latin typeface="Times New Roman"/>
                <a:cs typeface="Times New Roman"/>
              </a:rPr>
              <a:t> </a:t>
            </a:r>
            <a:r>
              <a:rPr sz="1800" dirty="0">
                <a:solidFill>
                  <a:srgbClr val="0D0D0D"/>
                </a:solidFill>
                <a:latin typeface="Times New Roman"/>
                <a:cs typeface="Times New Roman"/>
              </a:rPr>
              <a:t>design</a:t>
            </a:r>
            <a:r>
              <a:rPr sz="1800" spc="-30" dirty="0">
                <a:solidFill>
                  <a:srgbClr val="0D0D0D"/>
                </a:solidFill>
                <a:latin typeface="Times New Roman"/>
                <a:cs typeface="Times New Roman"/>
              </a:rPr>
              <a:t> </a:t>
            </a:r>
            <a:r>
              <a:rPr sz="1800" dirty="0">
                <a:solidFill>
                  <a:srgbClr val="0D0D0D"/>
                </a:solidFill>
                <a:latin typeface="Times New Roman"/>
                <a:cs typeface="Times New Roman"/>
              </a:rPr>
              <a:t>for</a:t>
            </a:r>
            <a:r>
              <a:rPr sz="1800" spc="-40" dirty="0">
                <a:solidFill>
                  <a:srgbClr val="0D0D0D"/>
                </a:solidFill>
                <a:latin typeface="Times New Roman"/>
                <a:cs typeface="Times New Roman"/>
              </a:rPr>
              <a:t> </a:t>
            </a:r>
            <a:r>
              <a:rPr sz="1800" dirty="0">
                <a:solidFill>
                  <a:srgbClr val="0D0D0D"/>
                </a:solidFill>
                <a:latin typeface="Times New Roman"/>
                <a:cs typeface="Times New Roman"/>
              </a:rPr>
              <a:t>better</a:t>
            </a:r>
            <a:r>
              <a:rPr sz="1800" spc="-55" dirty="0">
                <a:solidFill>
                  <a:srgbClr val="0D0D0D"/>
                </a:solidFill>
                <a:latin typeface="Times New Roman"/>
                <a:cs typeface="Times New Roman"/>
              </a:rPr>
              <a:t> </a:t>
            </a:r>
            <a:r>
              <a:rPr sz="1800" dirty="0">
                <a:solidFill>
                  <a:srgbClr val="0D0D0D"/>
                </a:solidFill>
                <a:latin typeface="Times New Roman"/>
                <a:cs typeface="Times New Roman"/>
              </a:rPr>
              <a:t>payload</a:t>
            </a:r>
            <a:r>
              <a:rPr sz="1800" spc="-60" dirty="0">
                <a:solidFill>
                  <a:srgbClr val="0D0D0D"/>
                </a:solidFill>
                <a:latin typeface="Times New Roman"/>
                <a:cs typeface="Times New Roman"/>
              </a:rPr>
              <a:t> </a:t>
            </a:r>
            <a:r>
              <a:rPr sz="1800" dirty="0">
                <a:solidFill>
                  <a:srgbClr val="0D0D0D"/>
                </a:solidFill>
                <a:latin typeface="Times New Roman"/>
                <a:cs typeface="Times New Roman"/>
              </a:rPr>
              <a:t>capacity</a:t>
            </a:r>
            <a:r>
              <a:rPr sz="1800" spc="-65" dirty="0">
                <a:solidFill>
                  <a:srgbClr val="0D0D0D"/>
                </a:solidFill>
                <a:latin typeface="Times New Roman"/>
                <a:cs typeface="Times New Roman"/>
              </a:rPr>
              <a:t> </a:t>
            </a:r>
            <a:r>
              <a:rPr sz="1800" dirty="0">
                <a:solidFill>
                  <a:srgbClr val="0D0D0D"/>
                </a:solidFill>
                <a:latin typeface="Times New Roman"/>
                <a:cs typeface="Times New Roman"/>
              </a:rPr>
              <a:t>and</a:t>
            </a:r>
            <a:r>
              <a:rPr sz="1800" spc="-30" dirty="0">
                <a:solidFill>
                  <a:srgbClr val="0D0D0D"/>
                </a:solidFill>
                <a:latin typeface="Times New Roman"/>
                <a:cs typeface="Times New Roman"/>
              </a:rPr>
              <a:t> </a:t>
            </a:r>
            <a:r>
              <a:rPr sz="1800" dirty="0">
                <a:solidFill>
                  <a:srgbClr val="0D0D0D"/>
                </a:solidFill>
                <a:latin typeface="Times New Roman"/>
                <a:cs typeface="Times New Roman"/>
              </a:rPr>
              <a:t>operational</a:t>
            </a:r>
            <a:r>
              <a:rPr sz="1800" spc="-60" dirty="0">
                <a:solidFill>
                  <a:srgbClr val="0D0D0D"/>
                </a:solidFill>
                <a:latin typeface="Times New Roman"/>
                <a:cs typeface="Times New Roman"/>
              </a:rPr>
              <a:t> </a:t>
            </a:r>
            <a:r>
              <a:rPr sz="1800" spc="-10" dirty="0">
                <a:solidFill>
                  <a:srgbClr val="0D0D0D"/>
                </a:solidFill>
                <a:latin typeface="Times New Roman"/>
                <a:cs typeface="Times New Roman"/>
              </a:rPr>
              <a:t>efficiency.</a:t>
            </a:r>
            <a:endParaRPr sz="1800">
              <a:latin typeface="Times New Roman"/>
              <a:cs typeface="Times New Roman"/>
            </a:endParaRPr>
          </a:p>
          <a:p>
            <a:pPr marL="184785" indent="-174625">
              <a:lnSpc>
                <a:spcPct val="100000"/>
              </a:lnSpc>
              <a:buSzPct val="94444"/>
              <a:buAutoNum type="arabicPeriod"/>
              <a:tabLst>
                <a:tab pos="184785" algn="l"/>
              </a:tabLst>
            </a:pPr>
            <a:r>
              <a:rPr sz="1800" b="1" dirty="0">
                <a:solidFill>
                  <a:srgbClr val="0D0D0D"/>
                </a:solidFill>
                <a:latin typeface="Times New Roman"/>
                <a:cs typeface="Times New Roman"/>
              </a:rPr>
              <a:t>Community</a:t>
            </a:r>
            <a:r>
              <a:rPr sz="1800" b="1" spc="-10" dirty="0">
                <a:solidFill>
                  <a:srgbClr val="0D0D0D"/>
                </a:solidFill>
                <a:latin typeface="Times New Roman"/>
                <a:cs typeface="Times New Roman"/>
              </a:rPr>
              <a:t> Engagement:</a:t>
            </a:r>
            <a:endParaRPr sz="1800">
              <a:latin typeface="Times New Roman"/>
              <a:cs typeface="Times New Roman"/>
            </a:endParaRPr>
          </a:p>
          <a:p>
            <a:pPr marL="756285" lvl="1" indent="-286385">
              <a:lnSpc>
                <a:spcPct val="100000"/>
              </a:lnSpc>
              <a:buAutoNum type="arabicPeriod"/>
              <a:tabLst>
                <a:tab pos="756285" algn="l"/>
              </a:tabLst>
            </a:pPr>
            <a:r>
              <a:rPr sz="1800" dirty="0">
                <a:solidFill>
                  <a:srgbClr val="0D0D0D"/>
                </a:solidFill>
                <a:latin typeface="Times New Roman"/>
                <a:cs typeface="Times New Roman"/>
              </a:rPr>
              <a:t>Empower</a:t>
            </a:r>
            <a:r>
              <a:rPr sz="1800" spc="-35" dirty="0">
                <a:solidFill>
                  <a:srgbClr val="0D0D0D"/>
                </a:solidFill>
                <a:latin typeface="Times New Roman"/>
                <a:cs typeface="Times New Roman"/>
              </a:rPr>
              <a:t> </a:t>
            </a:r>
            <a:r>
              <a:rPr sz="1800" dirty="0">
                <a:solidFill>
                  <a:srgbClr val="0D0D0D"/>
                </a:solidFill>
                <a:latin typeface="Times New Roman"/>
                <a:cs typeface="Times New Roman"/>
              </a:rPr>
              <a:t>local</a:t>
            </a:r>
            <a:r>
              <a:rPr sz="1800" spc="-35" dirty="0">
                <a:solidFill>
                  <a:srgbClr val="0D0D0D"/>
                </a:solidFill>
                <a:latin typeface="Times New Roman"/>
                <a:cs typeface="Times New Roman"/>
              </a:rPr>
              <a:t> </a:t>
            </a:r>
            <a:r>
              <a:rPr sz="1800" dirty="0">
                <a:solidFill>
                  <a:srgbClr val="0D0D0D"/>
                </a:solidFill>
                <a:latin typeface="Times New Roman"/>
                <a:cs typeface="Times New Roman"/>
              </a:rPr>
              <a:t>communities</a:t>
            </a:r>
            <a:r>
              <a:rPr sz="1800" spc="-20" dirty="0">
                <a:solidFill>
                  <a:srgbClr val="0D0D0D"/>
                </a:solidFill>
                <a:latin typeface="Times New Roman"/>
                <a:cs typeface="Times New Roman"/>
              </a:rPr>
              <a:t> </a:t>
            </a:r>
            <a:r>
              <a:rPr sz="1800" dirty="0">
                <a:solidFill>
                  <a:srgbClr val="0D0D0D"/>
                </a:solidFill>
                <a:latin typeface="Times New Roman"/>
                <a:cs typeface="Times New Roman"/>
              </a:rPr>
              <a:t>with</a:t>
            </a:r>
            <a:r>
              <a:rPr sz="1800" spc="-25" dirty="0">
                <a:solidFill>
                  <a:srgbClr val="0D0D0D"/>
                </a:solidFill>
                <a:latin typeface="Times New Roman"/>
                <a:cs typeface="Times New Roman"/>
              </a:rPr>
              <a:t> </a:t>
            </a:r>
            <a:r>
              <a:rPr sz="1800" dirty="0">
                <a:solidFill>
                  <a:srgbClr val="0D0D0D"/>
                </a:solidFill>
                <a:latin typeface="Times New Roman"/>
                <a:cs typeface="Times New Roman"/>
              </a:rPr>
              <a:t>training</a:t>
            </a:r>
            <a:r>
              <a:rPr sz="1800" spc="-40" dirty="0">
                <a:solidFill>
                  <a:srgbClr val="0D0D0D"/>
                </a:solidFill>
                <a:latin typeface="Times New Roman"/>
                <a:cs typeface="Times New Roman"/>
              </a:rPr>
              <a:t> </a:t>
            </a:r>
            <a:r>
              <a:rPr sz="1800" dirty="0">
                <a:solidFill>
                  <a:srgbClr val="0D0D0D"/>
                </a:solidFill>
                <a:latin typeface="Times New Roman"/>
                <a:cs typeface="Times New Roman"/>
              </a:rPr>
              <a:t>on</a:t>
            </a:r>
            <a:r>
              <a:rPr sz="1800" spc="-25" dirty="0">
                <a:solidFill>
                  <a:srgbClr val="0D0D0D"/>
                </a:solidFill>
                <a:latin typeface="Times New Roman"/>
                <a:cs typeface="Times New Roman"/>
              </a:rPr>
              <a:t> </a:t>
            </a:r>
            <a:r>
              <a:rPr sz="1800" spc="-85" dirty="0">
                <a:solidFill>
                  <a:srgbClr val="0D0D0D"/>
                </a:solidFill>
                <a:latin typeface="Times New Roman"/>
                <a:cs typeface="Times New Roman"/>
              </a:rPr>
              <a:t>UAV</a:t>
            </a:r>
            <a:r>
              <a:rPr sz="1800" spc="-30" dirty="0">
                <a:solidFill>
                  <a:srgbClr val="0D0D0D"/>
                </a:solidFill>
                <a:latin typeface="Times New Roman"/>
                <a:cs typeface="Times New Roman"/>
              </a:rPr>
              <a:t> </a:t>
            </a:r>
            <a:r>
              <a:rPr sz="1800" dirty="0">
                <a:solidFill>
                  <a:srgbClr val="0D0D0D"/>
                </a:solidFill>
                <a:latin typeface="Times New Roman"/>
                <a:cs typeface="Times New Roman"/>
              </a:rPr>
              <a:t>operation</a:t>
            </a:r>
            <a:r>
              <a:rPr sz="1800" spc="-35" dirty="0">
                <a:solidFill>
                  <a:srgbClr val="0D0D0D"/>
                </a:solidFill>
                <a:latin typeface="Times New Roman"/>
                <a:cs typeface="Times New Roman"/>
              </a:rPr>
              <a:t> </a:t>
            </a:r>
            <a:r>
              <a:rPr sz="1800" dirty="0">
                <a:solidFill>
                  <a:srgbClr val="0D0D0D"/>
                </a:solidFill>
                <a:latin typeface="Times New Roman"/>
                <a:cs typeface="Times New Roman"/>
              </a:rPr>
              <a:t>and</a:t>
            </a:r>
            <a:r>
              <a:rPr sz="1800" spc="-20" dirty="0">
                <a:solidFill>
                  <a:srgbClr val="0D0D0D"/>
                </a:solidFill>
                <a:latin typeface="Times New Roman"/>
                <a:cs typeface="Times New Roman"/>
              </a:rPr>
              <a:t> </a:t>
            </a:r>
            <a:r>
              <a:rPr sz="1800" spc="-10" dirty="0">
                <a:solidFill>
                  <a:srgbClr val="0D0D0D"/>
                </a:solidFill>
                <a:latin typeface="Times New Roman"/>
                <a:cs typeface="Times New Roman"/>
              </a:rPr>
              <a:t>disaster</a:t>
            </a:r>
            <a:endParaRPr sz="1800">
              <a:latin typeface="Times New Roman"/>
              <a:cs typeface="Times New Roman"/>
            </a:endParaRPr>
          </a:p>
          <a:p>
            <a:pPr marL="756285">
              <a:lnSpc>
                <a:spcPct val="100000"/>
              </a:lnSpc>
            </a:pPr>
            <a:r>
              <a:rPr sz="1800" spc="-10" dirty="0">
                <a:solidFill>
                  <a:srgbClr val="0D0D0D"/>
                </a:solidFill>
                <a:latin typeface="Times New Roman"/>
                <a:cs typeface="Times New Roman"/>
              </a:rPr>
              <a:t>management.</a:t>
            </a:r>
            <a:endParaRPr sz="1800">
              <a:latin typeface="Times New Roman"/>
              <a:cs typeface="Times New Roman"/>
            </a:endParaRPr>
          </a:p>
          <a:p>
            <a:pPr marL="756285" marR="450850" lvl="1" indent="-287020">
              <a:lnSpc>
                <a:spcPct val="100000"/>
              </a:lnSpc>
              <a:spcBef>
                <a:spcPts val="5"/>
              </a:spcBef>
              <a:buAutoNum type="arabicPeriod" startAt="2"/>
              <a:tabLst>
                <a:tab pos="756285" algn="l"/>
              </a:tabLst>
            </a:pPr>
            <a:r>
              <a:rPr sz="1800" dirty="0">
                <a:solidFill>
                  <a:srgbClr val="0D0D0D"/>
                </a:solidFill>
                <a:latin typeface="Times New Roman"/>
                <a:cs typeface="Times New Roman"/>
              </a:rPr>
              <a:t>Collaborate</a:t>
            </a:r>
            <a:r>
              <a:rPr sz="1800" spc="-65" dirty="0">
                <a:solidFill>
                  <a:srgbClr val="0D0D0D"/>
                </a:solidFill>
                <a:latin typeface="Times New Roman"/>
                <a:cs typeface="Times New Roman"/>
              </a:rPr>
              <a:t> </a:t>
            </a:r>
            <a:r>
              <a:rPr sz="1800" dirty="0">
                <a:solidFill>
                  <a:srgbClr val="0D0D0D"/>
                </a:solidFill>
                <a:latin typeface="Times New Roman"/>
                <a:cs typeface="Times New Roman"/>
              </a:rPr>
              <a:t>with</a:t>
            </a:r>
            <a:r>
              <a:rPr sz="1800" spc="-30" dirty="0">
                <a:solidFill>
                  <a:srgbClr val="0D0D0D"/>
                </a:solidFill>
                <a:latin typeface="Times New Roman"/>
                <a:cs typeface="Times New Roman"/>
              </a:rPr>
              <a:t> </a:t>
            </a:r>
            <a:r>
              <a:rPr sz="1800" dirty="0">
                <a:solidFill>
                  <a:srgbClr val="0D0D0D"/>
                </a:solidFill>
                <a:latin typeface="Times New Roman"/>
                <a:cs typeface="Times New Roman"/>
              </a:rPr>
              <a:t>government</a:t>
            </a:r>
            <a:r>
              <a:rPr sz="1800" spc="-40" dirty="0">
                <a:solidFill>
                  <a:srgbClr val="0D0D0D"/>
                </a:solidFill>
                <a:latin typeface="Times New Roman"/>
                <a:cs typeface="Times New Roman"/>
              </a:rPr>
              <a:t> </a:t>
            </a:r>
            <a:r>
              <a:rPr sz="1800" dirty="0">
                <a:solidFill>
                  <a:srgbClr val="0D0D0D"/>
                </a:solidFill>
                <a:latin typeface="Times New Roman"/>
                <a:cs typeface="Times New Roman"/>
              </a:rPr>
              <a:t>agencies</a:t>
            </a:r>
            <a:r>
              <a:rPr sz="1800" spc="-50" dirty="0">
                <a:solidFill>
                  <a:srgbClr val="0D0D0D"/>
                </a:solidFill>
                <a:latin typeface="Times New Roman"/>
                <a:cs typeface="Times New Roman"/>
              </a:rPr>
              <a:t> </a:t>
            </a:r>
            <a:r>
              <a:rPr sz="1800" dirty="0">
                <a:solidFill>
                  <a:srgbClr val="0D0D0D"/>
                </a:solidFill>
                <a:latin typeface="Times New Roman"/>
                <a:cs typeface="Times New Roman"/>
              </a:rPr>
              <a:t>and</a:t>
            </a:r>
            <a:r>
              <a:rPr sz="1800" spc="-40" dirty="0">
                <a:solidFill>
                  <a:srgbClr val="0D0D0D"/>
                </a:solidFill>
                <a:latin typeface="Times New Roman"/>
                <a:cs typeface="Times New Roman"/>
              </a:rPr>
              <a:t> </a:t>
            </a:r>
            <a:r>
              <a:rPr sz="1800" dirty="0">
                <a:solidFill>
                  <a:srgbClr val="0D0D0D"/>
                </a:solidFill>
                <a:latin typeface="Times New Roman"/>
                <a:cs typeface="Times New Roman"/>
              </a:rPr>
              <a:t>NGOs</a:t>
            </a:r>
            <a:r>
              <a:rPr sz="1800" spc="-30" dirty="0">
                <a:solidFill>
                  <a:srgbClr val="0D0D0D"/>
                </a:solidFill>
                <a:latin typeface="Times New Roman"/>
                <a:cs typeface="Times New Roman"/>
              </a:rPr>
              <a:t> </a:t>
            </a:r>
            <a:r>
              <a:rPr sz="1800" dirty="0">
                <a:solidFill>
                  <a:srgbClr val="0D0D0D"/>
                </a:solidFill>
                <a:latin typeface="Times New Roman"/>
                <a:cs typeface="Times New Roman"/>
              </a:rPr>
              <a:t>for</a:t>
            </a:r>
            <a:r>
              <a:rPr sz="1800" spc="-30" dirty="0">
                <a:solidFill>
                  <a:srgbClr val="0D0D0D"/>
                </a:solidFill>
                <a:latin typeface="Times New Roman"/>
                <a:cs typeface="Times New Roman"/>
              </a:rPr>
              <a:t> </a:t>
            </a:r>
            <a:r>
              <a:rPr sz="1800" dirty="0">
                <a:solidFill>
                  <a:srgbClr val="0D0D0D"/>
                </a:solidFill>
                <a:latin typeface="Times New Roman"/>
                <a:cs typeface="Times New Roman"/>
              </a:rPr>
              <a:t>sustainable</a:t>
            </a:r>
            <a:r>
              <a:rPr sz="1800" spc="-50" dirty="0">
                <a:solidFill>
                  <a:srgbClr val="0D0D0D"/>
                </a:solidFill>
                <a:latin typeface="Times New Roman"/>
                <a:cs typeface="Times New Roman"/>
              </a:rPr>
              <a:t> </a:t>
            </a:r>
            <a:r>
              <a:rPr sz="1800" spc="-10" dirty="0">
                <a:solidFill>
                  <a:srgbClr val="0D0D0D"/>
                </a:solidFill>
                <a:latin typeface="Times New Roman"/>
                <a:cs typeface="Times New Roman"/>
              </a:rPr>
              <a:t>resilience building.</a:t>
            </a:r>
            <a:endParaRPr sz="1800">
              <a:latin typeface="Times New Roman"/>
              <a:cs typeface="Times New Roman"/>
            </a:endParaRPr>
          </a:p>
          <a:p>
            <a:pPr marL="184785" lvl="1" indent="-184150">
              <a:lnSpc>
                <a:spcPct val="100000"/>
              </a:lnSpc>
              <a:buSzPct val="94444"/>
              <a:buAutoNum type="arabicPeriod" startAt="2"/>
              <a:tabLst>
                <a:tab pos="184785" algn="l"/>
              </a:tabLst>
            </a:pPr>
            <a:r>
              <a:rPr sz="1800" b="1" spc="-10" dirty="0">
                <a:solidFill>
                  <a:srgbClr val="0D0D0D"/>
                </a:solidFill>
                <a:latin typeface="Times New Roman"/>
                <a:cs typeface="Times New Roman"/>
              </a:rPr>
              <a:t>Policy</a:t>
            </a:r>
            <a:r>
              <a:rPr sz="1800" b="1" spc="-90" dirty="0">
                <a:solidFill>
                  <a:srgbClr val="0D0D0D"/>
                </a:solidFill>
                <a:latin typeface="Times New Roman"/>
                <a:cs typeface="Times New Roman"/>
              </a:rPr>
              <a:t> </a:t>
            </a:r>
            <a:r>
              <a:rPr sz="1800" b="1" spc="-10" dirty="0">
                <a:solidFill>
                  <a:srgbClr val="0D0D0D"/>
                </a:solidFill>
                <a:latin typeface="Times New Roman"/>
                <a:cs typeface="Times New Roman"/>
              </a:rPr>
              <a:t>Advocacy:</a:t>
            </a:r>
            <a:endParaRPr sz="1800">
              <a:latin typeface="Times New Roman"/>
              <a:cs typeface="Times New Roman"/>
            </a:endParaRPr>
          </a:p>
          <a:p>
            <a:pPr marL="756285" lvl="2" indent="-286385">
              <a:lnSpc>
                <a:spcPct val="100000"/>
              </a:lnSpc>
              <a:buAutoNum type="arabicPeriod"/>
              <a:tabLst>
                <a:tab pos="756285" algn="l"/>
              </a:tabLst>
            </a:pPr>
            <a:r>
              <a:rPr sz="1800" dirty="0">
                <a:solidFill>
                  <a:srgbClr val="0D0D0D"/>
                </a:solidFill>
                <a:latin typeface="Times New Roman"/>
                <a:cs typeface="Times New Roman"/>
              </a:rPr>
              <a:t>Advocate</a:t>
            </a:r>
            <a:r>
              <a:rPr sz="1800" spc="-25" dirty="0">
                <a:solidFill>
                  <a:srgbClr val="0D0D0D"/>
                </a:solidFill>
                <a:latin typeface="Times New Roman"/>
                <a:cs typeface="Times New Roman"/>
              </a:rPr>
              <a:t> </a:t>
            </a:r>
            <a:r>
              <a:rPr sz="1800" dirty="0">
                <a:solidFill>
                  <a:srgbClr val="0D0D0D"/>
                </a:solidFill>
                <a:latin typeface="Times New Roman"/>
                <a:cs typeface="Times New Roman"/>
              </a:rPr>
              <a:t>for</a:t>
            </a:r>
            <a:r>
              <a:rPr sz="1800" spc="-5" dirty="0">
                <a:solidFill>
                  <a:srgbClr val="0D0D0D"/>
                </a:solidFill>
                <a:latin typeface="Times New Roman"/>
                <a:cs typeface="Times New Roman"/>
              </a:rPr>
              <a:t> </a:t>
            </a:r>
            <a:r>
              <a:rPr sz="1800" dirty="0">
                <a:solidFill>
                  <a:srgbClr val="0D0D0D"/>
                </a:solidFill>
                <a:latin typeface="Times New Roman"/>
                <a:cs typeface="Times New Roman"/>
              </a:rPr>
              <a:t>supportive</a:t>
            </a:r>
            <a:r>
              <a:rPr sz="1800" spc="-5" dirty="0">
                <a:solidFill>
                  <a:srgbClr val="0D0D0D"/>
                </a:solidFill>
                <a:latin typeface="Times New Roman"/>
                <a:cs typeface="Times New Roman"/>
              </a:rPr>
              <a:t> </a:t>
            </a:r>
            <a:r>
              <a:rPr sz="1800" dirty="0">
                <a:solidFill>
                  <a:srgbClr val="0D0D0D"/>
                </a:solidFill>
                <a:latin typeface="Times New Roman"/>
                <a:cs typeface="Times New Roman"/>
              </a:rPr>
              <a:t>regulatory</a:t>
            </a:r>
            <a:r>
              <a:rPr sz="1800" spc="-25" dirty="0">
                <a:solidFill>
                  <a:srgbClr val="0D0D0D"/>
                </a:solidFill>
                <a:latin typeface="Times New Roman"/>
                <a:cs typeface="Times New Roman"/>
              </a:rPr>
              <a:t> </a:t>
            </a:r>
            <a:r>
              <a:rPr sz="1800" dirty="0">
                <a:solidFill>
                  <a:srgbClr val="0D0D0D"/>
                </a:solidFill>
                <a:latin typeface="Times New Roman"/>
                <a:cs typeface="Times New Roman"/>
              </a:rPr>
              <a:t>frameworks</a:t>
            </a:r>
            <a:r>
              <a:rPr sz="1800" spc="-15" dirty="0">
                <a:solidFill>
                  <a:srgbClr val="0D0D0D"/>
                </a:solidFill>
                <a:latin typeface="Times New Roman"/>
                <a:cs typeface="Times New Roman"/>
              </a:rPr>
              <a:t> </a:t>
            </a:r>
            <a:r>
              <a:rPr sz="1800" dirty="0">
                <a:solidFill>
                  <a:srgbClr val="0D0D0D"/>
                </a:solidFill>
                <a:latin typeface="Times New Roman"/>
                <a:cs typeface="Times New Roman"/>
              </a:rPr>
              <a:t>and</a:t>
            </a:r>
            <a:r>
              <a:rPr sz="1800" spc="-15" dirty="0">
                <a:solidFill>
                  <a:srgbClr val="0D0D0D"/>
                </a:solidFill>
                <a:latin typeface="Times New Roman"/>
                <a:cs typeface="Times New Roman"/>
              </a:rPr>
              <a:t> </a:t>
            </a:r>
            <a:r>
              <a:rPr sz="1800" dirty="0">
                <a:solidFill>
                  <a:srgbClr val="0D0D0D"/>
                </a:solidFill>
                <a:latin typeface="Times New Roman"/>
                <a:cs typeface="Times New Roman"/>
              </a:rPr>
              <a:t>industry standards</a:t>
            </a:r>
            <a:r>
              <a:rPr sz="1800" spc="-15" dirty="0">
                <a:solidFill>
                  <a:srgbClr val="0D0D0D"/>
                </a:solidFill>
                <a:latin typeface="Times New Roman"/>
                <a:cs typeface="Times New Roman"/>
              </a:rPr>
              <a:t> </a:t>
            </a:r>
            <a:r>
              <a:rPr sz="1800" dirty="0">
                <a:solidFill>
                  <a:srgbClr val="0D0D0D"/>
                </a:solidFill>
                <a:latin typeface="Times New Roman"/>
                <a:cs typeface="Times New Roman"/>
              </a:rPr>
              <a:t>for</a:t>
            </a:r>
            <a:r>
              <a:rPr sz="1800" spc="-15" dirty="0">
                <a:solidFill>
                  <a:srgbClr val="0D0D0D"/>
                </a:solidFill>
                <a:latin typeface="Times New Roman"/>
                <a:cs typeface="Times New Roman"/>
              </a:rPr>
              <a:t> </a:t>
            </a:r>
            <a:r>
              <a:rPr sz="1800" spc="-35" dirty="0">
                <a:solidFill>
                  <a:srgbClr val="0D0D0D"/>
                </a:solidFill>
                <a:latin typeface="Times New Roman"/>
                <a:cs typeface="Times New Roman"/>
              </a:rPr>
              <a:t>UAV</a:t>
            </a:r>
            <a:endParaRPr sz="1800">
              <a:latin typeface="Times New Roman"/>
              <a:cs typeface="Times New Roman"/>
            </a:endParaRPr>
          </a:p>
          <a:p>
            <a:pPr marL="756285">
              <a:lnSpc>
                <a:spcPct val="100000"/>
              </a:lnSpc>
            </a:pPr>
            <a:r>
              <a:rPr sz="1800" dirty="0">
                <a:solidFill>
                  <a:srgbClr val="0D0D0D"/>
                </a:solidFill>
                <a:latin typeface="Times New Roman"/>
                <a:cs typeface="Times New Roman"/>
              </a:rPr>
              <a:t>use</a:t>
            </a:r>
            <a:r>
              <a:rPr sz="1800" spc="-25" dirty="0">
                <a:solidFill>
                  <a:srgbClr val="0D0D0D"/>
                </a:solidFill>
                <a:latin typeface="Times New Roman"/>
                <a:cs typeface="Times New Roman"/>
              </a:rPr>
              <a:t> </a:t>
            </a:r>
            <a:r>
              <a:rPr sz="1800" dirty="0">
                <a:solidFill>
                  <a:srgbClr val="0D0D0D"/>
                </a:solidFill>
                <a:latin typeface="Times New Roman"/>
                <a:cs typeface="Times New Roman"/>
              </a:rPr>
              <a:t>in</a:t>
            </a:r>
            <a:r>
              <a:rPr sz="1800" spc="-5" dirty="0">
                <a:solidFill>
                  <a:srgbClr val="0D0D0D"/>
                </a:solidFill>
                <a:latin typeface="Times New Roman"/>
                <a:cs typeface="Times New Roman"/>
              </a:rPr>
              <a:t> </a:t>
            </a:r>
            <a:r>
              <a:rPr sz="1800" spc="-20" dirty="0">
                <a:solidFill>
                  <a:srgbClr val="0D0D0D"/>
                </a:solidFill>
                <a:latin typeface="Times New Roman"/>
                <a:cs typeface="Times New Roman"/>
              </a:rPr>
              <a:t>aid.</a:t>
            </a:r>
            <a:endParaRPr sz="1800">
              <a:latin typeface="Times New Roman"/>
              <a:cs typeface="Times New Roman"/>
            </a:endParaRPr>
          </a:p>
          <a:p>
            <a:pPr marL="756285" marR="169545" lvl="2" indent="-287020">
              <a:lnSpc>
                <a:spcPct val="100000"/>
              </a:lnSpc>
              <a:buAutoNum type="arabicPeriod" startAt="2"/>
              <a:tabLst>
                <a:tab pos="756285" algn="l"/>
              </a:tabLst>
            </a:pPr>
            <a:r>
              <a:rPr sz="1800" dirty="0">
                <a:solidFill>
                  <a:srgbClr val="0D0D0D"/>
                </a:solidFill>
                <a:latin typeface="Times New Roman"/>
                <a:cs typeface="Times New Roman"/>
              </a:rPr>
              <a:t>Promote</a:t>
            </a:r>
            <a:r>
              <a:rPr sz="1800" spc="-20" dirty="0">
                <a:solidFill>
                  <a:srgbClr val="0D0D0D"/>
                </a:solidFill>
                <a:latin typeface="Times New Roman"/>
                <a:cs typeface="Times New Roman"/>
              </a:rPr>
              <a:t> </a:t>
            </a:r>
            <a:r>
              <a:rPr sz="1800" dirty="0">
                <a:solidFill>
                  <a:srgbClr val="0D0D0D"/>
                </a:solidFill>
                <a:latin typeface="Times New Roman"/>
                <a:cs typeface="Times New Roman"/>
              </a:rPr>
              <a:t>public</a:t>
            </a:r>
            <a:r>
              <a:rPr sz="1800" spc="-40" dirty="0">
                <a:solidFill>
                  <a:srgbClr val="0D0D0D"/>
                </a:solidFill>
                <a:latin typeface="Times New Roman"/>
                <a:cs typeface="Times New Roman"/>
              </a:rPr>
              <a:t> </a:t>
            </a:r>
            <a:r>
              <a:rPr sz="1800" dirty="0">
                <a:solidFill>
                  <a:srgbClr val="0D0D0D"/>
                </a:solidFill>
                <a:latin typeface="Times New Roman"/>
                <a:cs typeface="Times New Roman"/>
              </a:rPr>
              <a:t>awareness</a:t>
            </a:r>
            <a:r>
              <a:rPr sz="1800" spc="-25" dirty="0">
                <a:solidFill>
                  <a:srgbClr val="0D0D0D"/>
                </a:solidFill>
                <a:latin typeface="Times New Roman"/>
                <a:cs typeface="Times New Roman"/>
              </a:rPr>
              <a:t> </a:t>
            </a:r>
            <a:r>
              <a:rPr sz="1800" dirty="0">
                <a:solidFill>
                  <a:srgbClr val="0D0D0D"/>
                </a:solidFill>
                <a:latin typeface="Times New Roman"/>
                <a:cs typeface="Times New Roman"/>
              </a:rPr>
              <a:t>of</a:t>
            </a:r>
            <a:r>
              <a:rPr sz="1800" spc="-30" dirty="0">
                <a:solidFill>
                  <a:srgbClr val="0D0D0D"/>
                </a:solidFill>
                <a:latin typeface="Times New Roman"/>
                <a:cs typeface="Times New Roman"/>
              </a:rPr>
              <a:t> </a:t>
            </a:r>
            <a:r>
              <a:rPr sz="1800" dirty="0">
                <a:solidFill>
                  <a:srgbClr val="0D0D0D"/>
                </a:solidFill>
                <a:latin typeface="Times New Roman"/>
                <a:cs typeface="Times New Roman"/>
              </a:rPr>
              <a:t>the</a:t>
            </a:r>
            <a:r>
              <a:rPr sz="1800" spc="-25" dirty="0">
                <a:solidFill>
                  <a:srgbClr val="0D0D0D"/>
                </a:solidFill>
                <a:latin typeface="Times New Roman"/>
                <a:cs typeface="Times New Roman"/>
              </a:rPr>
              <a:t> </a:t>
            </a:r>
            <a:r>
              <a:rPr sz="1800" dirty="0">
                <a:solidFill>
                  <a:srgbClr val="0D0D0D"/>
                </a:solidFill>
                <a:latin typeface="Times New Roman"/>
                <a:cs typeface="Times New Roman"/>
              </a:rPr>
              <a:t>benefits</a:t>
            </a:r>
            <a:r>
              <a:rPr sz="1800" spc="-45" dirty="0">
                <a:solidFill>
                  <a:srgbClr val="0D0D0D"/>
                </a:solidFill>
                <a:latin typeface="Times New Roman"/>
                <a:cs typeface="Times New Roman"/>
              </a:rPr>
              <a:t> </a:t>
            </a:r>
            <a:r>
              <a:rPr sz="1800" dirty="0">
                <a:solidFill>
                  <a:srgbClr val="0D0D0D"/>
                </a:solidFill>
                <a:latin typeface="Times New Roman"/>
                <a:cs typeface="Times New Roman"/>
              </a:rPr>
              <a:t>of</a:t>
            </a:r>
            <a:r>
              <a:rPr sz="1800" spc="-20" dirty="0">
                <a:solidFill>
                  <a:srgbClr val="0D0D0D"/>
                </a:solidFill>
                <a:latin typeface="Times New Roman"/>
                <a:cs typeface="Times New Roman"/>
              </a:rPr>
              <a:t> </a:t>
            </a:r>
            <a:r>
              <a:rPr sz="1800" spc="-110" dirty="0">
                <a:solidFill>
                  <a:srgbClr val="0D0D0D"/>
                </a:solidFill>
                <a:latin typeface="Times New Roman"/>
                <a:cs typeface="Times New Roman"/>
              </a:rPr>
              <a:t>UAV-</a:t>
            </a:r>
            <a:r>
              <a:rPr sz="1800" dirty="0">
                <a:solidFill>
                  <a:srgbClr val="0D0D0D"/>
                </a:solidFill>
                <a:latin typeface="Times New Roman"/>
                <a:cs typeface="Times New Roman"/>
              </a:rPr>
              <a:t>LoRa</a:t>
            </a:r>
            <a:r>
              <a:rPr sz="1800" spc="-20" dirty="0">
                <a:solidFill>
                  <a:srgbClr val="0D0D0D"/>
                </a:solidFill>
                <a:latin typeface="Times New Roman"/>
                <a:cs typeface="Times New Roman"/>
              </a:rPr>
              <a:t> </a:t>
            </a:r>
            <a:r>
              <a:rPr sz="1800" dirty="0">
                <a:solidFill>
                  <a:srgbClr val="0D0D0D"/>
                </a:solidFill>
                <a:latin typeface="Times New Roman"/>
                <a:cs typeface="Times New Roman"/>
              </a:rPr>
              <a:t>technology</a:t>
            </a:r>
            <a:r>
              <a:rPr sz="1800" spc="-40" dirty="0">
                <a:solidFill>
                  <a:srgbClr val="0D0D0D"/>
                </a:solidFill>
                <a:latin typeface="Times New Roman"/>
                <a:cs typeface="Times New Roman"/>
              </a:rPr>
              <a:t> </a:t>
            </a:r>
            <a:r>
              <a:rPr sz="1800" dirty="0">
                <a:solidFill>
                  <a:srgbClr val="0D0D0D"/>
                </a:solidFill>
                <a:latin typeface="Times New Roman"/>
                <a:cs typeface="Times New Roman"/>
              </a:rPr>
              <a:t>in</a:t>
            </a:r>
            <a:r>
              <a:rPr sz="1800" spc="-25" dirty="0">
                <a:solidFill>
                  <a:srgbClr val="0D0D0D"/>
                </a:solidFill>
                <a:latin typeface="Times New Roman"/>
                <a:cs typeface="Times New Roman"/>
              </a:rPr>
              <a:t> </a:t>
            </a:r>
            <a:r>
              <a:rPr sz="1800" spc="-10" dirty="0">
                <a:solidFill>
                  <a:srgbClr val="0D0D0D"/>
                </a:solidFill>
                <a:latin typeface="Times New Roman"/>
                <a:cs typeface="Times New Roman"/>
              </a:rPr>
              <a:t>disaster relief.</a:t>
            </a:r>
            <a:endParaRPr sz="1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8" name="object 8"/>
          <p:cNvGrpSpPr/>
          <p:nvPr/>
        </p:nvGrpSpPr>
        <p:grpSpPr>
          <a:xfrm>
            <a:off x="8983739" y="0"/>
            <a:ext cx="160655" cy="546100"/>
            <a:chOff x="8983739" y="0"/>
            <a:chExt cx="160655" cy="546100"/>
          </a:xfrm>
        </p:grpSpPr>
        <p:pic>
          <p:nvPicPr>
            <p:cNvPr id="9" name="object 9"/>
            <p:cNvPicPr/>
            <p:nvPr/>
          </p:nvPicPr>
          <p:blipFill>
            <a:blip r:embed="rId2" cstate="print"/>
            <a:stretch>
              <a:fillRect/>
            </a:stretch>
          </p:blipFill>
          <p:spPr>
            <a:xfrm>
              <a:off x="8983739" y="8947"/>
              <a:ext cx="160259" cy="536841"/>
            </a:xfrm>
            <a:prstGeom prst="rect">
              <a:avLst/>
            </a:prstGeom>
          </p:spPr>
        </p:pic>
        <p:sp>
          <p:nvSpPr>
            <p:cNvPr id="10" name="object 10"/>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57277" rIns="0" bIns="0" rtlCol="0">
            <a:spAutoFit/>
          </a:bodyPr>
          <a:lstStyle/>
          <a:p>
            <a:pPr marL="12700">
              <a:lnSpc>
                <a:spcPct val="100000"/>
              </a:lnSpc>
              <a:spcBef>
                <a:spcPts val="100"/>
              </a:spcBef>
            </a:pPr>
            <a:r>
              <a:rPr spc="-10" dirty="0"/>
              <a:t>References</a:t>
            </a:r>
          </a:p>
        </p:txBody>
      </p:sp>
      <p:sp>
        <p:nvSpPr>
          <p:cNvPr id="12" name="object 12"/>
          <p:cNvSpPr txBox="1"/>
          <p:nvPr/>
        </p:nvSpPr>
        <p:spPr>
          <a:xfrm>
            <a:off x="280822" y="1331721"/>
            <a:ext cx="8554085" cy="2834109"/>
          </a:xfrm>
          <a:prstGeom prst="rect">
            <a:avLst/>
          </a:prstGeom>
        </p:spPr>
        <p:txBody>
          <a:bodyPr vert="horz" wrap="square" lIns="0" tIns="12700" rIns="0" bIns="0" rtlCol="0">
            <a:spAutoFit/>
          </a:bodyPr>
          <a:lstStyle/>
          <a:p>
            <a:pPr marL="10160">
              <a:lnSpc>
                <a:spcPct val="100000"/>
              </a:lnSpc>
              <a:spcBef>
                <a:spcPts val="100"/>
              </a:spcBef>
              <a:buSzPct val="94444"/>
              <a:tabLst>
                <a:tab pos="184785" algn="l"/>
              </a:tabLst>
            </a:pPr>
            <a:r>
              <a:rPr lang="en-US" sz="1800" dirty="0">
                <a:solidFill>
                  <a:srgbClr val="0D0D0D"/>
                </a:solidFill>
                <a:latin typeface="Times New Roman"/>
                <a:cs typeface="Times New Roman"/>
              </a:rPr>
              <a:t>1  </a:t>
            </a:r>
            <a:r>
              <a:rPr sz="1800" dirty="0">
                <a:solidFill>
                  <a:srgbClr val="0D0D0D"/>
                </a:solidFill>
                <a:latin typeface="Times New Roman"/>
                <a:cs typeface="Times New Roman"/>
              </a:rPr>
              <a:t>Zhang,</a:t>
            </a:r>
            <a:r>
              <a:rPr sz="1800" spc="-45" dirty="0">
                <a:solidFill>
                  <a:srgbClr val="0D0D0D"/>
                </a:solidFill>
                <a:latin typeface="Times New Roman"/>
                <a:cs typeface="Times New Roman"/>
              </a:rPr>
              <a:t> </a:t>
            </a:r>
            <a:r>
              <a:rPr sz="1800" dirty="0">
                <a:solidFill>
                  <a:srgbClr val="0D0D0D"/>
                </a:solidFill>
                <a:latin typeface="Times New Roman"/>
                <a:cs typeface="Times New Roman"/>
              </a:rPr>
              <a:t>X.,</a:t>
            </a:r>
            <a:r>
              <a:rPr sz="1800" spc="-25" dirty="0">
                <a:solidFill>
                  <a:srgbClr val="0D0D0D"/>
                </a:solidFill>
                <a:latin typeface="Times New Roman"/>
                <a:cs typeface="Times New Roman"/>
              </a:rPr>
              <a:t> </a:t>
            </a:r>
            <a:r>
              <a:rPr sz="1800" dirty="0">
                <a:solidFill>
                  <a:srgbClr val="0D0D0D"/>
                </a:solidFill>
                <a:latin typeface="Times New Roman"/>
                <a:cs typeface="Times New Roman"/>
              </a:rPr>
              <a:t>Liu,</a:t>
            </a:r>
            <a:r>
              <a:rPr sz="1800" spc="-100" dirty="0">
                <a:solidFill>
                  <a:srgbClr val="0D0D0D"/>
                </a:solidFill>
                <a:latin typeface="Times New Roman"/>
                <a:cs typeface="Times New Roman"/>
              </a:rPr>
              <a:t> </a:t>
            </a:r>
            <a:r>
              <a:rPr sz="1800" spc="-70" dirty="0">
                <a:solidFill>
                  <a:srgbClr val="0D0D0D"/>
                </a:solidFill>
                <a:latin typeface="Times New Roman"/>
                <a:cs typeface="Times New Roman"/>
              </a:rPr>
              <a:t>Y.,</a:t>
            </a:r>
            <a:r>
              <a:rPr sz="1800" spc="-45" dirty="0">
                <a:solidFill>
                  <a:srgbClr val="0D0D0D"/>
                </a:solidFill>
                <a:latin typeface="Times New Roman"/>
                <a:cs typeface="Times New Roman"/>
              </a:rPr>
              <a:t> </a:t>
            </a:r>
            <a:r>
              <a:rPr sz="1800" dirty="0">
                <a:solidFill>
                  <a:srgbClr val="0D0D0D"/>
                </a:solidFill>
                <a:latin typeface="Times New Roman"/>
                <a:cs typeface="Times New Roman"/>
              </a:rPr>
              <a:t>Zheng,</a:t>
            </a:r>
            <a:r>
              <a:rPr sz="1800" spc="-30" dirty="0">
                <a:solidFill>
                  <a:srgbClr val="0D0D0D"/>
                </a:solidFill>
                <a:latin typeface="Times New Roman"/>
                <a:cs typeface="Times New Roman"/>
              </a:rPr>
              <a:t> </a:t>
            </a:r>
            <a:r>
              <a:rPr sz="1800" dirty="0">
                <a:solidFill>
                  <a:srgbClr val="0D0D0D"/>
                </a:solidFill>
                <a:latin typeface="Times New Roman"/>
                <a:cs typeface="Times New Roman"/>
              </a:rPr>
              <a:t>Z.,</a:t>
            </a:r>
            <a:r>
              <a:rPr sz="1800" spc="-40" dirty="0">
                <a:solidFill>
                  <a:srgbClr val="0D0D0D"/>
                </a:solidFill>
                <a:latin typeface="Times New Roman"/>
                <a:cs typeface="Times New Roman"/>
              </a:rPr>
              <a:t> </a:t>
            </a:r>
            <a:r>
              <a:rPr sz="1800" dirty="0">
                <a:solidFill>
                  <a:srgbClr val="0D0D0D"/>
                </a:solidFill>
                <a:latin typeface="Times New Roman"/>
                <a:cs typeface="Times New Roman"/>
              </a:rPr>
              <a:t>&amp;</a:t>
            </a:r>
            <a:r>
              <a:rPr sz="1800" spc="-30" dirty="0">
                <a:solidFill>
                  <a:srgbClr val="0D0D0D"/>
                </a:solidFill>
                <a:latin typeface="Times New Roman"/>
                <a:cs typeface="Times New Roman"/>
              </a:rPr>
              <a:t> </a:t>
            </a:r>
            <a:r>
              <a:rPr sz="1800" dirty="0">
                <a:solidFill>
                  <a:srgbClr val="0D0D0D"/>
                </a:solidFill>
                <a:latin typeface="Times New Roman"/>
                <a:cs typeface="Times New Roman"/>
              </a:rPr>
              <a:t>Shao,</a:t>
            </a:r>
            <a:r>
              <a:rPr sz="1800" spc="-60" dirty="0">
                <a:solidFill>
                  <a:srgbClr val="0D0D0D"/>
                </a:solidFill>
                <a:latin typeface="Times New Roman"/>
                <a:cs typeface="Times New Roman"/>
              </a:rPr>
              <a:t> </a:t>
            </a:r>
            <a:r>
              <a:rPr sz="1800" spc="-80" dirty="0">
                <a:solidFill>
                  <a:srgbClr val="0D0D0D"/>
                </a:solidFill>
                <a:latin typeface="Times New Roman"/>
                <a:cs typeface="Times New Roman"/>
              </a:rPr>
              <a:t>W.</a:t>
            </a:r>
            <a:r>
              <a:rPr sz="1800" spc="-25" dirty="0">
                <a:solidFill>
                  <a:srgbClr val="0D0D0D"/>
                </a:solidFill>
                <a:latin typeface="Times New Roman"/>
                <a:cs typeface="Times New Roman"/>
              </a:rPr>
              <a:t> </a:t>
            </a:r>
            <a:r>
              <a:rPr sz="1800" dirty="0">
                <a:solidFill>
                  <a:srgbClr val="0D0D0D"/>
                </a:solidFill>
                <a:latin typeface="Times New Roman"/>
                <a:cs typeface="Times New Roman"/>
              </a:rPr>
              <a:t>(2019).</a:t>
            </a:r>
            <a:r>
              <a:rPr sz="1800" spc="-25" dirty="0">
                <a:solidFill>
                  <a:srgbClr val="0D0D0D"/>
                </a:solidFill>
                <a:latin typeface="Times New Roman"/>
                <a:cs typeface="Times New Roman"/>
              </a:rPr>
              <a:t> </a:t>
            </a:r>
            <a:r>
              <a:rPr sz="1800" dirty="0">
                <a:solidFill>
                  <a:srgbClr val="0D0D0D"/>
                </a:solidFill>
                <a:latin typeface="Times New Roman"/>
                <a:cs typeface="Times New Roman"/>
              </a:rPr>
              <a:t>Design</a:t>
            </a:r>
            <a:r>
              <a:rPr sz="1800" spc="-25" dirty="0">
                <a:solidFill>
                  <a:srgbClr val="0D0D0D"/>
                </a:solidFill>
                <a:latin typeface="Times New Roman"/>
                <a:cs typeface="Times New Roman"/>
              </a:rPr>
              <a:t> </a:t>
            </a:r>
            <a:r>
              <a:rPr sz="1800" dirty="0">
                <a:solidFill>
                  <a:srgbClr val="0D0D0D"/>
                </a:solidFill>
                <a:latin typeface="Times New Roman"/>
                <a:cs typeface="Times New Roman"/>
              </a:rPr>
              <a:t>and</a:t>
            </a:r>
            <a:r>
              <a:rPr sz="1800" spc="-30" dirty="0">
                <a:solidFill>
                  <a:srgbClr val="0D0D0D"/>
                </a:solidFill>
                <a:latin typeface="Times New Roman"/>
                <a:cs typeface="Times New Roman"/>
              </a:rPr>
              <a:t> </a:t>
            </a:r>
            <a:r>
              <a:rPr sz="1800" dirty="0">
                <a:solidFill>
                  <a:srgbClr val="0D0D0D"/>
                </a:solidFill>
                <a:latin typeface="Times New Roman"/>
                <a:cs typeface="Times New Roman"/>
              </a:rPr>
              <a:t>Implementation</a:t>
            </a:r>
            <a:r>
              <a:rPr sz="1800" spc="-40" dirty="0">
                <a:solidFill>
                  <a:srgbClr val="0D0D0D"/>
                </a:solidFill>
                <a:latin typeface="Times New Roman"/>
                <a:cs typeface="Times New Roman"/>
              </a:rPr>
              <a:t> </a:t>
            </a:r>
            <a:r>
              <a:rPr sz="1800" dirty="0">
                <a:solidFill>
                  <a:srgbClr val="0D0D0D"/>
                </a:solidFill>
                <a:latin typeface="Times New Roman"/>
                <a:cs typeface="Times New Roman"/>
              </a:rPr>
              <a:t>of</a:t>
            </a:r>
            <a:r>
              <a:rPr sz="1800" spc="-25" dirty="0">
                <a:solidFill>
                  <a:srgbClr val="0D0D0D"/>
                </a:solidFill>
                <a:latin typeface="Times New Roman"/>
                <a:cs typeface="Times New Roman"/>
              </a:rPr>
              <a:t> </a:t>
            </a:r>
            <a:r>
              <a:rPr sz="1800" dirty="0">
                <a:solidFill>
                  <a:srgbClr val="0D0D0D"/>
                </a:solidFill>
                <a:latin typeface="Times New Roman"/>
                <a:cs typeface="Times New Roman"/>
              </a:rPr>
              <a:t>an</a:t>
            </a:r>
            <a:r>
              <a:rPr sz="1800" spc="-25" dirty="0">
                <a:solidFill>
                  <a:srgbClr val="0D0D0D"/>
                </a:solidFill>
                <a:latin typeface="Times New Roman"/>
                <a:cs typeface="Times New Roman"/>
              </a:rPr>
              <a:t> </a:t>
            </a:r>
            <a:r>
              <a:rPr sz="1800" spc="-20" dirty="0">
                <a:solidFill>
                  <a:srgbClr val="0D0D0D"/>
                </a:solidFill>
                <a:latin typeface="Times New Roman"/>
                <a:cs typeface="Times New Roman"/>
              </a:rPr>
              <a:t>IoT-</a:t>
            </a:r>
            <a:endParaRPr sz="1800" dirty="0">
              <a:latin typeface="Times New Roman"/>
              <a:cs typeface="Times New Roman"/>
            </a:endParaRPr>
          </a:p>
          <a:p>
            <a:pPr marL="12700">
              <a:lnSpc>
                <a:spcPct val="100000"/>
              </a:lnSpc>
            </a:pPr>
            <a:r>
              <a:rPr sz="1800" dirty="0">
                <a:solidFill>
                  <a:srgbClr val="0D0D0D"/>
                </a:solidFill>
                <a:latin typeface="Times New Roman"/>
                <a:cs typeface="Times New Roman"/>
              </a:rPr>
              <a:t>Based</a:t>
            </a:r>
            <a:r>
              <a:rPr sz="1800" spc="-10" dirty="0">
                <a:solidFill>
                  <a:srgbClr val="0D0D0D"/>
                </a:solidFill>
                <a:latin typeface="Times New Roman"/>
                <a:cs typeface="Times New Roman"/>
              </a:rPr>
              <a:t> </a:t>
            </a:r>
            <a:r>
              <a:rPr sz="1800" spc="-85" dirty="0">
                <a:solidFill>
                  <a:srgbClr val="0D0D0D"/>
                </a:solidFill>
                <a:latin typeface="Times New Roman"/>
                <a:cs typeface="Times New Roman"/>
              </a:rPr>
              <a:t>UAV</a:t>
            </a:r>
            <a:r>
              <a:rPr sz="1800" spc="-20" dirty="0">
                <a:solidFill>
                  <a:srgbClr val="0D0D0D"/>
                </a:solidFill>
                <a:latin typeface="Times New Roman"/>
                <a:cs typeface="Times New Roman"/>
              </a:rPr>
              <a:t> </a:t>
            </a:r>
            <a:r>
              <a:rPr sz="1800" dirty="0">
                <a:solidFill>
                  <a:srgbClr val="0D0D0D"/>
                </a:solidFill>
                <a:latin typeface="Times New Roman"/>
                <a:cs typeface="Times New Roman"/>
              </a:rPr>
              <a:t>System</a:t>
            </a:r>
            <a:r>
              <a:rPr sz="1800" spc="-25" dirty="0">
                <a:solidFill>
                  <a:srgbClr val="0D0D0D"/>
                </a:solidFill>
                <a:latin typeface="Times New Roman"/>
                <a:cs typeface="Times New Roman"/>
              </a:rPr>
              <a:t> </a:t>
            </a:r>
            <a:r>
              <a:rPr sz="1800" dirty="0">
                <a:solidFill>
                  <a:srgbClr val="0D0D0D"/>
                </a:solidFill>
                <a:latin typeface="Times New Roman"/>
                <a:cs typeface="Times New Roman"/>
              </a:rPr>
              <a:t>for</a:t>
            </a:r>
            <a:r>
              <a:rPr sz="1800" spc="-5" dirty="0">
                <a:solidFill>
                  <a:srgbClr val="0D0D0D"/>
                </a:solidFill>
                <a:latin typeface="Times New Roman"/>
                <a:cs typeface="Times New Roman"/>
              </a:rPr>
              <a:t> </a:t>
            </a:r>
            <a:r>
              <a:rPr sz="1800" dirty="0">
                <a:solidFill>
                  <a:srgbClr val="0D0D0D"/>
                </a:solidFill>
                <a:latin typeface="Times New Roman"/>
                <a:cs typeface="Times New Roman"/>
              </a:rPr>
              <a:t>Disaster</a:t>
            </a:r>
            <a:r>
              <a:rPr sz="1800" spc="5" dirty="0">
                <a:solidFill>
                  <a:srgbClr val="0D0D0D"/>
                </a:solidFill>
                <a:latin typeface="Times New Roman"/>
                <a:cs typeface="Times New Roman"/>
              </a:rPr>
              <a:t> </a:t>
            </a:r>
            <a:r>
              <a:rPr sz="1800" dirty="0">
                <a:solidFill>
                  <a:srgbClr val="0D0D0D"/>
                </a:solidFill>
                <a:latin typeface="Times New Roman"/>
                <a:cs typeface="Times New Roman"/>
              </a:rPr>
              <a:t>Management.</a:t>
            </a:r>
            <a:r>
              <a:rPr sz="1800" spc="10" dirty="0">
                <a:solidFill>
                  <a:srgbClr val="0D0D0D"/>
                </a:solidFill>
                <a:latin typeface="Times New Roman"/>
                <a:cs typeface="Times New Roman"/>
              </a:rPr>
              <a:t> </a:t>
            </a:r>
            <a:r>
              <a:rPr sz="1800" i="1" dirty="0">
                <a:solidFill>
                  <a:srgbClr val="0D0D0D"/>
                </a:solidFill>
                <a:latin typeface="Times New Roman"/>
                <a:cs typeface="Times New Roman"/>
              </a:rPr>
              <a:t>IEEE</a:t>
            </a:r>
            <a:r>
              <a:rPr sz="1800" i="1" spc="-35" dirty="0">
                <a:solidFill>
                  <a:srgbClr val="0D0D0D"/>
                </a:solidFill>
                <a:latin typeface="Times New Roman"/>
                <a:cs typeface="Times New Roman"/>
              </a:rPr>
              <a:t> </a:t>
            </a:r>
            <a:r>
              <a:rPr sz="1800" i="1" dirty="0">
                <a:solidFill>
                  <a:srgbClr val="0D0D0D"/>
                </a:solidFill>
                <a:latin typeface="Times New Roman"/>
                <a:cs typeface="Times New Roman"/>
              </a:rPr>
              <a:t>Access</a:t>
            </a:r>
            <a:r>
              <a:rPr sz="1800" dirty="0">
                <a:solidFill>
                  <a:srgbClr val="0D0D0D"/>
                </a:solidFill>
                <a:latin typeface="Times New Roman"/>
                <a:cs typeface="Times New Roman"/>
              </a:rPr>
              <a:t>,</a:t>
            </a:r>
            <a:r>
              <a:rPr sz="1800" spc="-15" dirty="0">
                <a:solidFill>
                  <a:srgbClr val="0D0D0D"/>
                </a:solidFill>
                <a:latin typeface="Times New Roman"/>
                <a:cs typeface="Times New Roman"/>
              </a:rPr>
              <a:t> </a:t>
            </a:r>
            <a:r>
              <a:rPr sz="1800" dirty="0">
                <a:solidFill>
                  <a:srgbClr val="0D0D0D"/>
                </a:solidFill>
                <a:latin typeface="Times New Roman"/>
                <a:cs typeface="Times New Roman"/>
              </a:rPr>
              <a:t>7,</a:t>
            </a:r>
            <a:r>
              <a:rPr sz="1800" spc="5" dirty="0">
                <a:solidFill>
                  <a:srgbClr val="0D0D0D"/>
                </a:solidFill>
                <a:latin typeface="Times New Roman"/>
                <a:cs typeface="Times New Roman"/>
              </a:rPr>
              <a:t> </a:t>
            </a:r>
            <a:r>
              <a:rPr sz="1800" spc="-25" dirty="0">
                <a:solidFill>
                  <a:srgbClr val="0D0D0D"/>
                </a:solidFill>
                <a:latin typeface="Times New Roman"/>
                <a:cs typeface="Times New Roman"/>
              </a:rPr>
              <a:t>12911-</a:t>
            </a:r>
            <a:r>
              <a:rPr sz="1800" spc="-10" dirty="0">
                <a:solidFill>
                  <a:srgbClr val="0D0D0D"/>
                </a:solidFill>
                <a:latin typeface="Times New Roman"/>
                <a:cs typeface="Times New Roman"/>
              </a:rPr>
              <a:t>12920.</a:t>
            </a:r>
            <a:endParaRPr sz="1800" dirty="0">
              <a:latin typeface="Times New Roman"/>
              <a:cs typeface="Times New Roman"/>
            </a:endParaRPr>
          </a:p>
          <a:p>
            <a:pPr>
              <a:lnSpc>
                <a:spcPct val="100000"/>
              </a:lnSpc>
              <a:spcBef>
                <a:spcPts val="330"/>
              </a:spcBef>
            </a:pPr>
            <a:endParaRPr sz="1800" dirty="0">
              <a:latin typeface="Times New Roman"/>
              <a:cs typeface="Times New Roman"/>
            </a:endParaRPr>
          </a:p>
          <a:p>
            <a:pPr marL="10160" marR="5080">
              <a:lnSpc>
                <a:spcPct val="100000"/>
              </a:lnSpc>
              <a:buSzPct val="94444"/>
              <a:tabLst>
                <a:tab pos="184785" algn="l"/>
              </a:tabLst>
            </a:pPr>
            <a:r>
              <a:rPr lang="en-US" dirty="0">
                <a:solidFill>
                  <a:srgbClr val="0D0D0D"/>
                </a:solidFill>
                <a:latin typeface="Times New Roman"/>
                <a:cs typeface="Times New Roman"/>
              </a:rPr>
              <a:t>2   </a:t>
            </a:r>
            <a:r>
              <a:rPr sz="1800" dirty="0">
                <a:solidFill>
                  <a:srgbClr val="0D0D0D"/>
                </a:solidFill>
                <a:latin typeface="Times New Roman"/>
                <a:cs typeface="Times New Roman"/>
              </a:rPr>
              <a:t>Gopi,</a:t>
            </a:r>
            <a:r>
              <a:rPr sz="1800" spc="-25" dirty="0">
                <a:solidFill>
                  <a:srgbClr val="0D0D0D"/>
                </a:solidFill>
                <a:latin typeface="Times New Roman"/>
                <a:cs typeface="Times New Roman"/>
              </a:rPr>
              <a:t> </a:t>
            </a:r>
            <a:r>
              <a:rPr sz="1800" dirty="0">
                <a:solidFill>
                  <a:srgbClr val="0D0D0D"/>
                </a:solidFill>
                <a:latin typeface="Times New Roman"/>
                <a:cs typeface="Times New Roman"/>
              </a:rPr>
              <a:t>C.</a:t>
            </a:r>
            <a:r>
              <a:rPr sz="1800" spc="-25" dirty="0">
                <a:solidFill>
                  <a:srgbClr val="0D0D0D"/>
                </a:solidFill>
                <a:latin typeface="Times New Roman"/>
                <a:cs typeface="Times New Roman"/>
              </a:rPr>
              <a:t> </a:t>
            </a:r>
            <a:r>
              <a:rPr sz="1800" dirty="0">
                <a:solidFill>
                  <a:srgbClr val="0D0D0D"/>
                </a:solidFill>
                <a:latin typeface="Times New Roman"/>
                <a:cs typeface="Times New Roman"/>
              </a:rPr>
              <a:t>B.</a:t>
            </a:r>
            <a:r>
              <a:rPr sz="1800" spc="-60" dirty="0">
                <a:solidFill>
                  <a:srgbClr val="0D0D0D"/>
                </a:solidFill>
                <a:latin typeface="Times New Roman"/>
                <a:cs typeface="Times New Roman"/>
              </a:rPr>
              <a:t> </a:t>
            </a:r>
            <a:r>
              <a:rPr sz="1800" spc="-65" dirty="0">
                <a:solidFill>
                  <a:srgbClr val="0D0D0D"/>
                </a:solidFill>
                <a:latin typeface="Times New Roman"/>
                <a:cs typeface="Times New Roman"/>
              </a:rPr>
              <a:t>V.,</a:t>
            </a:r>
            <a:r>
              <a:rPr sz="1800" spc="-25" dirty="0">
                <a:solidFill>
                  <a:srgbClr val="0D0D0D"/>
                </a:solidFill>
                <a:latin typeface="Times New Roman"/>
                <a:cs typeface="Times New Roman"/>
              </a:rPr>
              <a:t> </a:t>
            </a:r>
            <a:r>
              <a:rPr sz="1800" dirty="0">
                <a:solidFill>
                  <a:srgbClr val="0D0D0D"/>
                </a:solidFill>
                <a:latin typeface="Times New Roman"/>
                <a:cs typeface="Times New Roman"/>
              </a:rPr>
              <a:t>&amp;</a:t>
            </a:r>
            <a:r>
              <a:rPr sz="1800" spc="-20" dirty="0">
                <a:solidFill>
                  <a:srgbClr val="0D0D0D"/>
                </a:solidFill>
                <a:latin typeface="Times New Roman"/>
                <a:cs typeface="Times New Roman"/>
              </a:rPr>
              <a:t> </a:t>
            </a:r>
            <a:r>
              <a:rPr sz="1800" dirty="0">
                <a:solidFill>
                  <a:srgbClr val="0D0D0D"/>
                </a:solidFill>
                <a:latin typeface="Times New Roman"/>
                <a:cs typeface="Times New Roman"/>
              </a:rPr>
              <a:t>Leena,</a:t>
            </a:r>
            <a:r>
              <a:rPr sz="1800" spc="-35" dirty="0">
                <a:solidFill>
                  <a:srgbClr val="0D0D0D"/>
                </a:solidFill>
                <a:latin typeface="Times New Roman"/>
                <a:cs typeface="Times New Roman"/>
              </a:rPr>
              <a:t> </a:t>
            </a:r>
            <a:r>
              <a:rPr sz="1800" dirty="0">
                <a:solidFill>
                  <a:srgbClr val="0D0D0D"/>
                </a:solidFill>
                <a:latin typeface="Times New Roman"/>
                <a:cs typeface="Times New Roman"/>
              </a:rPr>
              <a:t>M.</a:t>
            </a:r>
            <a:r>
              <a:rPr sz="1800" spc="-20" dirty="0">
                <a:solidFill>
                  <a:srgbClr val="0D0D0D"/>
                </a:solidFill>
                <a:latin typeface="Times New Roman"/>
                <a:cs typeface="Times New Roman"/>
              </a:rPr>
              <a:t> </a:t>
            </a:r>
            <a:r>
              <a:rPr sz="1800" dirty="0">
                <a:solidFill>
                  <a:srgbClr val="0D0D0D"/>
                </a:solidFill>
                <a:latin typeface="Times New Roman"/>
                <a:cs typeface="Times New Roman"/>
              </a:rPr>
              <a:t>D.</a:t>
            </a:r>
            <a:r>
              <a:rPr sz="1800" spc="-25" dirty="0">
                <a:solidFill>
                  <a:srgbClr val="0D0D0D"/>
                </a:solidFill>
                <a:latin typeface="Times New Roman"/>
                <a:cs typeface="Times New Roman"/>
              </a:rPr>
              <a:t> </a:t>
            </a:r>
            <a:r>
              <a:rPr sz="1800" dirty="0">
                <a:solidFill>
                  <a:srgbClr val="0D0D0D"/>
                </a:solidFill>
                <a:latin typeface="Times New Roman"/>
                <a:cs typeface="Times New Roman"/>
              </a:rPr>
              <a:t>M.</a:t>
            </a:r>
            <a:r>
              <a:rPr sz="1800" spc="-15" dirty="0">
                <a:solidFill>
                  <a:srgbClr val="0D0D0D"/>
                </a:solidFill>
                <a:latin typeface="Times New Roman"/>
                <a:cs typeface="Times New Roman"/>
              </a:rPr>
              <a:t> </a:t>
            </a:r>
            <a:r>
              <a:rPr sz="1800" dirty="0">
                <a:solidFill>
                  <a:srgbClr val="0D0D0D"/>
                </a:solidFill>
                <a:latin typeface="Times New Roman"/>
                <a:cs typeface="Times New Roman"/>
              </a:rPr>
              <a:t>(2017).</a:t>
            </a:r>
            <a:r>
              <a:rPr sz="1800" spc="-20" dirty="0">
                <a:solidFill>
                  <a:srgbClr val="0D0D0D"/>
                </a:solidFill>
                <a:latin typeface="Times New Roman"/>
                <a:cs typeface="Times New Roman"/>
              </a:rPr>
              <a:t> </a:t>
            </a:r>
            <a:r>
              <a:rPr sz="1800" dirty="0">
                <a:solidFill>
                  <a:srgbClr val="0D0D0D"/>
                </a:solidFill>
                <a:latin typeface="Times New Roman"/>
                <a:cs typeface="Times New Roman"/>
              </a:rPr>
              <a:t>LoRa</a:t>
            </a:r>
            <a:r>
              <a:rPr sz="1800" spc="-35" dirty="0">
                <a:solidFill>
                  <a:srgbClr val="0D0D0D"/>
                </a:solidFill>
                <a:latin typeface="Times New Roman"/>
                <a:cs typeface="Times New Roman"/>
              </a:rPr>
              <a:t> </a:t>
            </a:r>
            <a:r>
              <a:rPr sz="1800" dirty="0">
                <a:solidFill>
                  <a:srgbClr val="0D0D0D"/>
                </a:solidFill>
                <a:latin typeface="Times New Roman"/>
                <a:cs typeface="Times New Roman"/>
              </a:rPr>
              <a:t>(Long</a:t>
            </a:r>
            <a:r>
              <a:rPr sz="1800" spc="-15" dirty="0">
                <a:solidFill>
                  <a:srgbClr val="0D0D0D"/>
                </a:solidFill>
                <a:latin typeface="Times New Roman"/>
                <a:cs typeface="Times New Roman"/>
              </a:rPr>
              <a:t> </a:t>
            </a:r>
            <a:r>
              <a:rPr sz="1800" dirty="0">
                <a:solidFill>
                  <a:srgbClr val="0D0D0D"/>
                </a:solidFill>
                <a:latin typeface="Times New Roman"/>
                <a:cs typeface="Times New Roman"/>
              </a:rPr>
              <a:t>Range)</a:t>
            </a:r>
            <a:r>
              <a:rPr sz="1800" spc="-40" dirty="0">
                <a:solidFill>
                  <a:srgbClr val="0D0D0D"/>
                </a:solidFill>
                <a:latin typeface="Times New Roman"/>
                <a:cs typeface="Times New Roman"/>
              </a:rPr>
              <a:t> </a:t>
            </a:r>
            <a:r>
              <a:rPr sz="1800" dirty="0">
                <a:solidFill>
                  <a:srgbClr val="0D0D0D"/>
                </a:solidFill>
                <a:latin typeface="Times New Roman"/>
                <a:cs typeface="Times New Roman"/>
              </a:rPr>
              <a:t>Modulation</a:t>
            </a:r>
            <a:r>
              <a:rPr sz="1800" spc="-20" dirty="0">
                <a:solidFill>
                  <a:srgbClr val="0D0D0D"/>
                </a:solidFill>
                <a:latin typeface="Times New Roman"/>
                <a:cs typeface="Times New Roman"/>
              </a:rPr>
              <a:t> </a:t>
            </a:r>
            <a:r>
              <a:rPr sz="1800" dirty="0">
                <a:solidFill>
                  <a:srgbClr val="0D0D0D"/>
                </a:solidFill>
                <a:latin typeface="Times New Roman"/>
                <a:cs typeface="Times New Roman"/>
              </a:rPr>
              <a:t>for</a:t>
            </a:r>
            <a:r>
              <a:rPr sz="1800" spc="-30" dirty="0">
                <a:solidFill>
                  <a:srgbClr val="0D0D0D"/>
                </a:solidFill>
                <a:latin typeface="Times New Roman"/>
                <a:cs typeface="Times New Roman"/>
              </a:rPr>
              <a:t> </a:t>
            </a:r>
            <a:r>
              <a:rPr sz="1800" dirty="0">
                <a:solidFill>
                  <a:srgbClr val="0D0D0D"/>
                </a:solidFill>
                <a:latin typeface="Times New Roman"/>
                <a:cs typeface="Times New Roman"/>
              </a:rPr>
              <a:t>Low</a:t>
            </a:r>
            <a:r>
              <a:rPr sz="1800" spc="-15" dirty="0">
                <a:solidFill>
                  <a:srgbClr val="0D0D0D"/>
                </a:solidFill>
                <a:latin typeface="Times New Roman"/>
                <a:cs typeface="Times New Roman"/>
              </a:rPr>
              <a:t> </a:t>
            </a:r>
            <a:r>
              <a:rPr sz="1800" spc="-10" dirty="0">
                <a:solidFill>
                  <a:srgbClr val="0D0D0D"/>
                </a:solidFill>
                <a:latin typeface="Times New Roman"/>
                <a:cs typeface="Times New Roman"/>
              </a:rPr>
              <a:t>Power </a:t>
            </a:r>
            <a:r>
              <a:rPr sz="1800" spc="-35" dirty="0">
                <a:solidFill>
                  <a:srgbClr val="0D0D0D"/>
                </a:solidFill>
                <a:latin typeface="Times New Roman"/>
                <a:cs typeface="Times New Roman"/>
              </a:rPr>
              <a:t>Wide</a:t>
            </a:r>
            <a:r>
              <a:rPr sz="1800" spc="-100" dirty="0">
                <a:solidFill>
                  <a:srgbClr val="0D0D0D"/>
                </a:solidFill>
                <a:latin typeface="Times New Roman"/>
                <a:cs typeface="Times New Roman"/>
              </a:rPr>
              <a:t> </a:t>
            </a:r>
            <a:r>
              <a:rPr sz="1800" dirty="0">
                <a:solidFill>
                  <a:srgbClr val="0D0D0D"/>
                </a:solidFill>
                <a:latin typeface="Times New Roman"/>
                <a:cs typeface="Times New Roman"/>
              </a:rPr>
              <a:t>Area</a:t>
            </a:r>
            <a:r>
              <a:rPr sz="1800" spc="-50" dirty="0">
                <a:solidFill>
                  <a:srgbClr val="0D0D0D"/>
                </a:solidFill>
                <a:latin typeface="Times New Roman"/>
                <a:cs typeface="Times New Roman"/>
              </a:rPr>
              <a:t> </a:t>
            </a:r>
            <a:r>
              <a:rPr sz="1800" dirty="0">
                <a:solidFill>
                  <a:srgbClr val="0D0D0D"/>
                </a:solidFill>
                <a:latin typeface="Times New Roman"/>
                <a:cs typeface="Times New Roman"/>
              </a:rPr>
              <a:t>Network</a:t>
            </a:r>
            <a:r>
              <a:rPr sz="1800" spc="-15" dirty="0">
                <a:solidFill>
                  <a:srgbClr val="0D0D0D"/>
                </a:solidFill>
                <a:latin typeface="Times New Roman"/>
                <a:cs typeface="Times New Roman"/>
              </a:rPr>
              <a:t> </a:t>
            </a:r>
            <a:r>
              <a:rPr sz="1800" spc="-40" dirty="0">
                <a:solidFill>
                  <a:srgbClr val="0D0D0D"/>
                </a:solidFill>
                <a:latin typeface="Times New Roman"/>
                <a:cs typeface="Times New Roman"/>
              </a:rPr>
              <a:t>(LPWAN)</a:t>
            </a:r>
            <a:r>
              <a:rPr sz="1800" spc="-80" dirty="0">
                <a:solidFill>
                  <a:srgbClr val="0D0D0D"/>
                </a:solidFill>
                <a:latin typeface="Times New Roman"/>
                <a:cs typeface="Times New Roman"/>
              </a:rPr>
              <a:t> </a:t>
            </a:r>
            <a:r>
              <a:rPr sz="1800" dirty="0">
                <a:solidFill>
                  <a:srgbClr val="0D0D0D"/>
                </a:solidFill>
                <a:latin typeface="Times New Roman"/>
                <a:cs typeface="Times New Roman"/>
              </a:rPr>
              <a:t>Applications.</a:t>
            </a:r>
            <a:r>
              <a:rPr sz="1800" spc="-50" dirty="0">
                <a:solidFill>
                  <a:srgbClr val="0D0D0D"/>
                </a:solidFill>
                <a:latin typeface="Times New Roman"/>
                <a:cs typeface="Times New Roman"/>
              </a:rPr>
              <a:t> </a:t>
            </a:r>
            <a:r>
              <a:rPr sz="1800" dirty="0">
                <a:solidFill>
                  <a:srgbClr val="0D0D0D"/>
                </a:solidFill>
                <a:latin typeface="Times New Roman"/>
                <a:cs typeface="Times New Roman"/>
              </a:rPr>
              <a:t>In </a:t>
            </a:r>
            <a:r>
              <a:rPr sz="1800" i="1" dirty="0">
                <a:solidFill>
                  <a:srgbClr val="0D0D0D"/>
                </a:solidFill>
                <a:latin typeface="Times New Roman"/>
                <a:cs typeface="Times New Roman"/>
              </a:rPr>
              <a:t>2017</a:t>
            </a:r>
            <a:r>
              <a:rPr sz="1800" i="1" spc="-30" dirty="0">
                <a:solidFill>
                  <a:srgbClr val="0D0D0D"/>
                </a:solidFill>
                <a:latin typeface="Times New Roman"/>
                <a:cs typeface="Times New Roman"/>
              </a:rPr>
              <a:t> </a:t>
            </a:r>
            <a:r>
              <a:rPr sz="1800" i="1" dirty="0">
                <a:solidFill>
                  <a:srgbClr val="0D0D0D"/>
                </a:solidFill>
                <a:latin typeface="Times New Roman"/>
                <a:cs typeface="Times New Roman"/>
              </a:rPr>
              <a:t>International</a:t>
            </a:r>
            <a:r>
              <a:rPr sz="1800" i="1" spc="-20" dirty="0">
                <a:solidFill>
                  <a:srgbClr val="0D0D0D"/>
                </a:solidFill>
                <a:latin typeface="Times New Roman"/>
                <a:cs typeface="Times New Roman"/>
              </a:rPr>
              <a:t> </a:t>
            </a:r>
            <a:r>
              <a:rPr sz="1800" i="1" spc="-10" dirty="0">
                <a:solidFill>
                  <a:srgbClr val="0D0D0D"/>
                </a:solidFill>
                <a:latin typeface="Times New Roman"/>
                <a:cs typeface="Times New Roman"/>
              </a:rPr>
              <a:t>Conference</a:t>
            </a:r>
            <a:r>
              <a:rPr sz="1800" i="1" spc="-30" dirty="0">
                <a:solidFill>
                  <a:srgbClr val="0D0D0D"/>
                </a:solidFill>
                <a:latin typeface="Times New Roman"/>
                <a:cs typeface="Times New Roman"/>
              </a:rPr>
              <a:t> </a:t>
            </a:r>
            <a:r>
              <a:rPr sz="1800" i="1" spc="-25" dirty="0">
                <a:solidFill>
                  <a:srgbClr val="0D0D0D"/>
                </a:solidFill>
                <a:latin typeface="Times New Roman"/>
                <a:cs typeface="Times New Roman"/>
              </a:rPr>
              <a:t>on </a:t>
            </a:r>
            <a:r>
              <a:rPr sz="1800" i="1" dirty="0">
                <a:solidFill>
                  <a:srgbClr val="0D0D0D"/>
                </a:solidFill>
                <a:latin typeface="Times New Roman"/>
                <a:cs typeface="Times New Roman"/>
              </a:rPr>
              <a:t>Computing,</a:t>
            </a:r>
            <a:r>
              <a:rPr sz="1800" i="1" spc="-25" dirty="0">
                <a:solidFill>
                  <a:srgbClr val="0D0D0D"/>
                </a:solidFill>
                <a:latin typeface="Times New Roman"/>
                <a:cs typeface="Times New Roman"/>
              </a:rPr>
              <a:t> </a:t>
            </a:r>
            <a:r>
              <a:rPr sz="1800" i="1" dirty="0">
                <a:solidFill>
                  <a:srgbClr val="0D0D0D"/>
                </a:solidFill>
                <a:latin typeface="Times New Roman"/>
                <a:cs typeface="Times New Roman"/>
              </a:rPr>
              <a:t>Communication</a:t>
            </a:r>
            <a:r>
              <a:rPr sz="1800" i="1" spc="-15" dirty="0">
                <a:solidFill>
                  <a:srgbClr val="0D0D0D"/>
                </a:solidFill>
                <a:latin typeface="Times New Roman"/>
                <a:cs typeface="Times New Roman"/>
              </a:rPr>
              <a:t> </a:t>
            </a:r>
            <a:r>
              <a:rPr sz="1800" i="1" dirty="0">
                <a:solidFill>
                  <a:srgbClr val="0D0D0D"/>
                </a:solidFill>
                <a:latin typeface="Times New Roman"/>
                <a:cs typeface="Times New Roman"/>
              </a:rPr>
              <a:t>and</a:t>
            </a:r>
            <a:r>
              <a:rPr sz="1800" i="1" spc="-25" dirty="0">
                <a:solidFill>
                  <a:srgbClr val="0D0D0D"/>
                </a:solidFill>
                <a:latin typeface="Times New Roman"/>
                <a:cs typeface="Times New Roman"/>
              </a:rPr>
              <a:t> </a:t>
            </a:r>
            <a:r>
              <a:rPr sz="1800" i="1" dirty="0">
                <a:solidFill>
                  <a:srgbClr val="0D0D0D"/>
                </a:solidFill>
                <a:latin typeface="Times New Roman"/>
                <a:cs typeface="Times New Roman"/>
              </a:rPr>
              <a:t>Networking</a:t>
            </a:r>
            <a:r>
              <a:rPr sz="1800" i="1" spc="-25" dirty="0">
                <a:solidFill>
                  <a:srgbClr val="0D0D0D"/>
                </a:solidFill>
                <a:latin typeface="Times New Roman"/>
                <a:cs typeface="Times New Roman"/>
              </a:rPr>
              <a:t> </a:t>
            </a:r>
            <a:r>
              <a:rPr sz="1800" i="1" spc="-10" dirty="0">
                <a:solidFill>
                  <a:srgbClr val="0D0D0D"/>
                </a:solidFill>
                <a:latin typeface="Times New Roman"/>
                <a:cs typeface="Times New Roman"/>
              </a:rPr>
              <a:t>Technologies</a:t>
            </a:r>
            <a:r>
              <a:rPr sz="1800" i="1" spc="-40" dirty="0">
                <a:solidFill>
                  <a:srgbClr val="0D0D0D"/>
                </a:solidFill>
                <a:latin typeface="Times New Roman"/>
                <a:cs typeface="Times New Roman"/>
              </a:rPr>
              <a:t> </a:t>
            </a:r>
            <a:r>
              <a:rPr sz="1800" i="1" dirty="0">
                <a:solidFill>
                  <a:srgbClr val="0D0D0D"/>
                </a:solidFill>
                <a:latin typeface="Times New Roman"/>
                <a:cs typeface="Times New Roman"/>
              </a:rPr>
              <a:t>(ICCCNT)</a:t>
            </a:r>
            <a:r>
              <a:rPr sz="1800" i="1" spc="20" dirty="0">
                <a:solidFill>
                  <a:srgbClr val="0D0D0D"/>
                </a:solidFill>
                <a:latin typeface="Times New Roman"/>
                <a:cs typeface="Times New Roman"/>
              </a:rPr>
              <a:t> </a:t>
            </a:r>
            <a:r>
              <a:rPr sz="1800" dirty="0">
                <a:solidFill>
                  <a:srgbClr val="0D0D0D"/>
                </a:solidFill>
                <a:latin typeface="Times New Roman"/>
                <a:cs typeface="Times New Roman"/>
              </a:rPr>
              <a:t>(pp.</a:t>
            </a:r>
            <a:r>
              <a:rPr sz="1800" spc="-15" dirty="0">
                <a:solidFill>
                  <a:srgbClr val="0D0D0D"/>
                </a:solidFill>
                <a:latin typeface="Times New Roman"/>
                <a:cs typeface="Times New Roman"/>
              </a:rPr>
              <a:t> </a:t>
            </a:r>
            <a:r>
              <a:rPr sz="1800" spc="-10" dirty="0">
                <a:solidFill>
                  <a:srgbClr val="0D0D0D"/>
                </a:solidFill>
                <a:latin typeface="Times New Roman"/>
                <a:cs typeface="Times New Roman"/>
              </a:rPr>
              <a:t>1-</a:t>
            </a:r>
            <a:r>
              <a:rPr sz="1800" dirty="0">
                <a:solidFill>
                  <a:srgbClr val="0D0D0D"/>
                </a:solidFill>
                <a:latin typeface="Times New Roman"/>
                <a:cs typeface="Times New Roman"/>
              </a:rPr>
              <a:t>6).</a:t>
            </a:r>
            <a:r>
              <a:rPr sz="1800" spc="-20" dirty="0">
                <a:solidFill>
                  <a:srgbClr val="0D0D0D"/>
                </a:solidFill>
                <a:latin typeface="Times New Roman"/>
                <a:cs typeface="Times New Roman"/>
              </a:rPr>
              <a:t> </a:t>
            </a:r>
            <a:r>
              <a:rPr sz="1800" spc="-10" dirty="0">
                <a:solidFill>
                  <a:srgbClr val="0D0D0D"/>
                </a:solidFill>
                <a:latin typeface="Times New Roman"/>
                <a:cs typeface="Times New Roman"/>
              </a:rPr>
              <a:t>IEEE.</a:t>
            </a:r>
            <a:endParaRPr sz="1800" dirty="0">
              <a:latin typeface="Times New Roman"/>
              <a:cs typeface="Times New Roman"/>
            </a:endParaRPr>
          </a:p>
          <a:p>
            <a:pPr>
              <a:lnSpc>
                <a:spcPct val="100000"/>
              </a:lnSpc>
              <a:spcBef>
                <a:spcPts val="95"/>
              </a:spcBef>
              <a:buClr>
                <a:srgbClr val="0D0D0D"/>
              </a:buClr>
            </a:pPr>
            <a:endParaRPr sz="1800" dirty="0">
              <a:latin typeface="Times New Roman"/>
              <a:cs typeface="Times New Roman"/>
            </a:endParaRPr>
          </a:p>
          <a:p>
            <a:pPr marL="10160" marR="95885">
              <a:lnSpc>
                <a:spcPct val="100000"/>
              </a:lnSpc>
              <a:buSzPct val="94444"/>
              <a:tabLst>
                <a:tab pos="184785" algn="l"/>
              </a:tabLst>
            </a:pPr>
            <a:r>
              <a:rPr lang="en-US" dirty="0">
                <a:solidFill>
                  <a:srgbClr val="0D0D0D"/>
                </a:solidFill>
                <a:latin typeface="Times New Roman"/>
                <a:cs typeface="Times New Roman"/>
              </a:rPr>
              <a:t>3   </a:t>
            </a:r>
            <a:r>
              <a:rPr sz="1800" dirty="0">
                <a:solidFill>
                  <a:srgbClr val="0D0D0D"/>
                </a:solidFill>
                <a:latin typeface="Times New Roman"/>
                <a:cs typeface="Times New Roman"/>
              </a:rPr>
              <a:t>Singh,</a:t>
            </a:r>
            <a:r>
              <a:rPr sz="1800" spc="-20" dirty="0">
                <a:solidFill>
                  <a:srgbClr val="0D0D0D"/>
                </a:solidFill>
                <a:latin typeface="Times New Roman"/>
                <a:cs typeface="Times New Roman"/>
              </a:rPr>
              <a:t> </a:t>
            </a:r>
            <a:r>
              <a:rPr sz="1800" dirty="0">
                <a:solidFill>
                  <a:srgbClr val="0D0D0D"/>
                </a:solidFill>
                <a:latin typeface="Times New Roman"/>
                <a:cs typeface="Times New Roman"/>
              </a:rPr>
              <a:t>S.</a:t>
            </a:r>
            <a:r>
              <a:rPr sz="1800" spc="-20" dirty="0">
                <a:solidFill>
                  <a:srgbClr val="0D0D0D"/>
                </a:solidFill>
                <a:latin typeface="Times New Roman"/>
                <a:cs typeface="Times New Roman"/>
              </a:rPr>
              <a:t> </a:t>
            </a:r>
            <a:r>
              <a:rPr sz="1800" dirty="0">
                <a:solidFill>
                  <a:srgbClr val="0D0D0D"/>
                </a:solidFill>
                <a:latin typeface="Times New Roman"/>
                <a:cs typeface="Times New Roman"/>
              </a:rPr>
              <a:t>K.,</a:t>
            </a:r>
            <a:r>
              <a:rPr sz="1800" spc="-15" dirty="0">
                <a:solidFill>
                  <a:srgbClr val="0D0D0D"/>
                </a:solidFill>
                <a:latin typeface="Times New Roman"/>
                <a:cs typeface="Times New Roman"/>
              </a:rPr>
              <a:t> </a:t>
            </a:r>
            <a:r>
              <a:rPr sz="1800" dirty="0">
                <a:solidFill>
                  <a:srgbClr val="0D0D0D"/>
                </a:solidFill>
                <a:latin typeface="Times New Roman"/>
                <a:cs typeface="Times New Roman"/>
              </a:rPr>
              <a:t>Prakash,</a:t>
            </a:r>
            <a:r>
              <a:rPr sz="1800" spc="-15" dirty="0">
                <a:solidFill>
                  <a:srgbClr val="0D0D0D"/>
                </a:solidFill>
                <a:latin typeface="Times New Roman"/>
                <a:cs typeface="Times New Roman"/>
              </a:rPr>
              <a:t> </a:t>
            </a:r>
            <a:r>
              <a:rPr sz="1800" dirty="0">
                <a:solidFill>
                  <a:srgbClr val="0D0D0D"/>
                </a:solidFill>
                <a:latin typeface="Times New Roman"/>
                <a:cs typeface="Times New Roman"/>
              </a:rPr>
              <a:t>R.,</a:t>
            </a:r>
            <a:r>
              <a:rPr sz="1800" spc="-15" dirty="0">
                <a:solidFill>
                  <a:srgbClr val="0D0D0D"/>
                </a:solidFill>
                <a:latin typeface="Times New Roman"/>
                <a:cs typeface="Times New Roman"/>
              </a:rPr>
              <a:t> </a:t>
            </a:r>
            <a:r>
              <a:rPr sz="1800" dirty="0">
                <a:solidFill>
                  <a:srgbClr val="0D0D0D"/>
                </a:solidFill>
                <a:latin typeface="Times New Roman"/>
                <a:cs typeface="Times New Roman"/>
              </a:rPr>
              <a:t>&amp;</a:t>
            </a:r>
            <a:r>
              <a:rPr sz="1800" spc="-20" dirty="0">
                <a:solidFill>
                  <a:srgbClr val="0D0D0D"/>
                </a:solidFill>
                <a:latin typeface="Times New Roman"/>
                <a:cs typeface="Times New Roman"/>
              </a:rPr>
              <a:t> </a:t>
            </a:r>
            <a:r>
              <a:rPr sz="1800" dirty="0">
                <a:solidFill>
                  <a:srgbClr val="0D0D0D"/>
                </a:solidFill>
                <a:latin typeface="Times New Roman"/>
                <a:cs typeface="Times New Roman"/>
              </a:rPr>
              <a:t>Chauhan,</a:t>
            </a:r>
            <a:r>
              <a:rPr sz="1800" spc="-30" dirty="0">
                <a:solidFill>
                  <a:srgbClr val="0D0D0D"/>
                </a:solidFill>
                <a:latin typeface="Times New Roman"/>
                <a:cs typeface="Times New Roman"/>
              </a:rPr>
              <a:t> </a:t>
            </a:r>
            <a:r>
              <a:rPr sz="1800" dirty="0">
                <a:solidFill>
                  <a:srgbClr val="0D0D0D"/>
                </a:solidFill>
                <a:latin typeface="Times New Roman"/>
                <a:cs typeface="Times New Roman"/>
              </a:rPr>
              <a:t>D.</a:t>
            </a:r>
            <a:r>
              <a:rPr sz="1800" spc="-10" dirty="0">
                <a:solidFill>
                  <a:srgbClr val="0D0D0D"/>
                </a:solidFill>
                <a:latin typeface="Times New Roman"/>
                <a:cs typeface="Times New Roman"/>
              </a:rPr>
              <a:t> </a:t>
            </a:r>
            <a:r>
              <a:rPr sz="1800" dirty="0">
                <a:solidFill>
                  <a:srgbClr val="0D0D0D"/>
                </a:solidFill>
                <a:latin typeface="Times New Roman"/>
                <a:cs typeface="Times New Roman"/>
              </a:rPr>
              <a:t>S.</a:t>
            </a:r>
            <a:r>
              <a:rPr sz="1800" spc="-15" dirty="0">
                <a:solidFill>
                  <a:srgbClr val="0D0D0D"/>
                </a:solidFill>
                <a:latin typeface="Times New Roman"/>
                <a:cs typeface="Times New Roman"/>
              </a:rPr>
              <a:t> </a:t>
            </a:r>
            <a:r>
              <a:rPr sz="1800" dirty="0">
                <a:solidFill>
                  <a:srgbClr val="0D0D0D"/>
                </a:solidFill>
                <a:latin typeface="Times New Roman"/>
                <a:cs typeface="Times New Roman"/>
              </a:rPr>
              <a:t>(2020).</a:t>
            </a:r>
            <a:r>
              <a:rPr sz="1800" spc="-15" dirty="0">
                <a:solidFill>
                  <a:srgbClr val="0D0D0D"/>
                </a:solidFill>
                <a:latin typeface="Times New Roman"/>
                <a:cs typeface="Times New Roman"/>
              </a:rPr>
              <a:t> </a:t>
            </a:r>
            <a:r>
              <a:rPr sz="1800" spc="-110" dirty="0">
                <a:solidFill>
                  <a:srgbClr val="0D0D0D"/>
                </a:solidFill>
                <a:latin typeface="Times New Roman"/>
                <a:cs typeface="Times New Roman"/>
              </a:rPr>
              <a:t>UAV-</a:t>
            </a:r>
            <a:r>
              <a:rPr sz="1800" dirty="0">
                <a:solidFill>
                  <a:srgbClr val="0D0D0D"/>
                </a:solidFill>
                <a:latin typeface="Times New Roman"/>
                <a:cs typeface="Times New Roman"/>
              </a:rPr>
              <a:t>enabled</a:t>
            </a:r>
            <a:r>
              <a:rPr sz="1800" spc="-30" dirty="0">
                <a:solidFill>
                  <a:srgbClr val="0D0D0D"/>
                </a:solidFill>
                <a:latin typeface="Times New Roman"/>
                <a:cs typeface="Times New Roman"/>
              </a:rPr>
              <a:t> </a:t>
            </a:r>
            <a:r>
              <a:rPr sz="1800" dirty="0">
                <a:solidFill>
                  <a:srgbClr val="0D0D0D"/>
                </a:solidFill>
                <a:latin typeface="Times New Roman"/>
                <a:cs typeface="Times New Roman"/>
              </a:rPr>
              <a:t>Dynamic</a:t>
            </a:r>
            <a:r>
              <a:rPr sz="1800" spc="-45" dirty="0">
                <a:solidFill>
                  <a:srgbClr val="0D0D0D"/>
                </a:solidFill>
                <a:latin typeface="Times New Roman"/>
                <a:cs typeface="Times New Roman"/>
              </a:rPr>
              <a:t> </a:t>
            </a:r>
            <a:r>
              <a:rPr sz="1800" spc="-20" dirty="0">
                <a:solidFill>
                  <a:srgbClr val="0D0D0D"/>
                </a:solidFill>
                <a:latin typeface="Times New Roman"/>
                <a:cs typeface="Times New Roman"/>
              </a:rPr>
              <a:t>Data </a:t>
            </a:r>
            <a:r>
              <a:rPr sz="1800" dirty="0">
                <a:solidFill>
                  <a:srgbClr val="0D0D0D"/>
                </a:solidFill>
                <a:latin typeface="Times New Roman"/>
                <a:cs typeface="Times New Roman"/>
              </a:rPr>
              <a:t>Collection</a:t>
            </a:r>
            <a:r>
              <a:rPr sz="1800" spc="-75" dirty="0">
                <a:solidFill>
                  <a:srgbClr val="0D0D0D"/>
                </a:solidFill>
                <a:latin typeface="Times New Roman"/>
                <a:cs typeface="Times New Roman"/>
              </a:rPr>
              <a:t> </a:t>
            </a:r>
            <a:r>
              <a:rPr sz="1800" dirty="0">
                <a:solidFill>
                  <a:srgbClr val="0D0D0D"/>
                </a:solidFill>
                <a:latin typeface="Times New Roman"/>
                <a:cs typeface="Times New Roman"/>
              </a:rPr>
              <a:t>Framework</a:t>
            </a:r>
            <a:r>
              <a:rPr sz="1800" spc="-30" dirty="0">
                <a:solidFill>
                  <a:srgbClr val="0D0D0D"/>
                </a:solidFill>
                <a:latin typeface="Times New Roman"/>
                <a:cs typeface="Times New Roman"/>
              </a:rPr>
              <a:t> </a:t>
            </a:r>
            <a:r>
              <a:rPr sz="1800" dirty="0">
                <a:solidFill>
                  <a:srgbClr val="0D0D0D"/>
                </a:solidFill>
                <a:latin typeface="Times New Roman"/>
                <a:cs typeface="Times New Roman"/>
              </a:rPr>
              <a:t>for</a:t>
            </a:r>
            <a:r>
              <a:rPr sz="1800" spc="-40" dirty="0">
                <a:solidFill>
                  <a:srgbClr val="0D0D0D"/>
                </a:solidFill>
                <a:latin typeface="Times New Roman"/>
                <a:cs typeface="Times New Roman"/>
              </a:rPr>
              <a:t> </a:t>
            </a:r>
            <a:r>
              <a:rPr sz="1800" dirty="0">
                <a:solidFill>
                  <a:srgbClr val="0D0D0D"/>
                </a:solidFill>
                <a:latin typeface="Times New Roman"/>
                <a:cs typeface="Times New Roman"/>
              </a:rPr>
              <a:t>Disaster</a:t>
            </a:r>
            <a:r>
              <a:rPr sz="1800" spc="-45" dirty="0">
                <a:solidFill>
                  <a:srgbClr val="0D0D0D"/>
                </a:solidFill>
                <a:latin typeface="Times New Roman"/>
                <a:cs typeface="Times New Roman"/>
              </a:rPr>
              <a:t> </a:t>
            </a:r>
            <a:r>
              <a:rPr sz="1800" dirty="0">
                <a:solidFill>
                  <a:srgbClr val="0D0D0D"/>
                </a:solidFill>
                <a:latin typeface="Times New Roman"/>
                <a:cs typeface="Times New Roman"/>
              </a:rPr>
              <a:t>Management</a:t>
            </a:r>
            <a:r>
              <a:rPr sz="1800" spc="-40" dirty="0">
                <a:solidFill>
                  <a:srgbClr val="0D0D0D"/>
                </a:solidFill>
                <a:latin typeface="Times New Roman"/>
                <a:cs typeface="Times New Roman"/>
              </a:rPr>
              <a:t> </a:t>
            </a:r>
            <a:r>
              <a:rPr sz="1800" dirty="0">
                <a:solidFill>
                  <a:srgbClr val="0D0D0D"/>
                </a:solidFill>
                <a:latin typeface="Times New Roman"/>
                <a:cs typeface="Times New Roman"/>
              </a:rPr>
              <a:t>using</a:t>
            </a:r>
            <a:r>
              <a:rPr sz="1800" spc="-45" dirty="0">
                <a:solidFill>
                  <a:srgbClr val="0D0D0D"/>
                </a:solidFill>
                <a:latin typeface="Times New Roman"/>
                <a:cs typeface="Times New Roman"/>
              </a:rPr>
              <a:t> </a:t>
            </a:r>
            <a:r>
              <a:rPr sz="1800" dirty="0">
                <a:solidFill>
                  <a:srgbClr val="0D0D0D"/>
                </a:solidFill>
                <a:latin typeface="Times New Roman"/>
                <a:cs typeface="Times New Roman"/>
              </a:rPr>
              <a:t>LoRa</a:t>
            </a:r>
            <a:r>
              <a:rPr sz="1800" spc="-40" dirty="0">
                <a:solidFill>
                  <a:srgbClr val="0D0D0D"/>
                </a:solidFill>
                <a:latin typeface="Times New Roman"/>
                <a:cs typeface="Times New Roman"/>
              </a:rPr>
              <a:t> </a:t>
            </a:r>
            <a:r>
              <a:rPr sz="1800" dirty="0">
                <a:solidFill>
                  <a:srgbClr val="0D0D0D"/>
                </a:solidFill>
                <a:latin typeface="Times New Roman"/>
                <a:cs typeface="Times New Roman"/>
              </a:rPr>
              <a:t>Communication.</a:t>
            </a:r>
            <a:r>
              <a:rPr sz="1800" spc="-25" dirty="0">
                <a:solidFill>
                  <a:srgbClr val="0D0D0D"/>
                </a:solidFill>
                <a:latin typeface="Times New Roman"/>
                <a:cs typeface="Times New Roman"/>
              </a:rPr>
              <a:t> </a:t>
            </a:r>
            <a:r>
              <a:rPr sz="1800" i="1" dirty="0">
                <a:solidFill>
                  <a:srgbClr val="0D0D0D"/>
                </a:solidFill>
                <a:latin typeface="Times New Roman"/>
                <a:cs typeface="Times New Roman"/>
              </a:rPr>
              <a:t>IEEE</a:t>
            </a:r>
            <a:r>
              <a:rPr sz="1800" i="1" spc="-80" dirty="0">
                <a:solidFill>
                  <a:srgbClr val="0D0D0D"/>
                </a:solidFill>
                <a:latin typeface="Times New Roman"/>
                <a:cs typeface="Times New Roman"/>
              </a:rPr>
              <a:t> </a:t>
            </a:r>
            <a:r>
              <a:rPr sz="1800" i="1" spc="-10" dirty="0">
                <a:solidFill>
                  <a:srgbClr val="0D0D0D"/>
                </a:solidFill>
                <a:latin typeface="Times New Roman"/>
                <a:cs typeface="Times New Roman"/>
              </a:rPr>
              <a:t>Access</a:t>
            </a:r>
            <a:r>
              <a:rPr sz="1800" spc="-10" dirty="0">
                <a:solidFill>
                  <a:srgbClr val="0D0D0D"/>
                </a:solidFill>
                <a:latin typeface="Times New Roman"/>
                <a:cs typeface="Times New Roman"/>
              </a:rPr>
              <a:t>, </a:t>
            </a:r>
            <a:r>
              <a:rPr sz="1800" dirty="0">
                <a:solidFill>
                  <a:srgbClr val="0D0D0D"/>
                </a:solidFill>
                <a:latin typeface="Times New Roman"/>
                <a:cs typeface="Times New Roman"/>
              </a:rPr>
              <a:t>8,</a:t>
            </a:r>
            <a:r>
              <a:rPr sz="1800" spc="40" dirty="0">
                <a:solidFill>
                  <a:srgbClr val="0D0D0D"/>
                </a:solidFill>
                <a:latin typeface="Times New Roman"/>
                <a:cs typeface="Times New Roman"/>
              </a:rPr>
              <a:t> </a:t>
            </a:r>
            <a:r>
              <a:rPr sz="1800" spc="-10" dirty="0">
                <a:solidFill>
                  <a:srgbClr val="0D0D0D"/>
                </a:solidFill>
                <a:latin typeface="Times New Roman"/>
                <a:cs typeface="Times New Roman"/>
              </a:rPr>
              <a:t>82014-82027.</a:t>
            </a:r>
            <a:endParaRPr sz="1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sp>
        <p:nvSpPr>
          <p:cNvPr id="4" name="object 4"/>
          <p:cNvSpPr txBox="1"/>
          <p:nvPr/>
        </p:nvSpPr>
        <p:spPr>
          <a:xfrm>
            <a:off x="110519" y="25158"/>
            <a:ext cx="8804881" cy="4952638"/>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dirty="0">
              <a:latin typeface="Carlito"/>
              <a:cs typeface="Carlito"/>
            </a:endParaRPr>
          </a:p>
          <a:p>
            <a:pPr marL="125095" marR="5715" indent="327025" algn="just">
              <a:lnSpc>
                <a:spcPct val="100000"/>
              </a:lnSpc>
              <a:spcBef>
                <a:spcPts val="1475"/>
              </a:spcBef>
              <a:buAutoNum type="arabicPlain" startAt="4"/>
              <a:tabLst>
                <a:tab pos="452120" algn="l"/>
              </a:tabLst>
            </a:pPr>
            <a:r>
              <a:rPr sz="1800" dirty="0">
                <a:latin typeface="Times New Roman"/>
                <a:cs typeface="Times New Roman"/>
              </a:rPr>
              <a:t>Kim,</a:t>
            </a:r>
            <a:r>
              <a:rPr sz="1800" spc="10" dirty="0">
                <a:latin typeface="Times New Roman"/>
                <a:cs typeface="Times New Roman"/>
              </a:rPr>
              <a:t> </a:t>
            </a:r>
            <a:r>
              <a:rPr sz="1800" dirty="0">
                <a:latin typeface="Times New Roman"/>
                <a:cs typeface="Times New Roman"/>
              </a:rPr>
              <a:t>K.</a:t>
            </a:r>
            <a:r>
              <a:rPr sz="1800" spc="20" dirty="0">
                <a:latin typeface="Times New Roman"/>
                <a:cs typeface="Times New Roman"/>
              </a:rPr>
              <a:t> </a:t>
            </a:r>
            <a:r>
              <a:rPr sz="1800" dirty="0">
                <a:latin typeface="Times New Roman"/>
                <a:cs typeface="Times New Roman"/>
              </a:rPr>
              <a:t>I.,</a:t>
            </a:r>
            <a:r>
              <a:rPr sz="1800" spc="5" dirty="0">
                <a:latin typeface="Times New Roman"/>
                <a:cs typeface="Times New Roman"/>
              </a:rPr>
              <a:t> </a:t>
            </a:r>
            <a:r>
              <a:rPr sz="1800" dirty="0">
                <a:latin typeface="Times New Roman"/>
                <a:cs typeface="Times New Roman"/>
              </a:rPr>
              <a:t>Jang,</a:t>
            </a:r>
            <a:r>
              <a:rPr sz="1800" spc="15" dirty="0">
                <a:latin typeface="Times New Roman"/>
                <a:cs typeface="Times New Roman"/>
              </a:rPr>
              <a:t> </a:t>
            </a:r>
            <a:r>
              <a:rPr sz="1800" dirty="0">
                <a:latin typeface="Times New Roman"/>
                <a:cs typeface="Times New Roman"/>
              </a:rPr>
              <a:t>S.</a:t>
            </a:r>
            <a:r>
              <a:rPr sz="1800" spc="15" dirty="0">
                <a:latin typeface="Times New Roman"/>
                <a:cs typeface="Times New Roman"/>
              </a:rPr>
              <a:t> </a:t>
            </a:r>
            <a:r>
              <a:rPr sz="1800" dirty="0">
                <a:latin typeface="Times New Roman"/>
                <a:cs typeface="Times New Roman"/>
              </a:rPr>
              <a:t>K.,</a:t>
            </a:r>
            <a:r>
              <a:rPr sz="1800" spc="5" dirty="0">
                <a:latin typeface="Times New Roman"/>
                <a:cs typeface="Times New Roman"/>
              </a:rPr>
              <a:t> </a:t>
            </a:r>
            <a:r>
              <a:rPr sz="1800" dirty="0">
                <a:latin typeface="Times New Roman"/>
                <a:cs typeface="Times New Roman"/>
              </a:rPr>
              <a:t>&amp; Park,</a:t>
            </a:r>
            <a:r>
              <a:rPr sz="1800" spc="20" dirty="0">
                <a:latin typeface="Times New Roman"/>
                <a:cs typeface="Times New Roman"/>
              </a:rPr>
              <a:t> </a:t>
            </a:r>
            <a:r>
              <a:rPr sz="1800" dirty="0">
                <a:latin typeface="Times New Roman"/>
                <a:cs typeface="Times New Roman"/>
              </a:rPr>
              <a:t>J.</a:t>
            </a:r>
            <a:r>
              <a:rPr sz="1800" spc="5" dirty="0">
                <a:latin typeface="Times New Roman"/>
                <a:cs typeface="Times New Roman"/>
              </a:rPr>
              <a:t> </a:t>
            </a:r>
            <a:r>
              <a:rPr sz="1800" spc="-35" dirty="0">
                <a:latin typeface="Times New Roman"/>
                <a:cs typeface="Times New Roman"/>
              </a:rPr>
              <a:t>W.</a:t>
            </a:r>
            <a:r>
              <a:rPr sz="1800" spc="15" dirty="0">
                <a:latin typeface="Times New Roman"/>
                <a:cs typeface="Times New Roman"/>
              </a:rPr>
              <a:t> </a:t>
            </a:r>
            <a:r>
              <a:rPr sz="1800" dirty="0">
                <a:latin typeface="Times New Roman"/>
                <a:cs typeface="Times New Roman"/>
              </a:rPr>
              <a:t>(2019).</a:t>
            </a:r>
            <a:r>
              <a:rPr sz="1800" spc="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10" dirty="0">
                <a:latin typeface="Times New Roman"/>
                <a:cs typeface="Times New Roman"/>
              </a:rPr>
              <a:t> </a:t>
            </a:r>
            <a:r>
              <a:rPr sz="1800" dirty="0">
                <a:latin typeface="Times New Roman"/>
                <a:cs typeface="Times New Roman"/>
              </a:rPr>
              <a:t>Disaster</a:t>
            </a:r>
            <a:r>
              <a:rPr sz="1800" spc="10" dirty="0">
                <a:latin typeface="Times New Roman"/>
                <a:cs typeface="Times New Roman"/>
              </a:rPr>
              <a:t> </a:t>
            </a:r>
            <a:r>
              <a:rPr sz="1800" dirty="0">
                <a:latin typeface="Times New Roman"/>
                <a:cs typeface="Times New Roman"/>
              </a:rPr>
              <a:t>Monitoring</a:t>
            </a:r>
            <a:r>
              <a:rPr sz="1800" spc="-10" dirty="0">
                <a:latin typeface="Times New Roman"/>
                <a:cs typeface="Times New Roman"/>
              </a:rPr>
              <a:t> </a:t>
            </a:r>
            <a:r>
              <a:rPr sz="1800" dirty="0">
                <a:latin typeface="Times New Roman"/>
                <a:cs typeface="Times New Roman"/>
              </a:rPr>
              <a:t>Using</a:t>
            </a:r>
            <a:r>
              <a:rPr sz="1800" spc="10" dirty="0">
                <a:latin typeface="Times New Roman"/>
                <a:cs typeface="Times New Roman"/>
              </a:rPr>
              <a:t> </a:t>
            </a:r>
            <a:r>
              <a:rPr sz="1800" spc="-20" dirty="0">
                <a:latin typeface="Times New Roman"/>
                <a:cs typeface="Times New Roman"/>
              </a:rPr>
              <a:t>IoT- </a:t>
            </a:r>
            <a:r>
              <a:rPr sz="1800" dirty="0">
                <a:latin typeface="Times New Roman"/>
                <a:cs typeface="Times New Roman"/>
              </a:rPr>
              <a:t>Based</a:t>
            </a:r>
            <a:r>
              <a:rPr sz="1800" spc="215" dirty="0">
                <a:latin typeface="Times New Roman"/>
                <a:cs typeface="Times New Roman"/>
              </a:rPr>
              <a:t>   </a:t>
            </a:r>
            <a:r>
              <a:rPr sz="1800" dirty="0">
                <a:latin typeface="Times New Roman"/>
                <a:cs typeface="Times New Roman"/>
              </a:rPr>
              <a:t>UAVs</a:t>
            </a:r>
            <a:r>
              <a:rPr sz="1800" spc="210" dirty="0">
                <a:latin typeface="Times New Roman"/>
                <a:cs typeface="Times New Roman"/>
              </a:rPr>
              <a:t>   </a:t>
            </a:r>
            <a:r>
              <a:rPr sz="1800" dirty="0">
                <a:latin typeface="Times New Roman"/>
                <a:cs typeface="Times New Roman"/>
              </a:rPr>
              <a:t>and</a:t>
            </a:r>
            <a:r>
              <a:rPr sz="1800" spc="210" dirty="0">
                <a:latin typeface="Times New Roman"/>
                <a:cs typeface="Times New Roman"/>
              </a:rPr>
              <a:t>   </a:t>
            </a:r>
            <a:r>
              <a:rPr sz="1800" dirty="0">
                <a:latin typeface="Times New Roman"/>
                <a:cs typeface="Times New Roman"/>
              </a:rPr>
              <a:t>Deep</a:t>
            </a:r>
            <a:r>
              <a:rPr sz="1800" spc="210" dirty="0">
                <a:latin typeface="Times New Roman"/>
                <a:cs typeface="Times New Roman"/>
              </a:rPr>
              <a:t>   </a:t>
            </a:r>
            <a:r>
              <a:rPr sz="1800" dirty="0">
                <a:latin typeface="Times New Roman"/>
                <a:cs typeface="Times New Roman"/>
              </a:rPr>
              <a:t>Learning.</a:t>
            </a:r>
            <a:r>
              <a:rPr sz="1800" spc="210" dirty="0">
                <a:latin typeface="Times New Roman"/>
                <a:cs typeface="Times New Roman"/>
              </a:rPr>
              <a:t>   </a:t>
            </a:r>
            <a:r>
              <a:rPr sz="1800" dirty="0">
                <a:latin typeface="Times New Roman"/>
                <a:cs typeface="Times New Roman"/>
              </a:rPr>
              <a:t>IEEE</a:t>
            </a:r>
            <a:r>
              <a:rPr sz="1800" spc="210" dirty="0">
                <a:latin typeface="Times New Roman"/>
                <a:cs typeface="Times New Roman"/>
              </a:rPr>
              <a:t>   </a:t>
            </a:r>
            <a:r>
              <a:rPr sz="1800" dirty="0">
                <a:latin typeface="Times New Roman"/>
                <a:cs typeface="Times New Roman"/>
              </a:rPr>
              <a:t>Access,</a:t>
            </a:r>
            <a:r>
              <a:rPr sz="1800" spc="204" dirty="0">
                <a:latin typeface="Times New Roman"/>
                <a:cs typeface="Times New Roman"/>
              </a:rPr>
              <a:t>   </a:t>
            </a:r>
            <a:r>
              <a:rPr sz="1800" dirty="0">
                <a:latin typeface="Times New Roman"/>
                <a:cs typeface="Times New Roman"/>
              </a:rPr>
              <a:t>7,</a:t>
            </a:r>
            <a:r>
              <a:rPr sz="1800" spc="200" dirty="0">
                <a:latin typeface="Times New Roman"/>
                <a:cs typeface="Times New Roman"/>
              </a:rPr>
              <a:t>   </a:t>
            </a:r>
            <a:r>
              <a:rPr sz="1800" spc="-20" dirty="0">
                <a:latin typeface="Times New Roman"/>
                <a:cs typeface="Times New Roman"/>
              </a:rPr>
              <a:t>182365-</a:t>
            </a:r>
            <a:r>
              <a:rPr sz="1800" dirty="0">
                <a:latin typeface="Times New Roman"/>
                <a:cs typeface="Times New Roman"/>
              </a:rPr>
              <a:t>182377.</a:t>
            </a:r>
            <a:r>
              <a:rPr sz="1800" spc="215"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10.1109/ACCESS.2019.2926512</a:t>
            </a:r>
            <a:endParaRPr sz="1800" dirty="0">
              <a:latin typeface="Times New Roman"/>
              <a:cs typeface="Times New Roman"/>
            </a:endParaRPr>
          </a:p>
          <a:p>
            <a:pPr>
              <a:lnSpc>
                <a:spcPct val="100000"/>
              </a:lnSpc>
              <a:spcBef>
                <a:spcPts val="90"/>
              </a:spcBef>
              <a:buFont typeface="Times New Roman"/>
              <a:buAutoNum type="arabicPlain" startAt="4"/>
            </a:pPr>
            <a:endParaRPr sz="1800" dirty="0">
              <a:latin typeface="Times New Roman"/>
              <a:cs typeface="Times New Roman"/>
            </a:endParaRPr>
          </a:p>
          <a:p>
            <a:pPr marL="125095" marR="5715" indent="342265" algn="just">
              <a:lnSpc>
                <a:spcPct val="100000"/>
              </a:lnSpc>
              <a:spcBef>
                <a:spcPts val="5"/>
              </a:spcBef>
              <a:buAutoNum type="arabicPlain" startAt="4"/>
              <a:tabLst>
                <a:tab pos="467359" algn="l"/>
              </a:tabLst>
            </a:pPr>
            <a:r>
              <a:rPr sz="1800" dirty="0">
                <a:latin typeface="Times New Roman"/>
                <a:cs typeface="Times New Roman"/>
              </a:rPr>
              <a:t>Hasan,</a:t>
            </a:r>
            <a:r>
              <a:rPr sz="1800" spc="125" dirty="0">
                <a:latin typeface="Times New Roman"/>
                <a:cs typeface="Times New Roman"/>
              </a:rPr>
              <a:t> </a:t>
            </a:r>
            <a:r>
              <a:rPr sz="1800" dirty="0">
                <a:latin typeface="Times New Roman"/>
                <a:cs typeface="Times New Roman"/>
              </a:rPr>
              <a:t>A.</a:t>
            </a:r>
            <a:r>
              <a:rPr sz="1800" spc="120" dirty="0">
                <a:latin typeface="Times New Roman"/>
                <a:cs typeface="Times New Roman"/>
              </a:rPr>
              <a:t> </a:t>
            </a:r>
            <a:r>
              <a:rPr sz="1800" dirty="0">
                <a:latin typeface="Times New Roman"/>
                <a:cs typeface="Times New Roman"/>
              </a:rPr>
              <a:t>Z.,</a:t>
            </a:r>
            <a:r>
              <a:rPr sz="1800" spc="125" dirty="0">
                <a:latin typeface="Times New Roman"/>
                <a:cs typeface="Times New Roman"/>
              </a:rPr>
              <a:t> </a:t>
            </a:r>
            <a:r>
              <a:rPr sz="1800" dirty="0">
                <a:latin typeface="Times New Roman"/>
                <a:cs typeface="Times New Roman"/>
              </a:rPr>
              <a:t>Shoukry,</a:t>
            </a:r>
            <a:r>
              <a:rPr sz="1800" spc="120" dirty="0">
                <a:latin typeface="Times New Roman"/>
                <a:cs typeface="Times New Roman"/>
              </a:rPr>
              <a:t> </a:t>
            </a:r>
            <a:r>
              <a:rPr sz="1800" dirty="0">
                <a:latin typeface="Times New Roman"/>
                <a:cs typeface="Times New Roman"/>
              </a:rPr>
              <a:t>A.,</a:t>
            </a:r>
            <a:r>
              <a:rPr sz="1800" spc="110" dirty="0">
                <a:latin typeface="Times New Roman"/>
                <a:cs typeface="Times New Roman"/>
              </a:rPr>
              <a:t> </a:t>
            </a:r>
            <a:r>
              <a:rPr sz="1800" dirty="0">
                <a:latin typeface="Times New Roman"/>
                <a:cs typeface="Times New Roman"/>
              </a:rPr>
              <a:t>&amp;</a:t>
            </a:r>
            <a:r>
              <a:rPr sz="1800" spc="125" dirty="0">
                <a:latin typeface="Times New Roman"/>
                <a:cs typeface="Times New Roman"/>
              </a:rPr>
              <a:t> </a:t>
            </a:r>
            <a:r>
              <a:rPr sz="1800" dirty="0">
                <a:latin typeface="Times New Roman"/>
                <a:cs typeface="Times New Roman"/>
              </a:rPr>
              <a:t>Shams,</a:t>
            </a:r>
            <a:r>
              <a:rPr sz="1800" spc="114" dirty="0">
                <a:latin typeface="Times New Roman"/>
                <a:cs typeface="Times New Roman"/>
              </a:rPr>
              <a:t> </a:t>
            </a:r>
            <a:r>
              <a:rPr sz="1800" dirty="0">
                <a:latin typeface="Times New Roman"/>
                <a:cs typeface="Times New Roman"/>
              </a:rPr>
              <a:t>M.</a:t>
            </a:r>
            <a:r>
              <a:rPr sz="1800" spc="120" dirty="0">
                <a:latin typeface="Times New Roman"/>
                <a:cs typeface="Times New Roman"/>
              </a:rPr>
              <a:t> </a:t>
            </a:r>
            <a:r>
              <a:rPr sz="1800" dirty="0">
                <a:latin typeface="Times New Roman"/>
                <a:cs typeface="Times New Roman"/>
              </a:rPr>
              <a:t>Y.</a:t>
            </a:r>
            <a:r>
              <a:rPr sz="1800" spc="114" dirty="0">
                <a:latin typeface="Times New Roman"/>
                <a:cs typeface="Times New Roman"/>
              </a:rPr>
              <a:t> </a:t>
            </a:r>
            <a:r>
              <a:rPr sz="1800" dirty="0">
                <a:latin typeface="Times New Roman"/>
                <a:cs typeface="Times New Roman"/>
              </a:rPr>
              <a:t>(2019).</a:t>
            </a:r>
            <a:r>
              <a:rPr sz="1800" spc="125" dirty="0">
                <a:latin typeface="Times New Roman"/>
                <a:cs typeface="Times New Roman"/>
              </a:rPr>
              <a:t> </a:t>
            </a:r>
            <a:r>
              <a:rPr sz="1800" dirty="0">
                <a:latin typeface="Times New Roman"/>
                <a:cs typeface="Times New Roman"/>
              </a:rPr>
              <a:t>Integration</a:t>
            </a:r>
            <a:r>
              <a:rPr sz="1800" spc="120" dirty="0">
                <a:latin typeface="Times New Roman"/>
                <a:cs typeface="Times New Roman"/>
              </a:rPr>
              <a:t> </a:t>
            </a:r>
            <a:r>
              <a:rPr sz="1800" dirty="0">
                <a:latin typeface="Times New Roman"/>
                <a:cs typeface="Times New Roman"/>
              </a:rPr>
              <a:t>of</a:t>
            </a:r>
            <a:r>
              <a:rPr sz="1800" spc="114" dirty="0">
                <a:latin typeface="Times New Roman"/>
                <a:cs typeface="Times New Roman"/>
              </a:rPr>
              <a:t> </a:t>
            </a:r>
            <a:r>
              <a:rPr sz="1800" spc="-114" dirty="0">
                <a:latin typeface="Times New Roman"/>
                <a:cs typeface="Times New Roman"/>
              </a:rPr>
              <a:t>UAV-</a:t>
            </a:r>
            <a:r>
              <a:rPr sz="1800" dirty="0">
                <a:latin typeface="Times New Roman"/>
                <a:cs typeface="Times New Roman"/>
              </a:rPr>
              <a:t>based</a:t>
            </a:r>
            <a:r>
              <a:rPr sz="1800" spc="114" dirty="0">
                <a:latin typeface="Times New Roman"/>
                <a:cs typeface="Times New Roman"/>
              </a:rPr>
              <a:t> </a:t>
            </a:r>
            <a:r>
              <a:rPr sz="1800" spc="-10" dirty="0">
                <a:latin typeface="Times New Roman"/>
                <a:cs typeface="Times New Roman"/>
              </a:rPr>
              <a:t>Sensing </a:t>
            </a:r>
            <a:r>
              <a:rPr sz="1800" dirty="0">
                <a:latin typeface="Times New Roman"/>
                <a:cs typeface="Times New Roman"/>
              </a:rPr>
              <a:t>and</a:t>
            </a:r>
            <a:r>
              <a:rPr sz="1800" spc="475" dirty="0">
                <a:latin typeface="Times New Roman"/>
                <a:cs typeface="Times New Roman"/>
              </a:rPr>
              <a:t> </a:t>
            </a:r>
            <a:r>
              <a:rPr sz="1800" dirty="0">
                <a:latin typeface="Times New Roman"/>
                <a:cs typeface="Times New Roman"/>
              </a:rPr>
              <a:t>IoT</a:t>
            </a:r>
            <a:r>
              <a:rPr sz="1800" spc="420" dirty="0">
                <a:latin typeface="Times New Roman"/>
                <a:cs typeface="Times New Roman"/>
              </a:rPr>
              <a:t> </a:t>
            </a:r>
            <a:r>
              <a:rPr sz="1800" dirty="0">
                <a:latin typeface="Times New Roman"/>
                <a:cs typeface="Times New Roman"/>
              </a:rPr>
              <a:t>Technologies</a:t>
            </a:r>
            <a:r>
              <a:rPr sz="1800" spc="470" dirty="0">
                <a:latin typeface="Times New Roman"/>
                <a:cs typeface="Times New Roman"/>
              </a:rPr>
              <a:t> </a:t>
            </a:r>
            <a:r>
              <a:rPr sz="1800" dirty="0">
                <a:latin typeface="Times New Roman"/>
                <a:cs typeface="Times New Roman"/>
              </a:rPr>
              <a:t>for</a:t>
            </a:r>
            <a:r>
              <a:rPr sz="1800" spc="470" dirty="0">
                <a:latin typeface="Times New Roman"/>
                <a:cs typeface="Times New Roman"/>
              </a:rPr>
              <a:t> </a:t>
            </a:r>
            <a:r>
              <a:rPr sz="1800" dirty="0">
                <a:latin typeface="Times New Roman"/>
                <a:cs typeface="Times New Roman"/>
              </a:rPr>
              <a:t>Disaster</a:t>
            </a:r>
            <a:r>
              <a:rPr sz="1800" spc="470" dirty="0">
                <a:latin typeface="Times New Roman"/>
                <a:cs typeface="Times New Roman"/>
              </a:rPr>
              <a:t> </a:t>
            </a:r>
            <a:r>
              <a:rPr sz="1800" dirty="0">
                <a:latin typeface="Times New Roman"/>
                <a:cs typeface="Times New Roman"/>
              </a:rPr>
              <a:t>Management.</a:t>
            </a:r>
            <a:r>
              <a:rPr sz="1800" spc="465" dirty="0">
                <a:latin typeface="Times New Roman"/>
                <a:cs typeface="Times New Roman"/>
              </a:rPr>
              <a:t> </a:t>
            </a:r>
            <a:r>
              <a:rPr sz="1800" dirty="0">
                <a:latin typeface="Times New Roman"/>
                <a:cs typeface="Times New Roman"/>
              </a:rPr>
              <a:t>IEEE</a:t>
            </a:r>
            <a:r>
              <a:rPr sz="1800" spc="475" dirty="0">
                <a:latin typeface="Times New Roman"/>
                <a:cs typeface="Times New Roman"/>
              </a:rPr>
              <a:t> </a:t>
            </a:r>
            <a:r>
              <a:rPr sz="1800" dirty="0">
                <a:latin typeface="Times New Roman"/>
                <a:cs typeface="Times New Roman"/>
              </a:rPr>
              <a:t>Access,</a:t>
            </a:r>
            <a:r>
              <a:rPr sz="1800" spc="475" dirty="0">
                <a:latin typeface="Times New Roman"/>
                <a:cs typeface="Times New Roman"/>
              </a:rPr>
              <a:t> </a:t>
            </a:r>
            <a:r>
              <a:rPr sz="1800" dirty="0">
                <a:latin typeface="Times New Roman"/>
                <a:cs typeface="Times New Roman"/>
              </a:rPr>
              <a:t>7,</a:t>
            </a:r>
            <a:r>
              <a:rPr sz="1800" spc="470" dirty="0">
                <a:latin typeface="Times New Roman"/>
                <a:cs typeface="Times New Roman"/>
              </a:rPr>
              <a:t> </a:t>
            </a:r>
            <a:r>
              <a:rPr sz="1800" spc="-10" dirty="0">
                <a:latin typeface="Times New Roman"/>
                <a:cs typeface="Times New Roman"/>
              </a:rPr>
              <a:t>27738-</a:t>
            </a:r>
            <a:r>
              <a:rPr sz="1800" dirty="0">
                <a:latin typeface="Times New Roman"/>
                <a:cs typeface="Times New Roman"/>
              </a:rPr>
              <a:t>27750.</a:t>
            </a:r>
            <a:r>
              <a:rPr sz="1800" spc="480"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10.1109/ACCESS.2019.2904392</a:t>
            </a:r>
            <a:endParaRPr sz="1800" dirty="0">
              <a:latin typeface="Times New Roman"/>
              <a:cs typeface="Times New Roman"/>
            </a:endParaRPr>
          </a:p>
          <a:p>
            <a:pPr>
              <a:lnSpc>
                <a:spcPct val="100000"/>
              </a:lnSpc>
              <a:spcBef>
                <a:spcPts val="90"/>
              </a:spcBef>
              <a:buFont typeface="Times New Roman"/>
              <a:buAutoNum type="arabicPlain" startAt="4"/>
            </a:pPr>
            <a:endParaRPr sz="1800" dirty="0">
              <a:latin typeface="Times New Roman"/>
              <a:cs typeface="Times New Roman"/>
            </a:endParaRPr>
          </a:p>
          <a:p>
            <a:pPr marL="125095" marR="5080" indent="374015" algn="just">
              <a:lnSpc>
                <a:spcPct val="100000"/>
              </a:lnSpc>
              <a:buAutoNum type="arabicPlain" startAt="4"/>
              <a:tabLst>
                <a:tab pos="499109" algn="l"/>
              </a:tabLst>
            </a:pPr>
            <a:r>
              <a:rPr sz="1800" dirty="0">
                <a:latin typeface="Times New Roman"/>
                <a:cs typeface="Times New Roman"/>
              </a:rPr>
              <a:t>Wang,</a:t>
            </a:r>
            <a:r>
              <a:rPr sz="1800" spc="315" dirty="0">
                <a:latin typeface="Times New Roman"/>
                <a:cs typeface="Times New Roman"/>
              </a:rPr>
              <a:t> </a:t>
            </a:r>
            <a:r>
              <a:rPr sz="1800" dirty="0">
                <a:latin typeface="Times New Roman"/>
                <a:cs typeface="Times New Roman"/>
              </a:rPr>
              <a:t>Y.,</a:t>
            </a:r>
            <a:r>
              <a:rPr sz="1800" spc="305" dirty="0">
                <a:latin typeface="Times New Roman"/>
                <a:cs typeface="Times New Roman"/>
              </a:rPr>
              <a:t> </a:t>
            </a:r>
            <a:r>
              <a:rPr sz="1800" dirty="0">
                <a:latin typeface="Times New Roman"/>
                <a:cs typeface="Times New Roman"/>
              </a:rPr>
              <a:t>Wang,</a:t>
            </a:r>
            <a:r>
              <a:rPr sz="1800" spc="315" dirty="0">
                <a:latin typeface="Times New Roman"/>
                <a:cs typeface="Times New Roman"/>
              </a:rPr>
              <a:t> </a:t>
            </a:r>
            <a:r>
              <a:rPr sz="1800" dirty="0">
                <a:latin typeface="Times New Roman"/>
                <a:cs typeface="Times New Roman"/>
              </a:rPr>
              <a:t>Z.,</a:t>
            </a:r>
            <a:r>
              <a:rPr sz="1800" spc="310" dirty="0">
                <a:latin typeface="Times New Roman"/>
                <a:cs typeface="Times New Roman"/>
              </a:rPr>
              <a:t> </a:t>
            </a:r>
            <a:r>
              <a:rPr sz="1800" dirty="0">
                <a:latin typeface="Times New Roman"/>
                <a:cs typeface="Times New Roman"/>
              </a:rPr>
              <a:t>Liu,</a:t>
            </a:r>
            <a:r>
              <a:rPr sz="1800" spc="300" dirty="0">
                <a:latin typeface="Times New Roman"/>
                <a:cs typeface="Times New Roman"/>
              </a:rPr>
              <a:t> </a:t>
            </a:r>
            <a:r>
              <a:rPr sz="1800" dirty="0">
                <a:latin typeface="Times New Roman"/>
                <a:cs typeface="Times New Roman"/>
              </a:rPr>
              <a:t>Q.,</a:t>
            </a:r>
            <a:r>
              <a:rPr sz="1800" spc="310" dirty="0">
                <a:latin typeface="Times New Roman"/>
                <a:cs typeface="Times New Roman"/>
              </a:rPr>
              <a:t> </a:t>
            </a:r>
            <a:r>
              <a:rPr sz="1800" dirty="0">
                <a:latin typeface="Times New Roman"/>
                <a:cs typeface="Times New Roman"/>
              </a:rPr>
              <a:t>&amp;</a:t>
            </a:r>
            <a:r>
              <a:rPr sz="1800" spc="310" dirty="0">
                <a:latin typeface="Times New Roman"/>
                <a:cs typeface="Times New Roman"/>
              </a:rPr>
              <a:t> </a:t>
            </a:r>
            <a:r>
              <a:rPr sz="1800" dirty="0">
                <a:latin typeface="Times New Roman"/>
                <a:cs typeface="Times New Roman"/>
              </a:rPr>
              <a:t>Zhang,</a:t>
            </a:r>
            <a:r>
              <a:rPr sz="1800" spc="305" dirty="0">
                <a:latin typeface="Times New Roman"/>
                <a:cs typeface="Times New Roman"/>
              </a:rPr>
              <a:t> </a:t>
            </a:r>
            <a:r>
              <a:rPr sz="1800" dirty="0">
                <a:latin typeface="Times New Roman"/>
                <a:cs typeface="Times New Roman"/>
              </a:rPr>
              <a:t>W.</a:t>
            </a:r>
            <a:r>
              <a:rPr sz="1800" spc="310" dirty="0">
                <a:latin typeface="Times New Roman"/>
                <a:cs typeface="Times New Roman"/>
              </a:rPr>
              <a:t> </a:t>
            </a:r>
            <a:r>
              <a:rPr sz="1800" dirty="0">
                <a:latin typeface="Times New Roman"/>
                <a:cs typeface="Times New Roman"/>
              </a:rPr>
              <a:t>(2019).</a:t>
            </a:r>
            <a:r>
              <a:rPr sz="1800" spc="310" dirty="0">
                <a:latin typeface="Times New Roman"/>
                <a:cs typeface="Times New Roman"/>
              </a:rPr>
              <a:t> </a:t>
            </a:r>
            <a:r>
              <a:rPr sz="1800" dirty="0">
                <a:latin typeface="Times New Roman"/>
                <a:cs typeface="Times New Roman"/>
              </a:rPr>
              <a:t>A</a:t>
            </a:r>
            <a:r>
              <a:rPr sz="1800" spc="22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05" dirty="0">
                <a:latin typeface="Times New Roman"/>
                <a:cs typeface="Times New Roman"/>
              </a:rPr>
              <a:t> </a:t>
            </a:r>
            <a:r>
              <a:rPr sz="1800" dirty="0">
                <a:latin typeface="Times New Roman"/>
                <a:cs typeface="Times New Roman"/>
              </a:rPr>
              <a:t>UAV</a:t>
            </a:r>
            <a:r>
              <a:rPr sz="1800" spc="275" dirty="0">
                <a:latin typeface="Times New Roman"/>
                <a:cs typeface="Times New Roman"/>
              </a:rPr>
              <a:t> </a:t>
            </a:r>
            <a:r>
              <a:rPr sz="1800" dirty="0">
                <a:latin typeface="Times New Roman"/>
                <a:cs typeface="Times New Roman"/>
              </a:rPr>
              <a:t>System</a:t>
            </a:r>
            <a:r>
              <a:rPr sz="1800" spc="300" dirty="0">
                <a:latin typeface="Times New Roman"/>
                <a:cs typeface="Times New Roman"/>
              </a:rPr>
              <a:t> </a:t>
            </a:r>
            <a:r>
              <a:rPr sz="1800" spc="-25" dirty="0">
                <a:latin typeface="Times New Roman"/>
                <a:cs typeface="Times New Roman"/>
              </a:rPr>
              <a:t>for </a:t>
            </a:r>
            <a:r>
              <a:rPr sz="1800" dirty="0">
                <a:latin typeface="Times New Roman"/>
                <a:cs typeface="Times New Roman"/>
              </a:rPr>
              <a:t>Environmental</a:t>
            </a:r>
            <a:r>
              <a:rPr sz="1800" spc="20" dirty="0">
                <a:latin typeface="Times New Roman"/>
                <a:cs typeface="Times New Roman"/>
              </a:rPr>
              <a:t> </a:t>
            </a:r>
            <a:r>
              <a:rPr sz="1800" dirty="0">
                <a:latin typeface="Times New Roman"/>
                <a:cs typeface="Times New Roman"/>
              </a:rPr>
              <a:t>Monitoring</a:t>
            </a:r>
            <a:r>
              <a:rPr sz="1800" spc="25" dirty="0">
                <a:latin typeface="Times New Roman"/>
                <a:cs typeface="Times New Roman"/>
              </a:rPr>
              <a:t> </a:t>
            </a:r>
            <a:r>
              <a:rPr sz="1800" dirty="0">
                <a:latin typeface="Times New Roman"/>
                <a:cs typeface="Times New Roman"/>
              </a:rPr>
              <a:t>Based</a:t>
            </a:r>
            <a:r>
              <a:rPr sz="1800" spc="30" dirty="0">
                <a:latin typeface="Times New Roman"/>
                <a:cs typeface="Times New Roman"/>
              </a:rPr>
              <a:t> </a:t>
            </a:r>
            <a:r>
              <a:rPr sz="1800" dirty="0">
                <a:latin typeface="Times New Roman"/>
                <a:cs typeface="Times New Roman"/>
              </a:rPr>
              <a:t>on</a:t>
            </a:r>
            <a:r>
              <a:rPr sz="1800" spc="30" dirty="0">
                <a:latin typeface="Times New Roman"/>
                <a:cs typeface="Times New Roman"/>
              </a:rPr>
              <a:t> </a:t>
            </a:r>
            <a:r>
              <a:rPr sz="1800" dirty="0">
                <a:latin typeface="Times New Roman"/>
                <a:cs typeface="Times New Roman"/>
              </a:rPr>
              <a:t>LoRa</a:t>
            </a:r>
            <a:r>
              <a:rPr sz="1800" spc="35" dirty="0">
                <a:latin typeface="Times New Roman"/>
                <a:cs typeface="Times New Roman"/>
              </a:rPr>
              <a:t> </a:t>
            </a:r>
            <a:r>
              <a:rPr sz="1800" dirty="0">
                <a:latin typeface="Times New Roman"/>
                <a:cs typeface="Times New Roman"/>
              </a:rPr>
              <a:t>Network.</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2019</a:t>
            </a:r>
            <a:r>
              <a:rPr sz="1800" spc="15" dirty="0">
                <a:latin typeface="Times New Roman"/>
                <a:cs typeface="Times New Roman"/>
              </a:rPr>
              <a:t> </a:t>
            </a:r>
            <a:r>
              <a:rPr sz="1800" dirty="0">
                <a:latin typeface="Times New Roman"/>
                <a:cs typeface="Times New Roman"/>
              </a:rPr>
              <a:t>10th</a:t>
            </a:r>
            <a:r>
              <a:rPr sz="1800" spc="30" dirty="0">
                <a:latin typeface="Times New Roman"/>
                <a:cs typeface="Times New Roman"/>
              </a:rPr>
              <a:t> </a:t>
            </a:r>
            <a:r>
              <a:rPr sz="1800" dirty="0">
                <a:latin typeface="Times New Roman"/>
                <a:cs typeface="Times New Roman"/>
              </a:rPr>
              <a:t>International</a:t>
            </a:r>
            <a:r>
              <a:rPr sz="1800" spc="30" dirty="0">
                <a:latin typeface="Times New Roman"/>
                <a:cs typeface="Times New Roman"/>
              </a:rPr>
              <a:t> </a:t>
            </a:r>
            <a:r>
              <a:rPr sz="1800" spc="-10" dirty="0">
                <a:latin typeface="Times New Roman"/>
                <a:cs typeface="Times New Roman"/>
              </a:rPr>
              <a:t>Conference </a:t>
            </a:r>
            <a:r>
              <a:rPr sz="1800" dirty="0">
                <a:latin typeface="Times New Roman"/>
                <a:cs typeface="Times New Roman"/>
              </a:rPr>
              <a:t>on</a:t>
            </a:r>
            <a:r>
              <a:rPr sz="1800" spc="65" dirty="0">
                <a:latin typeface="Times New Roman"/>
                <a:cs typeface="Times New Roman"/>
              </a:rPr>
              <a:t>  </a:t>
            </a:r>
            <a:r>
              <a:rPr sz="1800" dirty="0">
                <a:latin typeface="Times New Roman"/>
                <a:cs typeface="Times New Roman"/>
              </a:rPr>
              <a:t>Information</a:t>
            </a:r>
            <a:r>
              <a:rPr sz="1800" spc="60" dirty="0">
                <a:latin typeface="Times New Roman"/>
                <a:cs typeface="Times New Roman"/>
              </a:rPr>
              <a:t>  </a:t>
            </a:r>
            <a:r>
              <a:rPr sz="1800" dirty="0">
                <a:latin typeface="Times New Roman"/>
                <a:cs typeface="Times New Roman"/>
              </a:rPr>
              <a:t>Technology</a:t>
            </a:r>
            <a:r>
              <a:rPr sz="1800" spc="70" dirty="0">
                <a:latin typeface="Times New Roman"/>
                <a:cs typeface="Times New Roman"/>
              </a:rPr>
              <a:t>  </a:t>
            </a:r>
            <a:r>
              <a:rPr sz="1800" dirty="0">
                <a:latin typeface="Times New Roman"/>
                <a:cs typeface="Times New Roman"/>
              </a:rPr>
              <a:t>in</a:t>
            </a:r>
            <a:r>
              <a:rPr sz="1800" spc="65" dirty="0">
                <a:latin typeface="Times New Roman"/>
                <a:cs typeface="Times New Roman"/>
              </a:rPr>
              <a:t>  </a:t>
            </a:r>
            <a:r>
              <a:rPr sz="1800" dirty="0">
                <a:latin typeface="Times New Roman"/>
                <a:cs typeface="Times New Roman"/>
              </a:rPr>
              <a:t>Medicine</a:t>
            </a:r>
            <a:r>
              <a:rPr sz="1800" spc="70" dirty="0">
                <a:latin typeface="Times New Roman"/>
                <a:cs typeface="Times New Roman"/>
              </a:rPr>
              <a:t>  </a:t>
            </a:r>
            <a:r>
              <a:rPr sz="1800" dirty="0">
                <a:latin typeface="Times New Roman"/>
                <a:cs typeface="Times New Roman"/>
              </a:rPr>
              <a:t>and</a:t>
            </a:r>
            <a:r>
              <a:rPr sz="1800" spc="65" dirty="0">
                <a:latin typeface="Times New Roman"/>
                <a:cs typeface="Times New Roman"/>
              </a:rPr>
              <a:t>  </a:t>
            </a:r>
            <a:r>
              <a:rPr sz="1800" dirty="0">
                <a:latin typeface="Times New Roman"/>
                <a:cs typeface="Times New Roman"/>
              </a:rPr>
              <a:t>Education</a:t>
            </a:r>
            <a:r>
              <a:rPr sz="1800" spc="65" dirty="0">
                <a:latin typeface="Times New Roman"/>
                <a:cs typeface="Times New Roman"/>
              </a:rPr>
              <a:t>  </a:t>
            </a:r>
            <a:r>
              <a:rPr sz="1800" dirty="0">
                <a:latin typeface="Times New Roman"/>
                <a:cs typeface="Times New Roman"/>
              </a:rPr>
              <a:t>(ITME)</a:t>
            </a:r>
            <a:r>
              <a:rPr sz="1800" spc="75" dirty="0">
                <a:latin typeface="Times New Roman"/>
                <a:cs typeface="Times New Roman"/>
              </a:rPr>
              <a:t>  </a:t>
            </a:r>
            <a:r>
              <a:rPr sz="1800" dirty="0">
                <a:latin typeface="Times New Roman"/>
                <a:cs typeface="Times New Roman"/>
              </a:rPr>
              <a:t>(pp.</a:t>
            </a:r>
            <a:r>
              <a:rPr sz="1800" spc="65" dirty="0">
                <a:latin typeface="Times New Roman"/>
                <a:cs typeface="Times New Roman"/>
              </a:rPr>
              <a:t>  </a:t>
            </a:r>
            <a:r>
              <a:rPr sz="1800" spc="-10" dirty="0">
                <a:latin typeface="Times New Roman"/>
                <a:cs typeface="Times New Roman"/>
              </a:rPr>
              <a:t>333-</a:t>
            </a:r>
            <a:r>
              <a:rPr sz="1800" dirty="0">
                <a:latin typeface="Times New Roman"/>
                <a:cs typeface="Times New Roman"/>
              </a:rPr>
              <a:t>337).</a:t>
            </a:r>
            <a:r>
              <a:rPr sz="1800" spc="75"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10.1109/ITME.2019.00103</a:t>
            </a:r>
            <a:endParaRPr sz="1800" dirty="0">
              <a:latin typeface="Times New Roman"/>
              <a:cs typeface="Times New Roman"/>
            </a:endParaRPr>
          </a:p>
          <a:p>
            <a:pPr>
              <a:lnSpc>
                <a:spcPct val="100000"/>
              </a:lnSpc>
              <a:spcBef>
                <a:spcPts val="90"/>
              </a:spcBef>
            </a:pPr>
            <a:endParaRPr sz="1800" dirty="0">
              <a:latin typeface="Times New Roman"/>
              <a:cs typeface="Times New Roman"/>
            </a:endParaRPr>
          </a:p>
          <a:p>
            <a:pPr marL="125095" marR="5080" algn="just">
              <a:lnSpc>
                <a:spcPct val="100000"/>
              </a:lnSpc>
              <a:tabLst>
                <a:tab pos="492759" algn="l"/>
              </a:tabLst>
            </a:pPr>
            <a:r>
              <a:rPr lang="en-US" sz="1800" dirty="0">
                <a:latin typeface="Times New Roman"/>
                <a:cs typeface="Times New Roman"/>
              </a:rPr>
              <a:t>7 </a:t>
            </a:r>
            <a:r>
              <a:rPr sz="1800" dirty="0">
                <a:latin typeface="Times New Roman"/>
                <a:cs typeface="Times New Roman"/>
              </a:rPr>
              <a:t>Guo,</a:t>
            </a:r>
            <a:r>
              <a:rPr sz="1800" spc="320" dirty="0">
                <a:latin typeface="Times New Roman"/>
                <a:cs typeface="Times New Roman"/>
              </a:rPr>
              <a:t> </a:t>
            </a:r>
            <a:r>
              <a:rPr sz="1800" dirty="0">
                <a:latin typeface="Times New Roman"/>
                <a:cs typeface="Times New Roman"/>
              </a:rPr>
              <a:t>L.,</a:t>
            </a:r>
            <a:r>
              <a:rPr sz="1800" spc="330" dirty="0">
                <a:latin typeface="Times New Roman"/>
                <a:cs typeface="Times New Roman"/>
              </a:rPr>
              <a:t> </a:t>
            </a:r>
            <a:r>
              <a:rPr sz="1800" dirty="0">
                <a:latin typeface="Times New Roman"/>
                <a:cs typeface="Times New Roman"/>
              </a:rPr>
              <a:t>Xu,</a:t>
            </a:r>
            <a:r>
              <a:rPr sz="1800" spc="330" dirty="0">
                <a:latin typeface="Times New Roman"/>
                <a:cs typeface="Times New Roman"/>
              </a:rPr>
              <a:t> </a:t>
            </a:r>
            <a:r>
              <a:rPr sz="1800" dirty="0">
                <a:latin typeface="Times New Roman"/>
                <a:cs typeface="Times New Roman"/>
              </a:rPr>
              <a:t>L.,</a:t>
            </a:r>
            <a:r>
              <a:rPr sz="1800" spc="320" dirty="0">
                <a:latin typeface="Times New Roman"/>
                <a:cs typeface="Times New Roman"/>
              </a:rPr>
              <a:t> </a:t>
            </a:r>
            <a:r>
              <a:rPr sz="1800" dirty="0">
                <a:latin typeface="Times New Roman"/>
                <a:cs typeface="Times New Roman"/>
              </a:rPr>
              <a:t>&amp;</a:t>
            </a:r>
            <a:r>
              <a:rPr sz="1800" spc="325" dirty="0">
                <a:latin typeface="Times New Roman"/>
                <a:cs typeface="Times New Roman"/>
              </a:rPr>
              <a:t> </a:t>
            </a:r>
            <a:r>
              <a:rPr sz="1800" dirty="0">
                <a:latin typeface="Times New Roman"/>
                <a:cs typeface="Times New Roman"/>
              </a:rPr>
              <a:t>He,</a:t>
            </a:r>
            <a:r>
              <a:rPr sz="1800" spc="330" dirty="0">
                <a:latin typeface="Times New Roman"/>
                <a:cs typeface="Times New Roman"/>
              </a:rPr>
              <a:t> </a:t>
            </a:r>
            <a:r>
              <a:rPr sz="1800" dirty="0">
                <a:latin typeface="Times New Roman"/>
                <a:cs typeface="Times New Roman"/>
              </a:rPr>
              <a:t>H.</a:t>
            </a:r>
            <a:r>
              <a:rPr sz="1800" spc="335" dirty="0">
                <a:latin typeface="Times New Roman"/>
                <a:cs typeface="Times New Roman"/>
              </a:rPr>
              <a:t> </a:t>
            </a:r>
            <a:r>
              <a:rPr sz="1800" dirty="0">
                <a:latin typeface="Times New Roman"/>
                <a:cs typeface="Times New Roman"/>
              </a:rPr>
              <a:t>(2020).</a:t>
            </a:r>
            <a:r>
              <a:rPr sz="1800" spc="320" dirty="0">
                <a:latin typeface="Times New Roman"/>
                <a:cs typeface="Times New Roman"/>
              </a:rPr>
              <a:t> </a:t>
            </a:r>
            <a:r>
              <a:rPr sz="1800" dirty="0">
                <a:latin typeface="Times New Roman"/>
                <a:cs typeface="Times New Roman"/>
              </a:rPr>
              <a:t>An</a:t>
            </a:r>
            <a:r>
              <a:rPr sz="1800" spc="325" dirty="0">
                <a:latin typeface="Times New Roman"/>
                <a:cs typeface="Times New Roman"/>
              </a:rPr>
              <a:t> </a:t>
            </a:r>
            <a:r>
              <a:rPr sz="1800" dirty="0">
                <a:latin typeface="Times New Roman"/>
                <a:cs typeface="Times New Roman"/>
              </a:rPr>
              <a:t>Integrated</a:t>
            </a:r>
            <a:r>
              <a:rPr sz="1800" spc="335" dirty="0">
                <a:latin typeface="Times New Roman"/>
                <a:cs typeface="Times New Roman"/>
              </a:rPr>
              <a:t> </a:t>
            </a:r>
            <a:r>
              <a:rPr sz="1800" dirty="0">
                <a:latin typeface="Times New Roman"/>
                <a:cs typeface="Times New Roman"/>
              </a:rPr>
              <a:t>UAV</a:t>
            </a:r>
            <a:r>
              <a:rPr sz="1800" spc="285" dirty="0">
                <a:latin typeface="Times New Roman"/>
                <a:cs typeface="Times New Roman"/>
              </a:rPr>
              <a:t> </a:t>
            </a:r>
            <a:r>
              <a:rPr sz="1800" dirty="0">
                <a:latin typeface="Times New Roman"/>
                <a:cs typeface="Times New Roman"/>
              </a:rPr>
              <a:t>Communication</a:t>
            </a:r>
            <a:r>
              <a:rPr sz="1800" spc="335" dirty="0">
                <a:latin typeface="Times New Roman"/>
                <a:cs typeface="Times New Roman"/>
              </a:rPr>
              <a:t> </a:t>
            </a:r>
            <a:r>
              <a:rPr sz="1800" dirty="0">
                <a:latin typeface="Times New Roman"/>
                <a:cs typeface="Times New Roman"/>
              </a:rPr>
              <a:t>System</a:t>
            </a:r>
            <a:r>
              <a:rPr sz="1800" spc="320" dirty="0">
                <a:latin typeface="Times New Roman"/>
                <a:cs typeface="Times New Roman"/>
              </a:rPr>
              <a:t> </a:t>
            </a:r>
            <a:r>
              <a:rPr sz="1800" spc="-25" dirty="0">
                <a:latin typeface="Times New Roman"/>
                <a:cs typeface="Times New Roman"/>
              </a:rPr>
              <a:t>for </a:t>
            </a:r>
            <a:r>
              <a:rPr sz="1800" dirty="0">
                <a:latin typeface="Times New Roman"/>
                <a:cs typeface="Times New Roman"/>
              </a:rPr>
              <a:t>Disaster</a:t>
            </a:r>
            <a:r>
              <a:rPr sz="1800" spc="75" dirty="0">
                <a:latin typeface="Times New Roman"/>
                <a:cs typeface="Times New Roman"/>
              </a:rPr>
              <a:t> </a:t>
            </a:r>
            <a:r>
              <a:rPr sz="1800" dirty="0">
                <a:latin typeface="Times New Roman"/>
                <a:cs typeface="Times New Roman"/>
              </a:rPr>
              <a:t>Relief</a:t>
            </a:r>
            <a:r>
              <a:rPr sz="1800" spc="60" dirty="0">
                <a:latin typeface="Times New Roman"/>
                <a:cs typeface="Times New Roman"/>
              </a:rPr>
              <a:t> </a:t>
            </a:r>
            <a:r>
              <a:rPr sz="1800" dirty="0">
                <a:latin typeface="Times New Roman"/>
                <a:cs typeface="Times New Roman"/>
              </a:rPr>
              <a:t>with</a:t>
            </a:r>
            <a:r>
              <a:rPr sz="1800" spc="80" dirty="0">
                <a:latin typeface="Times New Roman"/>
                <a:cs typeface="Times New Roman"/>
              </a:rPr>
              <a:t> </a:t>
            </a:r>
            <a:r>
              <a:rPr sz="1800" dirty="0">
                <a:latin typeface="Times New Roman"/>
                <a:cs typeface="Times New Roman"/>
              </a:rPr>
              <a:t>LoRa</a:t>
            </a:r>
            <a:r>
              <a:rPr sz="1800" spc="80" dirty="0">
                <a:latin typeface="Times New Roman"/>
                <a:cs typeface="Times New Roman"/>
              </a:rPr>
              <a:t> </a:t>
            </a:r>
            <a:r>
              <a:rPr sz="1800" dirty="0">
                <a:latin typeface="Times New Roman"/>
                <a:cs typeface="Times New Roman"/>
              </a:rPr>
              <a:t>Networks.</a:t>
            </a:r>
            <a:r>
              <a:rPr sz="1800" spc="80" dirty="0">
                <a:latin typeface="Times New Roman"/>
                <a:cs typeface="Times New Roman"/>
              </a:rPr>
              <a:t> </a:t>
            </a:r>
            <a:r>
              <a:rPr sz="1800" dirty="0">
                <a:latin typeface="Times New Roman"/>
                <a:cs typeface="Times New Roman"/>
              </a:rPr>
              <a:t>In</a:t>
            </a:r>
            <a:r>
              <a:rPr sz="1800" spc="65" dirty="0">
                <a:latin typeface="Times New Roman"/>
                <a:cs typeface="Times New Roman"/>
              </a:rPr>
              <a:t> </a:t>
            </a:r>
            <a:r>
              <a:rPr sz="1800" dirty="0">
                <a:latin typeface="Times New Roman"/>
                <a:cs typeface="Times New Roman"/>
              </a:rPr>
              <a:t>2020</a:t>
            </a:r>
            <a:r>
              <a:rPr sz="1800" spc="70" dirty="0">
                <a:latin typeface="Times New Roman"/>
                <a:cs typeface="Times New Roman"/>
              </a:rPr>
              <a:t> </a:t>
            </a:r>
            <a:r>
              <a:rPr sz="1800" dirty="0">
                <a:latin typeface="Times New Roman"/>
                <a:cs typeface="Times New Roman"/>
              </a:rPr>
              <a:t>2nd</a:t>
            </a:r>
            <a:r>
              <a:rPr sz="1800" spc="75" dirty="0">
                <a:latin typeface="Times New Roman"/>
                <a:cs typeface="Times New Roman"/>
              </a:rPr>
              <a:t> </a:t>
            </a:r>
            <a:r>
              <a:rPr sz="1800" dirty="0">
                <a:latin typeface="Times New Roman"/>
                <a:cs typeface="Times New Roman"/>
              </a:rPr>
              <a:t>International</a:t>
            </a:r>
            <a:r>
              <a:rPr sz="1800" spc="70" dirty="0">
                <a:latin typeface="Times New Roman"/>
                <a:cs typeface="Times New Roman"/>
              </a:rPr>
              <a:t> </a:t>
            </a:r>
            <a:r>
              <a:rPr sz="1800" dirty="0">
                <a:latin typeface="Times New Roman"/>
                <a:cs typeface="Times New Roman"/>
              </a:rPr>
              <a:t>Conference</a:t>
            </a:r>
            <a:r>
              <a:rPr sz="1800" spc="70" dirty="0">
                <a:latin typeface="Times New Roman"/>
                <a:cs typeface="Times New Roman"/>
              </a:rPr>
              <a:t> </a:t>
            </a:r>
            <a:r>
              <a:rPr sz="1800" dirty="0">
                <a:latin typeface="Times New Roman"/>
                <a:cs typeface="Times New Roman"/>
              </a:rPr>
              <a:t>on</a:t>
            </a:r>
            <a:r>
              <a:rPr sz="1800" spc="65" dirty="0">
                <a:latin typeface="Times New Roman"/>
                <a:cs typeface="Times New Roman"/>
              </a:rPr>
              <a:t> </a:t>
            </a:r>
            <a:r>
              <a:rPr sz="1800" spc="-10" dirty="0">
                <a:latin typeface="Times New Roman"/>
                <a:cs typeface="Times New Roman"/>
              </a:rPr>
              <a:t>Information </a:t>
            </a:r>
            <a:r>
              <a:rPr sz="1800" dirty="0">
                <a:latin typeface="Times New Roman"/>
                <a:cs typeface="Times New Roman"/>
              </a:rPr>
              <a:t>Science</a:t>
            </a:r>
            <a:r>
              <a:rPr sz="1800" spc="-3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Systems</a:t>
            </a:r>
            <a:r>
              <a:rPr sz="1800" spc="-35" dirty="0">
                <a:latin typeface="Times New Roman"/>
                <a:cs typeface="Times New Roman"/>
              </a:rPr>
              <a:t> </a:t>
            </a:r>
            <a:r>
              <a:rPr sz="1800" dirty="0">
                <a:latin typeface="Times New Roman"/>
                <a:cs typeface="Times New Roman"/>
              </a:rPr>
              <a:t>(ICISS)</a:t>
            </a:r>
            <a:r>
              <a:rPr sz="1800" spc="-10" dirty="0">
                <a:latin typeface="Times New Roman"/>
                <a:cs typeface="Times New Roman"/>
              </a:rPr>
              <a:t> </a:t>
            </a:r>
            <a:r>
              <a:rPr sz="1800" dirty="0">
                <a:latin typeface="Times New Roman"/>
                <a:cs typeface="Times New Roman"/>
              </a:rPr>
              <a:t>(pp.</a:t>
            </a:r>
            <a:r>
              <a:rPr sz="1800" spc="-20" dirty="0">
                <a:latin typeface="Times New Roman"/>
                <a:cs typeface="Times New Roman"/>
              </a:rPr>
              <a:t> </a:t>
            </a:r>
            <a:r>
              <a:rPr sz="1800" spc="-10" dirty="0">
                <a:latin typeface="Times New Roman"/>
                <a:cs typeface="Times New Roman"/>
              </a:rPr>
              <a:t>494-</a:t>
            </a:r>
            <a:r>
              <a:rPr sz="1800" dirty="0">
                <a:latin typeface="Times New Roman"/>
                <a:cs typeface="Times New Roman"/>
              </a:rPr>
              <a:t>498).</a:t>
            </a:r>
            <a:r>
              <a:rPr sz="1800" spc="-15" dirty="0">
                <a:latin typeface="Times New Roman"/>
                <a:cs typeface="Times New Roman"/>
              </a:rPr>
              <a:t> </a:t>
            </a:r>
            <a:r>
              <a:rPr sz="1800" dirty="0">
                <a:latin typeface="Times New Roman"/>
                <a:cs typeface="Times New Roman"/>
              </a:rPr>
              <a:t>DOI:</a:t>
            </a:r>
            <a:r>
              <a:rPr sz="1800" spc="-15" dirty="0">
                <a:latin typeface="Times New Roman"/>
                <a:cs typeface="Times New Roman"/>
              </a:rPr>
              <a:t> </a:t>
            </a:r>
            <a:r>
              <a:rPr sz="1800" spc="-10" dirty="0">
                <a:latin typeface="Times New Roman"/>
                <a:cs typeface="Times New Roman"/>
              </a:rPr>
              <a:t>10.1109/ICISS49275.2020.9056697</a:t>
            </a:r>
            <a:endParaRPr sz="1800" dirty="0">
              <a:latin typeface="Times New Roman"/>
              <a:cs typeface="Times New Roman"/>
            </a:endParaRPr>
          </a:p>
        </p:txBody>
      </p:sp>
      <p:grpSp>
        <p:nvGrpSpPr>
          <p:cNvPr id="5" name="object 5"/>
          <p:cNvGrpSpPr/>
          <p:nvPr/>
        </p:nvGrpSpPr>
        <p:grpSpPr>
          <a:xfrm>
            <a:off x="8983739" y="0"/>
            <a:ext cx="160655" cy="546100"/>
            <a:chOff x="8983739" y="0"/>
            <a:chExt cx="160655" cy="546100"/>
          </a:xfrm>
        </p:grpSpPr>
        <p:pic>
          <p:nvPicPr>
            <p:cNvPr id="6" name="object 6"/>
            <p:cNvPicPr/>
            <p:nvPr/>
          </p:nvPicPr>
          <p:blipFill>
            <a:blip r:embed="rId2"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8" name="object 8"/>
          <p:cNvGrpSpPr/>
          <p:nvPr/>
        </p:nvGrpSpPr>
        <p:grpSpPr>
          <a:xfrm>
            <a:off x="8983739" y="0"/>
            <a:ext cx="160655" cy="546100"/>
            <a:chOff x="8983739" y="0"/>
            <a:chExt cx="160655" cy="546100"/>
          </a:xfrm>
        </p:grpSpPr>
        <p:pic>
          <p:nvPicPr>
            <p:cNvPr id="9" name="object 9"/>
            <p:cNvPicPr/>
            <p:nvPr/>
          </p:nvPicPr>
          <p:blipFill>
            <a:blip r:embed="rId2" cstate="print"/>
            <a:stretch>
              <a:fillRect/>
            </a:stretch>
          </p:blipFill>
          <p:spPr>
            <a:xfrm>
              <a:off x="8983739" y="8947"/>
              <a:ext cx="160259" cy="536841"/>
            </a:xfrm>
            <a:prstGeom prst="rect">
              <a:avLst/>
            </a:prstGeom>
          </p:spPr>
        </p:pic>
        <p:sp>
          <p:nvSpPr>
            <p:cNvPr id="10" name="object 10"/>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1" name="object 11"/>
          <p:cNvSpPr txBox="1"/>
          <p:nvPr/>
        </p:nvSpPr>
        <p:spPr>
          <a:xfrm>
            <a:off x="200964" y="683767"/>
            <a:ext cx="8749665" cy="3592829"/>
          </a:xfrm>
          <a:prstGeom prst="rect">
            <a:avLst/>
          </a:prstGeom>
        </p:spPr>
        <p:txBody>
          <a:bodyPr vert="horz" wrap="square" lIns="0" tIns="12700" rIns="0" bIns="0" rtlCol="0">
            <a:spAutoFit/>
          </a:bodyPr>
          <a:lstStyle/>
          <a:p>
            <a:pPr marL="12700" marR="6350" indent="321945" algn="just">
              <a:lnSpc>
                <a:spcPct val="100000"/>
              </a:lnSpc>
              <a:spcBef>
                <a:spcPts val="100"/>
              </a:spcBef>
              <a:buAutoNum type="arabicPlain" startAt="8"/>
              <a:tabLst>
                <a:tab pos="334645" algn="l"/>
              </a:tabLst>
            </a:pPr>
            <a:r>
              <a:rPr sz="1800" dirty="0">
                <a:latin typeface="Times New Roman"/>
                <a:cs typeface="Times New Roman"/>
              </a:rPr>
              <a:t>Chen,</a:t>
            </a:r>
            <a:r>
              <a:rPr sz="1800" spc="-10" dirty="0">
                <a:latin typeface="Times New Roman"/>
                <a:cs typeface="Times New Roman"/>
              </a:rPr>
              <a:t> </a:t>
            </a:r>
            <a:r>
              <a:rPr sz="1800" dirty="0">
                <a:latin typeface="Times New Roman"/>
                <a:cs typeface="Times New Roman"/>
              </a:rPr>
              <a:t>S.,</a:t>
            </a:r>
            <a:r>
              <a:rPr sz="1800" spc="-20" dirty="0">
                <a:latin typeface="Times New Roman"/>
                <a:cs typeface="Times New Roman"/>
              </a:rPr>
              <a:t> </a:t>
            </a:r>
            <a:r>
              <a:rPr sz="1800" dirty="0">
                <a:latin typeface="Times New Roman"/>
                <a:cs typeface="Times New Roman"/>
              </a:rPr>
              <a:t>Liu,</a:t>
            </a:r>
            <a:r>
              <a:rPr sz="1800" spc="-10" dirty="0">
                <a:latin typeface="Times New Roman"/>
                <a:cs typeface="Times New Roman"/>
              </a:rPr>
              <a:t> </a:t>
            </a:r>
            <a:r>
              <a:rPr sz="1800" dirty="0">
                <a:latin typeface="Times New Roman"/>
                <a:cs typeface="Times New Roman"/>
              </a:rPr>
              <a:t>S.,</a:t>
            </a:r>
            <a:r>
              <a:rPr sz="1800" spc="-10" dirty="0">
                <a:latin typeface="Times New Roman"/>
                <a:cs typeface="Times New Roman"/>
              </a:rPr>
              <a:t> </a:t>
            </a:r>
            <a:r>
              <a:rPr sz="1800" dirty="0">
                <a:latin typeface="Times New Roman"/>
                <a:cs typeface="Times New Roman"/>
              </a:rPr>
              <a:t>Li,</a:t>
            </a:r>
            <a:r>
              <a:rPr sz="1800" spc="-10" dirty="0">
                <a:latin typeface="Times New Roman"/>
                <a:cs typeface="Times New Roman"/>
              </a:rPr>
              <a:t> </a:t>
            </a:r>
            <a:r>
              <a:rPr sz="1800" dirty="0">
                <a:latin typeface="Times New Roman"/>
                <a:cs typeface="Times New Roman"/>
              </a:rPr>
              <a:t>S.,</a:t>
            </a:r>
            <a:r>
              <a:rPr sz="1800" spc="-20" dirty="0">
                <a:latin typeface="Times New Roman"/>
                <a:cs typeface="Times New Roman"/>
              </a:rPr>
              <a:t> </a:t>
            </a:r>
            <a:r>
              <a:rPr sz="1800" dirty="0">
                <a:latin typeface="Times New Roman"/>
                <a:cs typeface="Times New Roman"/>
              </a:rPr>
              <a:t>&amp;</a:t>
            </a:r>
            <a:r>
              <a:rPr sz="1800" spc="-15" dirty="0">
                <a:latin typeface="Times New Roman"/>
                <a:cs typeface="Times New Roman"/>
              </a:rPr>
              <a:t> </a:t>
            </a:r>
            <a:r>
              <a:rPr sz="1800" dirty="0">
                <a:latin typeface="Times New Roman"/>
                <a:cs typeface="Times New Roman"/>
              </a:rPr>
              <a:t>Zuo,</a:t>
            </a:r>
            <a:r>
              <a:rPr sz="1800" spc="-15" dirty="0">
                <a:latin typeface="Times New Roman"/>
                <a:cs typeface="Times New Roman"/>
              </a:rPr>
              <a:t> </a:t>
            </a:r>
            <a:r>
              <a:rPr sz="1800" dirty="0">
                <a:latin typeface="Times New Roman"/>
                <a:cs typeface="Times New Roman"/>
              </a:rPr>
              <a:t>R.</a:t>
            </a:r>
            <a:r>
              <a:rPr sz="1800" spc="-20" dirty="0">
                <a:latin typeface="Times New Roman"/>
                <a:cs typeface="Times New Roman"/>
              </a:rPr>
              <a:t> </a:t>
            </a:r>
            <a:r>
              <a:rPr sz="1800" dirty="0">
                <a:latin typeface="Times New Roman"/>
                <a:cs typeface="Times New Roman"/>
              </a:rPr>
              <a:t>(2020).</a:t>
            </a:r>
            <a:r>
              <a:rPr sz="1800" spc="-10" dirty="0">
                <a:latin typeface="Times New Roman"/>
                <a:cs typeface="Times New Roman"/>
              </a:rPr>
              <a:t> </a:t>
            </a:r>
            <a:r>
              <a:rPr sz="1800" dirty="0">
                <a:latin typeface="Times New Roman"/>
                <a:cs typeface="Times New Roman"/>
              </a:rPr>
              <a:t>Design</a:t>
            </a:r>
            <a:r>
              <a:rPr sz="1800" spc="-2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Implementation</a:t>
            </a:r>
            <a:r>
              <a:rPr sz="1800" spc="-1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spc="-20" dirty="0">
                <a:latin typeface="Times New Roman"/>
                <a:cs typeface="Times New Roman"/>
              </a:rPr>
              <a:t>Low-</a:t>
            </a:r>
            <a:r>
              <a:rPr sz="1800" dirty="0">
                <a:latin typeface="Times New Roman"/>
                <a:cs typeface="Times New Roman"/>
              </a:rPr>
              <a:t>Cost</a:t>
            </a:r>
            <a:r>
              <a:rPr sz="1800" spc="-25" dirty="0">
                <a:latin typeface="Times New Roman"/>
                <a:cs typeface="Times New Roman"/>
              </a:rPr>
              <a:t> UAV </a:t>
            </a:r>
            <a:r>
              <a:rPr sz="1800" dirty="0">
                <a:latin typeface="Times New Roman"/>
                <a:cs typeface="Times New Roman"/>
              </a:rPr>
              <a:t>Data</a:t>
            </a:r>
            <a:r>
              <a:rPr sz="1800" spc="80" dirty="0">
                <a:latin typeface="Times New Roman"/>
                <a:cs typeface="Times New Roman"/>
              </a:rPr>
              <a:t> </a:t>
            </a:r>
            <a:r>
              <a:rPr sz="1800" dirty="0">
                <a:latin typeface="Times New Roman"/>
                <a:cs typeface="Times New Roman"/>
              </a:rPr>
              <a:t>Transmission</a:t>
            </a:r>
            <a:r>
              <a:rPr sz="1800" spc="90" dirty="0">
                <a:latin typeface="Times New Roman"/>
                <a:cs typeface="Times New Roman"/>
              </a:rPr>
              <a:t> </a:t>
            </a:r>
            <a:r>
              <a:rPr sz="1800" dirty="0">
                <a:latin typeface="Times New Roman"/>
                <a:cs typeface="Times New Roman"/>
              </a:rPr>
              <a:t>System</a:t>
            </a:r>
            <a:r>
              <a:rPr sz="1800" spc="85" dirty="0">
                <a:latin typeface="Times New Roman"/>
                <a:cs typeface="Times New Roman"/>
              </a:rPr>
              <a:t> </a:t>
            </a:r>
            <a:r>
              <a:rPr sz="1800" dirty="0">
                <a:latin typeface="Times New Roman"/>
                <a:cs typeface="Times New Roman"/>
              </a:rPr>
              <a:t>Based</a:t>
            </a:r>
            <a:r>
              <a:rPr sz="1800" spc="85" dirty="0">
                <a:latin typeface="Times New Roman"/>
                <a:cs typeface="Times New Roman"/>
              </a:rPr>
              <a:t> </a:t>
            </a:r>
            <a:r>
              <a:rPr sz="1800" dirty="0">
                <a:latin typeface="Times New Roman"/>
                <a:cs typeface="Times New Roman"/>
              </a:rPr>
              <a:t>on</a:t>
            </a:r>
            <a:r>
              <a:rPr sz="1800" spc="75" dirty="0">
                <a:latin typeface="Times New Roman"/>
                <a:cs typeface="Times New Roman"/>
              </a:rPr>
              <a:t> </a:t>
            </a:r>
            <a:r>
              <a:rPr sz="1800" dirty="0">
                <a:latin typeface="Times New Roman"/>
                <a:cs typeface="Times New Roman"/>
              </a:rPr>
              <a:t>LoRa</a:t>
            </a:r>
            <a:r>
              <a:rPr sz="1800" spc="85" dirty="0">
                <a:latin typeface="Times New Roman"/>
                <a:cs typeface="Times New Roman"/>
              </a:rPr>
              <a:t> </a:t>
            </a:r>
            <a:r>
              <a:rPr sz="1800" spc="-10" dirty="0">
                <a:latin typeface="Times New Roman"/>
                <a:cs typeface="Times New Roman"/>
              </a:rPr>
              <a:t>Technology.</a:t>
            </a:r>
            <a:r>
              <a:rPr sz="1800" spc="90" dirty="0">
                <a:latin typeface="Times New Roman"/>
                <a:cs typeface="Times New Roman"/>
              </a:rPr>
              <a:t> </a:t>
            </a:r>
            <a:r>
              <a:rPr sz="1800" dirty="0">
                <a:latin typeface="Times New Roman"/>
                <a:cs typeface="Times New Roman"/>
              </a:rPr>
              <a:t>In</a:t>
            </a:r>
            <a:r>
              <a:rPr sz="1800" spc="75" dirty="0">
                <a:latin typeface="Times New Roman"/>
                <a:cs typeface="Times New Roman"/>
              </a:rPr>
              <a:t> </a:t>
            </a:r>
            <a:r>
              <a:rPr sz="1800" dirty="0">
                <a:latin typeface="Times New Roman"/>
                <a:cs typeface="Times New Roman"/>
              </a:rPr>
              <a:t>2020</a:t>
            </a:r>
            <a:r>
              <a:rPr sz="1800" spc="60" dirty="0">
                <a:latin typeface="Times New Roman"/>
                <a:cs typeface="Times New Roman"/>
              </a:rPr>
              <a:t> </a:t>
            </a:r>
            <a:r>
              <a:rPr sz="1800" dirty="0">
                <a:latin typeface="Times New Roman"/>
                <a:cs typeface="Times New Roman"/>
              </a:rPr>
              <a:t>6th</a:t>
            </a:r>
            <a:r>
              <a:rPr sz="1800" spc="85" dirty="0">
                <a:latin typeface="Times New Roman"/>
                <a:cs typeface="Times New Roman"/>
              </a:rPr>
              <a:t> </a:t>
            </a:r>
            <a:r>
              <a:rPr sz="1800" dirty="0">
                <a:latin typeface="Times New Roman"/>
                <a:cs typeface="Times New Roman"/>
              </a:rPr>
              <a:t>International</a:t>
            </a:r>
            <a:r>
              <a:rPr sz="1800" spc="85" dirty="0">
                <a:latin typeface="Times New Roman"/>
                <a:cs typeface="Times New Roman"/>
              </a:rPr>
              <a:t> </a:t>
            </a:r>
            <a:r>
              <a:rPr sz="1800" spc="-10" dirty="0">
                <a:latin typeface="Times New Roman"/>
                <a:cs typeface="Times New Roman"/>
              </a:rPr>
              <a:t>Conference </a:t>
            </a:r>
            <a:r>
              <a:rPr sz="1800" dirty="0">
                <a:latin typeface="Times New Roman"/>
                <a:cs typeface="Times New Roman"/>
              </a:rPr>
              <a:t>on</a:t>
            </a:r>
            <a:r>
              <a:rPr sz="1800" spc="265" dirty="0">
                <a:latin typeface="Times New Roman"/>
                <a:cs typeface="Times New Roman"/>
              </a:rPr>
              <a:t>    </a:t>
            </a:r>
            <a:r>
              <a:rPr sz="1800" dirty="0">
                <a:latin typeface="Times New Roman"/>
                <a:cs typeface="Times New Roman"/>
              </a:rPr>
              <a:t>Control,</a:t>
            </a:r>
            <a:r>
              <a:rPr sz="1800" spc="265" dirty="0">
                <a:latin typeface="Times New Roman"/>
                <a:cs typeface="Times New Roman"/>
              </a:rPr>
              <a:t>    </a:t>
            </a:r>
            <a:r>
              <a:rPr sz="1800" dirty="0">
                <a:latin typeface="Times New Roman"/>
                <a:cs typeface="Times New Roman"/>
              </a:rPr>
              <a:t>Automation</a:t>
            </a:r>
            <a:r>
              <a:rPr sz="1800" spc="265" dirty="0">
                <a:latin typeface="Times New Roman"/>
                <a:cs typeface="Times New Roman"/>
              </a:rPr>
              <a:t>    </a:t>
            </a:r>
            <a:r>
              <a:rPr sz="1800" dirty="0">
                <a:latin typeface="Times New Roman"/>
                <a:cs typeface="Times New Roman"/>
              </a:rPr>
              <a:t>and</a:t>
            </a:r>
            <a:r>
              <a:rPr sz="1800" spc="265" dirty="0">
                <a:latin typeface="Times New Roman"/>
                <a:cs typeface="Times New Roman"/>
              </a:rPr>
              <a:t>    </a:t>
            </a:r>
            <a:r>
              <a:rPr sz="1800" dirty="0">
                <a:latin typeface="Times New Roman"/>
                <a:cs typeface="Times New Roman"/>
              </a:rPr>
              <a:t>Robotics</a:t>
            </a:r>
            <a:r>
              <a:rPr sz="1800" spc="270" dirty="0">
                <a:latin typeface="Times New Roman"/>
                <a:cs typeface="Times New Roman"/>
              </a:rPr>
              <a:t>    </a:t>
            </a:r>
            <a:r>
              <a:rPr sz="1800" dirty="0">
                <a:latin typeface="Times New Roman"/>
                <a:cs typeface="Times New Roman"/>
              </a:rPr>
              <a:t>(ICCAR)</a:t>
            </a:r>
            <a:r>
              <a:rPr sz="1800" spc="260" dirty="0">
                <a:latin typeface="Times New Roman"/>
                <a:cs typeface="Times New Roman"/>
              </a:rPr>
              <a:t>    </a:t>
            </a:r>
            <a:r>
              <a:rPr sz="1800" dirty="0">
                <a:latin typeface="Times New Roman"/>
                <a:cs typeface="Times New Roman"/>
              </a:rPr>
              <a:t>(pp.</a:t>
            </a:r>
            <a:r>
              <a:rPr sz="1800" spc="265" dirty="0">
                <a:latin typeface="Times New Roman"/>
                <a:cs typeface="Times New Roman"/>
              </a:rPr>
              <a:t>    </a:t>
            </a:r>
            <a:r>
              <a:rPr sz="1800" spc="-10" dirty="0">
                <a:latin typeface="Times New Roman"/>
                <a:cs typeface="Times New Roman"/>
              </a:rPr>
              <a:t>198-</a:t>
            </a:r>
            <a:r>
              <a:rPr sz="1800" dirty="0">
                <a:latin typeface="Times New Roman"/>
                <a:cs typeface="Times New Roman"/>
              </a:rPr>
              <a:t>202).</a:t>
            </a:r>
            <a:r>
              <a:rPr sz="1800" spc="270"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10.1109/ICCAR49398.2020.9108047</a:t>
            </a:r>
            <a:endParaRPr sz="1800">
              <a:latin typeface="Times New Roman"/>
              <a:cs typeface="Times New Roman"/>
            </a:endParaRPr>
          </a:p>
          <a:p>
            <a:pPr>
              <a:lnSpc>
                <a:spcPct val="100000"/>
              </a:lnSpc>
              <a:spcBef>
                <a:spcPts val="90"/>
              </a:spcBef>
              <a:buFont typeface="Times New Roman"/>
              <a:buAutoNum type="arabicPlain" startAt="8"/>
            </a:pPr>
            <a:endParaRPr sz="1800">
              <a:latin typeface="Times New Roman"/>
              <a:cs typeface="Times New Roman"/>
            </a:endParaRPr>
          </a:p>
          <a:p>
            <a:pPr marL="12700" marR="5080" indent="321945" algn="just">
              <a:lnSpc>
                <a:spcPct val="100000"/>
              </a:lnSpc>
              <a:buAutoNum type="arabicPlain" startAt="8"/>
              <a:tabLst>
                <a:tab pos="334645" algn="l"/>
              </a:tabLst>
            </a:pPr>
            <a:r>
              <a:rPr sz="1800" dirty="0">
                <a:latin typeface="Times New Roman"/>
                <a:cs typeface="Times New Roman"/>
              </a:rPr>
              <a:t>Baranwal,</a:t>
            </a:r>
            <a:r>
              <a:rPr sz="1800" spc="-40" dirty="0">
                <a:latin typeface="Times New Roman"/>
                <a:cs typeface="Times New Roman"/>
              </a:rPr>
              <a:t> </a:t>
            </a:r>
            <a:r>
              <a:rPr sz="1800" dirty="0">
                <a:latin typeface="Times New Roman"/>
                <a:cs typeface="Times New Roman"/>
              </a:rPr>
              <a:t>A.,</a:t>
            </a:r>
            <a:r>
              <a:rPr sz="1800" spc="-30" dirty="0">
                <a:latin typeface="Times New Roman"/>
                <a:cs typeface="Times New Roman"/>
              </a:rPr>
              <a:t> </a:t>
            </a:r>
            <a:r>
              <a:rPr sz="1800" spc="-10" dirty="0">
                <a:latin typeface="Times New Roman"/>
                <a:cs typeface="Times New Roman"/>
              </a:rPr>
              <a:t>Roy,</a:t>
            </a:r>
            <a:r>
              <a:rPr sz="1800" spc="-40" dirty="0">
                <a:latin typeface="Times New Roman"/>
                <a:cs typeface="Times New Roman"/>
              </a:rPr>
              <a:t> </a:t>
            </a:r>
            <a:r>
              <a:rPr sz="1800" dirty="0">
                <a:latin typeface="Times New Roman"/>
                <a:cs typeface="Times New Roman"/>
              </a:rPr>
              <a:t>D.,</a:t>
            </a:r>
            <a:r>
              <a:rPr sz="1800" spc="-40" dirty="0">
                <a:latin typeface="Times New Roman"/>
                <a:cs typeface="Times New Roman"/>
              </a:rPr>
              <a:t> </a:t>
            </a:r>
            <a:r>
              <a:rPr sz="1800" dirty="0">
                <a:latin typeface="Times New Roman"/>
                <a:cs typeface="Times New Roman"/>
              </a:rPr>
              <a:t>Gupta,</a:t>
            </a:r>
            <a:r>
              <a:rPr sz="1800" spc="-35" dirty="0">
                <a:latin typeface="Times New Roman"/>
                <a:cs typeface="Times New Roman"/>
              </a:rPr>
              <a:t> </a:t>
            </a:r>
            <a:r>
              <a:rPr sz="1800" dirty="0">
                <a:latin typeface="Times New Roman"/>
                <a:cs typeface="Times New Roman"/>
              </a:rPr>
              <a:t>S.,</a:t>
            </a:r>
            <a:r>
              <a:rPr sz="1800" spc="-40" dirty="0">
                <a:latin typeface="Times New Roman"/>
                <a:cs typeface="Times New Roman"/>
              </a:rPr>
              <a:t> </a:t>
            </a:r>
            <a:r>
              <a:rPr sz="1800" dirty="0">
                <a:latin typeface="Times New Roman"/>
                <a:cs typeface="Times New Roman"/>
              </a:rPr>
              <a:t>&amp;</a:t>
            </a:r>
            <a:r>
              <a:rPr sz="1800" spc="-45" dirty="0">
                <a:latin typeface="Times New Roman"/>
                <a:cs typeface="Times New Roman"/>
              </a:rPr>
              <a:t> </a:t>
            </a:r>
            <a:r>
              <a:rPr sz="1800" spc="-10" dirty="0">
                <a:latin typeface="Times New Roman"/>
                <a:cs typeface="Times New Roman"/>
              </a:rPr>
              <a:t>Roy,</a:t>
            </a:r>
            <a:r>
              <a:rPr sz="1800" spc="-25" dirty="0">
                <a:latin typeface="Times New Roman"/>
                <a:cs typeface="Times New Roman"/>
              </a:rPr>
              <a:t> </a:t>
            </a:r>
            <a:r>
              <a:rPr sz="1800" dirty="0">
                <a:latin typeface="Times New Roman"/>
                <a:cs typeface="Times New Roman"/>
              </a:rPr>
              <a:t>B.</a:t>
            </a:r>
            <a:r>
              <a:rPr sz="1800" spc="-30" dirty="0">
                <a:latin typeface="Times New Roman"/>
                <a:cs typeface="Times New Roman"/>
              </a:rPr>
              <a:t> </a:t>
            </a:r>
            <a:r>
              <a:rPr sz="1800" dirty="0">
                <a:latin typeface="Times New Roman"/>
                <a:cs typeface="Times New Roman"/>
              </a:rPr>
              <a:t>(2020).</a:t>
            </a:r>
            <a:r>
              <a:rPr sz="1800" spc="-30" dirty="0">
                <a:latin typeface="Times New Roman"/>
                <a:cs typeface="Times New Roman"/>
              </a:rPr>
              <a:t> </a:t>
            </a:r>
            <a:r>
              <a:rPr sz="1800" dirty="0">
                <a:latin typeface="Times New Roman"/>
                <a:cs typeface="Times New Roman"/>
              </a:rPr>
              <a:t>Design</a:t>
            </a:r>
            <a:r>
              <a:rPr sz="1800" spc="-45"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dirty="0">
                <a:latin typeface="Times New Roman"/>
                <a:cs typeface="Times New Roman"/>
              </a:rPr>
              <a:t>Implementation</a:t>
            </a:r>
            <a:r>
              <a:rPr sz="1800" spc="-3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an</a:t>
            </a:r>
            <a:r>
              <a:rPr sz="1800" spc="-60" dirty="0">
                <a:latin typeface="Times New Roman"/>
                <a:cs typeface="Times New Roman"/>
              </a:rPr>
              <a:t> </a:t>
            </a:r>
            <a:r>
              <a:rPr sz="1800" spc="-25" dirty="0">
                <a:latin typeface="Times New Roman"/>
                <a:cs typeface="Times New Roman"/>
              </a:rPr>
              <a:t>UAV </a:t>
            </a:r>
            <a:r>
              <a:rPr sz="1800" dirty="0">
                <a:latin typeface="Times New Roman"/>
                <a:cs typeface="Times New Roman"/>
              </a:rPr>
              <a:t>Based</a:t>
            </a:r>
            <a:r>
              <a:rPr sz="1800" spc="-35" dirty="0">
                <a:latin typeface="Times New Roman"/>
                <a:cs typeface="Times New Roman"/>
              </a:rPr>
              <a:t> </a:t>
            </a:r>
            <a:r>
              <a:rPr sz="1800" dirty="0">
                <a:latin typeface="Times New Roman"/>
                <a:cs typeface="Times New Roman"/>
              </a:rPr>
              <a:t>IoT</a:t>
            </a:r>
            <a:r>
              <a:rPr sz="1800" spc="-60" dirty="0">
                <a:latin typeface="Times New Roman"/>
                <a:cs typeface="Times New Roman"/>
              </a:rPr>
              <a:t> </a:t>
            </a:r>
            <a:r>
              <a:rPr sz="1800" dirty="0">
                <a:latin typeface="Times New Roman"/>
                <a:cs typeface="Times New Roman"/>
              </a:rPr>
              <a:t>System</a:t>
            </a:r>
            <a:r>
              <a:rPr sz="1800" spc="-40"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Natural</a:t>
            </a:r>
            <a:r>
              <a:rPr sz="1800" spc="-30" dirty="0">
                <a:latin typeface="Times New Roman"/>
                <a:cs typeface="Times New Roman"/>
              </a:rPr>
              <a:t> </a:t>
            </a:r>
            <a:r>
              <a:rPr sz="1800" dirty="0">
                <a:latin typeface="Times New Roman"/>
                <a:cs typeface="Times New Roman"/>
              </a:rPr>
              <a:t>Disaster</a:t>
            </a:r>
            <a:r>
              <a:rPr sz="1800" spc="-25" dirty="0">
                <a:latin typeface="Times New Roman"/>
                <a:cs typeface="Times New Roman"/>
              </a:rPr>
              <a:t> </a:t>
            </a:r>
            <a:r>
              <a:rPr sz="1800" dirty="0">
                <a:latin typeface="Times New Roman"/>
                <a:cs typeface="Times New Roman"/>
              </a:rPr>
              <a:t>Management.</a:t>
            </a:r>
            <a:r>
              <a:rPr sz="1800" spc="-30" dirty="0">
                <a:latin typeface="Times New Roman"/>
                <a:cs typeface="Times New Roman"/>
              </a:rPr>
              <a:t> </a:t>
            </a:r>
            <a:r>
              <a:rPr sz="1800" dirty="0">
                <a:latin typeface="Times New Roman"/>
                <a:cs typeface="Times New Roman"/>
              </a:rPr>
              <a:t>In</a:t>
            </a:r>
            <a:r>
              <a:rPr sz="1800" spc="-45" dirty="0">
                <a:latin typeface="Times New Roman"/>
                <a:cs typeface="Times New Roman"/>
              </a:rPr>
              <a:t> </a:t>
            </a:r>
            <a:r>
              <a:rPr sz="1800" dirty="0">
                <a:latin typeface="Times New Roman"/>
                <a:cs typeface="Times New Roman"/>
              </a:rPr>
              <a:t>2020</a:t>
            </a:r>
            <a:r>
              <a:rPr sz="1800" spc="-30" dirty="0">
                <a:latin typeface="Times New Roman"/>
                <a:cs typeface="Times New Roman"/>
              </a:rPr>
              <a:t> </a:t>
            </a:r>
            <a:r>
              <a:rPr sz="1800" dirty="0">
                <a:latin typeface="Times New Roman"/>
                <a:cs typeface="Times New Roman"/>
              </a:rPr>
              <a:t>11th</a:t>
            </a:r>
            <a:r>
              <a:rPr sz="1800" spc="-45" dirty="0">
                <a:latin typeface="Times New Roman"/>
                <a:cs typeface="Times New Roman"/>
              </a:rPr>
              <a:t> </a:t>
            </a:r>
            <a:r>
              <a:rPr sz="1800" dirty="0">
                <a:latin typeface="Times New Roman"/>
                <a:cs typeface="Times New Roman"/>
              </a:rPr>
              <a:t>International</a:t>
            </a:r>
            <a:r>
              <a:rPr sz="1800" spc="-25" dirty="0">
                <a:latin typeface="Times New Roman"/>
                <a:cs typeface="Times New Roman"/>
              </a:rPr>
              <a:t> </a:t>
            </a:r>
            <a:r>
              <a:rPr sz="1800" dirty="0">
                <a:latin typeface="Times New Roman"/>
                <a:cs typeface="Times New Roman"/>
              </a:rPr>
              <a:t>Conference</a:t>
            </a:r>
            <a:r>
              <a:rPr sz="1800" spc="-35" dirty="0">
                <a:latin typeface="Times New Roman"/>
                <a:cs typeface="Times New Roman"/>
              </a:rPr>
              <a:t> </a:t>
            </a:r>
            <a:r>
              <a:rPr sz="1800" spc="-25" dirty="0">
                <a:latin typeface="Times New Roman"/>
                <a:cs typeface="Times New Roman"/>
              </a:rPr>
              <a:t>on </a:t>
            </a:r>
            <a:r>
              <a:rPr sz="1800" dirty="0">
                <a:latin typeface="Times New Roman"/>
                <a:cs typeface="Times New Roman"/>
              </a:rPr>
              <a:t>Computing,</a:t>
            </a:r>
            <a:r>
              <a:rPr sz="1800" spc="160" dirty="0">
                <a:latin typeface="Times New Roman"/>
                <a:cs typeface="Times New Roman"/>
              </a:rPr>
              <a:t>  </a:t>
            </a:r>
            <a:r>
              <a:rPr sz="1800" dirty="0">
                <a:latin typeface="Times New Roman"/>
                <a:cs typeface="Times New Roman"/>
              </a:rPr>
              <a:t>Communication</a:t>
            </a:r>
            <a:r>
              <a:rPr sz="1800" spc="160" dirty="0">
                <a:latin typeface="Times New Roman"/>
                <a:cs typeface="Times New Roman"/>
              </a:rPr>
              <a:t>  </a:t>
            </a:r>
            <a:r>
              <a:rPr sz="1800" dirty="0">
                <a:latin typeface="Times New Roman"/>
                <a:cs typeface="Times New Roman"/>
              </a:rPr>
              <a:t>and</a:t>
            </a:r>
            <a:r>
              <a:rPr sz="1800" spc="155" dirty="0">
                <a:latin typeface="Times New Roman"/>
                <a:cs typeface="Times New Roman"/>
              </a:rPr>
              <a:t>  </a:t>
            </a:r>
            <a:r>
              <a:rPr sz="1800" dirty="0">
                <a:latin typeface="Times New Roman"/>
                <a:cs typeface="Times New Roman"/>
              </a:rPr>
              <a:t>Networking</a:t>
            </a:r>
            <a:r>
              <a:rPr sz="1800" spc="140" dirty="0">
                <a:latin typeface="Times New Roman"/>
                <a:cs typeface="Times New Roman"/>
              </a:rPr>
              <a:t>  </a:t>
            </a:r>
            <a:r>
              <a:rPr sz="1800" dirty="0">
                <a:latin typeface="Times New Roman"/>
                <a:cs typeface="Times New Roman"/>
              </a:rPr>
              <a:t>Technologies</a:t>
            </a:r>
            <a:r>
              <a:rPr sz="1800" spc="150" dirty="0">
                <a:latin typeface="Times New Roman"/>
                <a:cs typeface="Times New Roman"/>
              </a:rPr>
              <a:t>  </a:t>
            </a:r>
            <a:r>
              <a:rPr sz="1800" dirty="0">
                <a:latin typeface="Times New Roman"/>
                <a:cs typeface="Times New Roman"/>
              </a:rPr>
              <a:t>(ICCCNT)</a:t>
            </a:r>
            <a:r>
              <a:rPr sz="1800" spc="160" dirty="0">
                <a:latin typeface="Times New Roman"/>
                <a:cs typeface="Times New Roman"/>
              </a:rPr>
              <a:t>  </a:t>
            </a:r>
            <a:r>
              <a:rPr sz="1800" dirty="0">
                <a:latin typeface="Times New Roman"/>
                <a:cs typeface="Times New Roman"/>
              </a:rPr>
              <a:t>(pp.</a:t>
            </a:r>
            <a:r>
              <a:rPr sz="1800" spc="155" dirty="0">
                <a:latin typeface="Times New Roman"/>
                <a:cs typeface="Times New Roman"/>
              </a:rPr>
              <a:t>  </a:t>
            </a:r>
            <a:r>
              <a:rPr sz="1800" spc="-10" dirty="0">
                <a:latin typeface="Times New Roman"/>
                <a:cs typeface="Times New Roman"/>
              </a:rPr>
              <a:t>1-</a:t>
            </a:r>
            <a:r>
              <a:rPr sz="1800" dirty="0">
                <a:latin typeface="Times New Roman"/>
                <a:cs typeface="Times New Roman"/>
              </a:rPr>
              <a:t>6).</a:t>
            </a:r>
            <a:r>
              <a:rPr sz="1800" spc="155"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10.1109/ICCCNT49858.2020.9225472</a:t>
            </a:r>
            <a:endParaRPr sz="1800">
              <a:latin typeface="Times New Roman"/>
              <a:cs typeface="Times New Roman"/>
            </a:endParaRPr>
          </a:p>
          <a:p>
            <a:pPr>
              <a:lnSpc>
                <a:spcPct val="100000"/>
              </a:lnSpc>
              <a:spcBef>
                <a:spcPts val="95"/>
              </a:spcBef>
              <a:buFont typeface="Times New Roman"/>
              <a:buAutoNum type="arabicPlain" startAt="8"/>
            </a:pPr>
            <a:endParaRPr sz="1800">
              <a:latin typeface="Times New Roman"/>
              <a:cs typeface="Times New Roman"/>
            </a:endParaRPr>
          </a:p>
          <a:p>
            <a:pPr marL="12700" marR="12065" indent="442595" algn="just">
              <a:lnSpc>
                <a:spcPct val="100000"/>
              </a:lnSpc>
              <a:buAutoNum type="arabicPlain" startAt="8"/>
              <a:tabLst>
                <a:tab pos="455295" algn="l"/>
              </a:tabLst>
            </a:pPr>
            <a:r>
              <a:rPr sz="1800" dirty="0">
                <a:latin typeface="Times New Roman"/>
                <a:cs typeface="Times New Roman"/>
              </a:rPr>
              <a:t>Islam,</a:t>
            </a:r>
            <a:r>
              <a:rPr sz="1800" spc="20" dirty="0">
                <a:latin typeface="Times New Roman"/>
                <a:cs typeface="Times New Roman"/>
              </a:rPr>
              <a:t> </a:t>
            </a:r>
            <a:r>
              <a:rPr sz="1800" dirty="0">
                <a:latin typeface="Times New Roman"/>
                <a:cs typeface="Times New Roman"/>
              </a:rPr>
              <a:t>M.</a:t>
            </a:r>
            <a:r>
              <a:rPr sz="1800" spc="20" dirty="0">
                <a:latin typeface="Times New Roman"/>
                <a:cs typeface="Times New Roman"/>
              </a:rPr>
              <a:t> </a:t>
            </a:r>
            <a:r>
              <a:rPr sz="1800" dirty="0">
                <a:latin typeface="Times New Roman"/>
                <a:cs typeface="Times New Roman"/>
              </a:rPr>
              <a:t>T.,</a:t>
            </a:r>
            <a:r>
              <a:rPr sz="1800" spc="15" dirty="0">
                <a:latin typeface="Times New Roman"/>
                <a:cs typeface="Times New Roman"/>
              </a:rPr>
              <a:t> </a:t>
            </a:r>
            <a:r>
              <a:rPr sz="1800" dirty="0">
                <a:latin typeface="Times New Roman"/>
                <a:cs typeface="Times New Roman"/>
              </a:rPr>
              <a:t>&amp;</a:t>
            </a:r>
            <a:r>
              <a:rPr sz="1800" spc="20" dirty="0">
                <a:latin typeface="Times New Roman"/>
                <a:cs typeface="Times New Roman"/>
              </a:rPr>
              <a:t> </a:t>
            </a:r>
            <a:r>
              <a:rPr sz="1800" dirty="0">
                <a:latin typeface="Times New Roman"/>
                <a:cs typeface="Times New Roman"/>
              </a:rPr>
              <a:t>Hossain,</a:t>
            </a:r>
            <a:r>
              <a:rPr sz="1800" spc="25" dirty="0">
                <a:latin typeface="Times New Roman"/>
                <a:cs typeface="Times New Roman"/>
              </a:rPr>
              <a:t> </a:t>
            </a:r>
            <a:r>
              <a:rPr sz="1800" dirty="0">
                <a:latin typeface="Times New Roman"/>
                <a:cs typeface="Times New Roman"/>
              </a:rPr>
              <a:t>M.</a:t>
            </a:r>
            <a:r>
              <a:rPr sz="1800" spc="10" dirty="0">
                <a:latin typeface="Times New Roman"/>
                <a:cs typeface="Times New Roman"/>
              </a:rPr>
              <a:t> </a:t>
            </a:r>
            <a:r>
              <a:rPr sz="1800" dirty="0">
                <a:latin typeface="Times New Roman"/>
                <a:cs typeface="Times New Roman"/>
              </a:rPr>
              <a:t>S.</a:t>
            </a:r>
            <a:r>
              <a:rPr sz="1800" spc="25" dirty="0">
                <a:latin typeface="Times New Roman"/>
                <a:cs typeface="Times New Roman"/>
              </a:rPr>
              <a:t> </a:t>
            </a:r>
            <a:r>
              <a:rPr sz="1800" dirty="0">
                <a:latin typeface="Times New Roman"/>
                <a:cs typeface="Times New Roman"/>
              </a:rPr>
              <a:t>(2019).</a:t>
            </a:r>
            <a:r>
              <a:rPr sz="1800" spc="10" dirty="0">
                <a:latin typeface="Times New Roman"/>
                <a:cs typeface="Times New Roman"/>
              </a:rPr>
              <a:t> </a:t>
            </a:r>
            <a:r>
              <a:rPr sz="1800" spc="-20" dirty="0">
                <a:latin typeface="Times New Roman"/>
                <a:cs typeface="Times New Roman"/>
              </a:rPr>
              <a:t>LoRa-</a:t>
            </a:r>
            <a:r>
              <a:rPr sz="1800" dirty="0">
                <a:latin typeface="Times New Roman"/>
                <a:cs typeface="Times New Roman"/>
              </a:rPr>
              <a:t>based</a:t>
            </a:r>
            <a:r>
              <a:rPr sz="1800" spc="20" dirty="0">
                <a:latin typeface="Times New Roman"/>
                <a:cs typeface="Times New Roman"/>
              </a:rPr>
              <a:t> </a:t>
            </a:r>
            <a:r>
              <a:rPr sz="1800" dirty="0">
                <a:latin typeface="Times New Roman"/>
                <a:cs typeface="Times New Roman"/>
              </a:rPr>
              <a:t>Wireless Sensor</a:t>
            </a:r>
            <a:r>
              <a:rPr sz="1800" spc="15" dirty="0">
                <a:latin typeface="Times New Roman"/>
                <a:cs typeface="Times New Roman"/>
              </a:rPr>
              <a:t> </a:t>
            </a:r>
            <a:r>
              <a:rPr sz="1800" dirty="0">
                <a:latin typeface="Times New Roman"/>
                <a:cs typeface="Times New Roman"/>
              </a:rPr>
              <a:t>Network</a:t>
            </a:r>
            <a:r>
              <a:rPr sz="1800" spc="20"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spc="-10" dirty="0">
                <a:latin typeface="Times New Roman"/>
                <a:cs typeface="Times New Roman"/>
              </a:rPr>
              <a:t>Remote </a:t>
            </a:r>
            <a:r>
              <a:rPr sz="1800" dirty="0">
                <a:latin typeface="Times New Roman"/>
                <a:cs typeface="Times New Roman"/>
              </a:rPr>
              <a:t>Water</a:t>
            </a:r>
            <a:r>
              <a:rPr sz="1800" spc="270" dirty="0">
                <a:latin typeface="Times New Roman"/>
                <a:cs typeface="Times New Roman"/>
              </a:rPr>
              <a:t>    </a:t>
            </a:r>
            <a:r>
              <a:rPr sz="1800" dirty="0">
                <a:latin typeface="Times New Roman"/>
                <a:cs typeface="Times New Roman"/>
              </a:rPr>
              <a:t>Quality</a:t>
            </a:r>
            <a:r>
              <a:rPr sz="1800" spc="275" dirty="0">
                <a:latin typeface="Times New Roman"/>
                <a:cs typeface="Times New Roman"/>
              </a:rPr>
              <a:t>    </a:t>
            </a:r>
            <a:r>
              <a:rPr sz="1800" dirty="0">
                <a:latin typeface="Times New Roman"/>
                <a:cs typeface="Times New Roman"/>
              </a:rPr>
              <a:t>Monitoring</a:t>
            </a:r>
            <a:r>
              <a:rPr sz="1800" spc="270" dirty="0">
                <a:latin typeface="Times New Roman"/>
                <a:cs typeface="Times New Roman"/>
              </a:rPr>
              <a:t>    </a:t>
            </a:r>
            <a:r>
              <a:rPr sz="1800" dirty="0">
                <a:latin typeface="Times New Roman"/>
                <a:cs typeface="Times New Roman"/>
              </a:rPr>
              <a:t>in</a:t>
            </a:r>
            <a:r>
              <a:rPr sz="1800" spc="270" dirty="0">
                <a:latin typeface="Times New Roman"/>
                <a:cs typeface="Times New Roman"/>
              </a:rPr>
              <a:t>    </a:t>
            </a:r>
            <a:r>
              <a:rPr sz="1800" dirty="0">
                <a:latin typeface="Times New Roman"/>
                <a:cs typeface="Times New Roman"/>
              </a:rPr>
              <a:t>IoT.</a:t>
            </a:r>
            <a:r>
              <a:rPr sz="1800" spc="270" dirty="0">
                <a:latin typeface="Times New Roman"/>
                <a:cs typeface="Times New Roman"/>
              </a:rPr>
              <a:t>    </a:t>
            </a:r>
            <a:r>
              <a:rPr sz="1800" dirty="0">
                <a:latin typeface="Times New Roman"/>
                <a:cs typeface="Times New Roman"/>
              </a:rPr>
              <a:t>Measurement,</a:t>
            </a:r>
            <a:r>
              <a:rPr sz="1800" spc="275" dirty="0">
                <a:latin typeface="Times New Roman"/>
                <a:cs typeface="Times New Roman"/>
              </a:rPr>
              <a:t>    </a:t>
            </a:r>
            <a:r>
              <a:rPr sz="1800" dirty="0">
                <a:latin typeface="Times New Roman"/>
                <a:cs typeface="Times New Roman"/>
              </a:rPr>
              <a:t>148,</a:t>
            </a:r>
            <a:r>
              <a:rPr sz="1800" spc="275" dirty="0">
                <a:latin typeface="Times New Roman"/>
                <a:cs typeface="Times New Roman"/>
              </a:rPr>
              <a:t>    </a:t>
            </a:r>
            <a:r>
              <a:rPr sz="1800" dirty="0">
                <a:latin typeface="Times New Roman"/>
                <a:cs typeface="Times New Roman"/>
              </a:rPr>
              <a:t>106962.</a:t>
            </a:r>
            <a:r>
              <a:rPr sz="1800" spc="270" dirty="0">
                <a:latin typeface="Times New Roman"/>
                <a:cs typeface="Times New Roman"/>
              </a:rPr>
              <a:t>    </a:t>
            </a:r>
            <a:r>
              <a:rPr sz="1800" spc="-20" dirty="0">
                <a:latin typeface="Times New Roman"/>
                <a:cs typeface="Times New Roman"/>
              </a:rPr>
              <a:t>DOI: </a:t>
            </a:r>
            <a:r>
              <a:rPr sz="1800" spc="-10" dirty="0">
                <a:latin typeface="Times New Roman"/>
                <a:cs typeface="Times New Roman"/>
              </a:rPr>
              <a:t>10.1016/j.measurement.2019.106962</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373379" rIns="0" bIns="0" rtlCol="0">
            <a:spAutoFit/>
          </a:bodyPr>
          <a:lstStyle/>
          <a:p>
            <a:pPr marL="231775">
              <a:lnSpc>
                <a:spcPct val="100000"/>
              </a:lnSpc>
              <a:spcBef>
                <a:spcPts val="100"/>
              </a:spcBef>
            </a:pPr>
            <a:r>
              <a:rPr spc="-10" dirty="0"/>
              <a:t>Conclusion</a:t>
            </a:r>
          </a:p>
        </p:txBody>
      </p:sp>
      <p:sp>
        <p:nvSpPr>
          <p:cNvPr id="11" name="object 11"/>
          <p:cNvSpPr txBox="1">
            <a:spLocks noGrp="1"/>
          </p:cNvSpPr>
          <p:nvPr>
            <p:ph type="body" idx="1"/>
          </p:nvPr>
        </p:nvSpPr>
        <p:spPr>
          <a:prstGeom prst="rect">
            <a:avLst/>
          </a:prstGeom>
        </p:spPr>
        <p:txBody>
          <a:bodyPr vert="horz" wrap="square" lIns="0" tIns="13335" rIns="0" bIns="0" rtlCol="0">
            <a:spAutoFit/>
          </a:bodyPr>
          <a:lstStyle/>
          <a:p>
            <a:pPr marL="12700" marR="5080" algn="just">
              <a:lnSpc>
                <a:spcPct val="100000"/>
              </a:lnSpc>
              <a:spcBef>
                <a:spcPts val="105"/>
              </a:spcBef>
            </a:pPr>
            <a:r>
              <a:rPr dirty="0"/>
              <a:t>In</a:t>
            </a:r>
            <a:r>
              <a:rPr spc="120" dirty="0"/>
              <a:t>  </a:t>
            </a:r>
            <a:r>
              <a:rPr dirty="0"/>
              <a:t>conclusion,</a:t>
            </a:r>
            <a:r>
              <a:rPr spc="120" dirty="0"/>
              <a:t>  </a:t>
            </a:r>
            <a:r>
              <a:rPr dirty="0"/>
              <a:t>the</a:t>
            </a:r>
            <a:r>
              <a:rPr spc="120" dirty="0"/>
              <a:t>  </a:t>
            </a:r>
            <a:r>
              <a:rPr dirty="0"/>
              <a:t>integration</a:t>
            </a:r>
            <a:r>
              <a:rPr spc="125" dirty="0"/>
              <a:t>  </a:t>
            </a:r>
            <a:r>
              <a:rPr dirty="0"/>
              <a:t>of</a:t>
            </a:r>
            <a:r>
              <a:rPr spc="125" dirty="0"/>
              <a:t>  </a:t>
            </a:r>
            <a:r>
              <a:rPr dirty="0"/>
              <a:t>UAVs</a:t>
            </a:r>
            <a:r>
              <a:rPr spc="120" dirty="0"/>
              <a:t>  </a:t>
            </a:r>
            <a:r>
              <a:rPr dirty="0"/>
              <a:t>with</a:t>
            </a:r>
            <a:r>
              <a:rPr spc="114" dirty="0"/>
              <a:t>  </a:t>
            </a:r>
            <a:r>
              <a:rPr dirty="0"/>
              <a:t>LoRa</a:t>
            </a:r>
            <a:r>
              <a:rPr spc="120" dirty="0"/>
              <a:t>  </a:t>
            </a:r>
            <a:r>
              <a:rPr dirty="0"/>
              <a:t>technology</a:t>
            </a:r>
            <a:r>
              <a:rPr spc="120" dirty="0"/>
              <a:t>  </a:t>
            </a:r>
            <a:r>
              <a:rPr spc="-10" dirty="0"/>
              <a:t>enhances </a:t>
            </a:r>
            <a:r>
              <a:rPr dirty="0"/>
              <a:t>humanitarian</a:t>
            </a:r>
            <a:r>
              <a:rPr spc="125" dirty="0"/>
              <a:t>  </a:t>
            </a:r>
            <a:r>
              <a:rPr dirty="0"/>
              <a:t>aid</a:t>
            </a:r>
            <a:r>
              <a:rPr spc="125" dirty="0"/>
              <a:t>  </a:t>
            </a:r>
            <a:r>
              <a:rPr dirty="0"/>
              <a:t>delivery</a:t>
            </a:r>
            <a:r>
              <a:rPr spc="120" dirty="0"/>
              <a:t>  </a:t>
            </a:r>
            <a:r>
              <a:rPr dirty="0"/>
              <a:t>by</a:t>
            </a:r>
            <a:r>
              <a:rPr spc="130" dirty="0"/>
              <a:t>  </a:t>
            </a:r>
            <a:r>
              <a:rPr dirty="0"/>
              <a:t>addressing</a:t>
            </a:r>
            <a:r>
              <a:rPr spc="125" dirty="0"/>
              <a:t>  </a:t>
            </a:r>
            <a:r>
              <a:rPr dirty="0"/>
              <a:t>critical</a:t>
            </a:r>
            <a:r>
              <a:rPr spc="125" dirty="0"/>
              <a:t>  </a:t>
            </a:r>
            <a:r>
              <a:rPr dirty="0"/>
              <a:t>challenges</a:t>
            </a:r>
            <a:r>
              <a:rPr spc="130" dirty="0"/>
              <a:t>  </a:t>
            </a:r>
            <a:r>
              <a:rPr dirty="0"/>
              <a:t>in</a:t>
            </a:r>
            <a:r>
              <a:rPr spc="125" dirty="0"/>
              <a:t>  </a:t>
            </a:r>
            <a:r>
              <a:rPr dirty="0"/>
              <a:t>remote</a:t>
            </a:r>
            <a:r>
              <a:rPr spc="125" dirty="0"/>
              <a:t>  </a:t>
            </a:r>
            <a:r>
              <a:rPr spc="-25" dirty="0"/>
              <a:t>or </a:t>
            </a:r>
            <a:r>
              <a:rPr spc="-10" dirty="0"/>
              <a:t>disaster-</a:t>
            </a:r>
            <a:r>
              <a:rPr dirty="0"/>
              <a:t>stricken</a:t>
            </a:r>
            <a:r>
              <a:rPr spc="265" dirty="0"/>
              <a:t>  </a:t>
            </a:r>
            <a:r>
              <a:rPr dirty="0"/>
              <a:t>areas.</a:t>
            </a:r>
            <a:r>
              <a:rPr spc="265" dirty="0"/>
              <a:t>  </a:t>
            </a:r>
            <a:r>
              <a:rPr dirty="0"/>
              <a:t>Moving</a:t>
            </a:r>
            <a:r>
              <a:rPr spc="265" dirty="0"/>
              <a:t>  </a:t>
            </a:r>
            <a:r>
              <a:rPr dirty="0"/>
              <a:t>forward,</a:t>
            </a:r>
            <a:r>
              <a:rPr spc="260" dirty="0"/>
              <a:t>  </a:t>
            </a:r>
            <a:r>
              <a:rPr dirty="0"/>
              <a:t>the</a:t>
            </a:r>
            <a:r>
              <a:rPr spc="254" dirty="0"/>
              <a:t>  </a:t>
            </a:r>
            <a:r>
              <a:rPr dirty="0"/>
              <a:t>project</a:t>
            </a:r>
            <a:r>
              <a:rPr spc="254" dirty="0"/>
              <a:t>  </a:t>
            </a:r>
            <a:r>
              <a:rPr dirty="0"/>
              <a:t>holds</a:t>
            </a:r>
            <a:r>
              <a:rPr spc="260" dirty="0"/>
              <a:t>  </a:t>
            </a:r>
            <a:r>
              <a:rPr dirty="0"/>
              <a:t>promise</a:t>
            </a:r>
            <a:r>
              <a:rPr spc="260" dirty="0"/>
              <a:t>  </a:t>
            </a:r>
            <a:r>
              <a:rPr spc="-25" dirty="0"/>
              <a:t>for </a:t>
            </a:r>
            <a:r>
              <a:rPr dirty="0"/>
              <a:t>expanding</a:t>
            </a:r>
            <a:r>
              <a:rPr spc="480" dirty="0"/>
              <a:t> </a:t>
            </a:r>
            <a:r>
              <a:rPr dirty="0"/>
              <a:t>to</a:t>
            </a:r>
            <a:r>
              <a:rPr spc="470" dirty="0"/>
              <a:t> </a:t>
            </a:r>
            <a:r>
              <a:rPr dirty="0"/>
              <a:t>new</a:t>
            </a:r>
            <a:r>
              <a:rPr spc="470" dirty="0"/>
              <a:t> </a:t>
            </a:r>
            <a:r>
              <a:rPr dirty="0"/>
              <a:t>regions,</a:t>
            </a:r>
            <a:r>
              <a:rPr spc="465" dirty="0"/>
              <a:t> </a:t>
            </a:r>
            <a:r>
              <a:rPr dirty="0"/>
              <a:t>integrating</a:t>
            </a:r>
            <a:r>
              <a:rPr spc="470" dirty="0"/>
              <a:t> </a:t>
            </a:r>
            <a:r>
              <a:rPr dirty="0"/>
              <a:t>advanced</a:t>
            </a:r>
            <a:r>
              <a:rPr spc="470" dirty="0"/>
              <a:t> </a:t>
            </a:r>
            <a:r>
              <a:rPr dirty="0"/>
              <a:t>technologies,</a:t>
            </a:r>
            <a:r>
              <a:rPr spc="445" dirty="0"/>
              <a:t> </a:t>
            </a:r>
            <a:r>
              <a:rPr dirty="0"/>
              <a:t>and</a:t>
            </a:r>
            <a:r>
              <a:rPr spc="470" dirty="0"/>
              <a:t> </a:t>
            </a:r>
            <a:r>
              <a:rPr spc="-10" dirty="0"/>
              <a:t>fostering </a:t>
            </a:r>
            <a:r>
              <a:rPr dirty="0"/>
              <a:t>collaboration.</a:t>
            </a:r>
            <a:r>
              <a:rPr spc="145" dirty="0"/>
              <a:t> </a:t>
            </a:r>
            <a:r>
              <a:rPr dirty="0"/>
              <a:t>Through</a:t>
            </a:r>
            <a:r>
              <a:rPr spc="155" dirty="0"/>
              <a:t> </a:t>
            </a:r>
            <a:r>
              <a:rPr dirty="0"/>
              <a:t>continuous</a:t>
            </a:r>
            <a:r>
              <a:rPr spc="155" dirty="0"/>
              <a:t> </a:t>
            </a:r>
            <a:r>
              <a:rPr dirty="0"/>
              <a:t>evaluation</a:t>
            </a:r>
            <a:r>
              <a:rPr spc="165" dirty="0"/>
              <a:t> </a:t>
            </a:r>
            <a:r>
              <a:rPr dirty="0"/>
              <a:t>and</a:t>
            </a:r>
            <a:r>
              <a:rPr spc="165" dirty="0"/>
              <a:t> </a:t>
            </a:r>
            <a:r>
              <a:rPr dirty="0"/>
              <a:t>community</a:t>
            </a:r>
            <a:r>
              <a:rPr spc="155" dirty="0"/>
              <a:t> </a:t>
            </a:r>
            <a:r>
              <a:rPr dirty="0"/>
              <a:t>engagement,</a:t>
            </a:r>
            <a:r>
              <a:rPr spc="160" dirty="0"/>
              <a:t> </a:t>
            </a:r>
            <a:r>
              <a:rPr spc="-25" dirty="0"/>
              <a:t>we </a:t>
            </a:r>
            <a:r>
              <a:rPr dirty="0"/>
              <a:t>aim</a:t>
            </a:r>
            <a:r>
              <a:rPr spc="125" dirty="0"/>
              <a:t> </a:t>
            </a:r>
            <a:r>
              <a:rPr dirty="0"/>
              <a:t>to</a:t>
            </a:r>
            <a:r>
              <a:rPr spc="160" dirty="0"/>
              <a:t> </a:t>
            </a:r>
            <a:r>
              <a:rPr dirty="0"/>
              <a:t>build</a:t>
            </a:r>
            <a:r>
              <a:rPr spc="160" dirty="0"/>
              <a:t> </a:t>
            </a:r>
            <a:r>
              <a:rPr dirty="0"/>
              <a:t>a</a:t>
            </a:r>
            <a:r>
              <a:rPr spc="140" dirty="0"/>
              <a:t> </a:t>
            </a:r>
            <a:r>
              <a:rPr dirty="0"/>
              <a:t>more</a:t>
            </a:r>
            <a:r>
              <a:rPr spc="150" dirty="0"/>
              <a:t> </a:t>
            </a:r>
            <a:r>
              <a:rPr dirty="0"/>
              <a:t>resilient</a:t>
            </a:r>
            <a:r>
              <a:rPr spc="145" dirty="0"/>
              <a:t> </a:t>
            </a:r>
            <a:r>
              <a:rPr dirty="0"/>
              <a:t>future</a:t>
            </a:r>
            <a:r>
              <a:rPr spc="155" dirty="0"/>
              <a:t> </a:t>
            </a:r>
            <a:r>
              <a:rPr dirty="0"/>
              <a:t>where</a:t>
            </a:r>
            <a:r>
              <a:rPr spc="140" dirty="0"/>
              <a:t> </a:t>
            </a:r>
            <a:r>
              <a:rPr spc="-125" dirty="0"/>
              <a:t>UAV-</a:t>
            </a:r>
            <a:r>
              <a:rPr dirty="0"/>
              <a:t>LoRa</a:t>
            </a:r>
            <a:r>
              <a:rPr spc="155" dirty="0"/>
              <a:t> </a:t>
            </a:r>
            <a:r>
              <a:rPr dirty="0"/>
              <a:t>technology</a:t>
            </a:r>
            <a:r>
              <a:rPr spc="145" dirty="0"/>
              <a:t> </a:t>
            </a:r>
            <a:r>
              <a:rPr dirty="0"/>
              <a:t>plays</a:t>
            </a:r>
            <a:r>
              <a:rPr spc="145" dirty="0"/>
              <a:t> </a:t>
            </a:r>
            <a:r>
              <a:rPr dirty="0"/>
              <a:t>a</a:t>
            </a:r>
            <a:r>
              <a:rPr spc="150" dirty="0"/>
              <a:t> </a:t>
            </a:r>
            <a:r>
              <a:rPr spc="-10" dirty="0"/>
              <a:t>vital </a:t>
            </a:r>
            <a:r>
              <a:rPr dirty="0"/>
              <a:t>role</a:t>
            </a:r>
            <a:r>
              <a:rPr spc="-30" dirty="0"/>
              <a:t> </a:t>
            </a:r>
            <a:r>
              <a:rPr dirty="0"/>
              <a:t>in</a:t>
            </a:r>
            <a:r>
              <a:rPr spc="-5" dirty="0"/>
              <a:t> </a:t>
            </a:r>
            <a:r>
              <a:rPr dirty="0"/>
              <a:t>saving</a:t>
            </a:r>
            <a:r>
              <a:rPr spc="-20" dirty="0"/>
              <a:t> </a:t>
            </a:r>
            <a:r>
              <a:rPr spc="-10" dirty="0"/>
              <a:t>lives.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1800" b="0" spc="-10" dirty="0">
                <a:solidFill>
                  <a:srgbClr val="FFFFFF"/>
                </a:solidFill>
                <a:latin typeface="Carlito"/>
                <a:cs typeface="Carlito"/>
              </a:rPr>
              <a:t>Revolutionizing</a:t>
            </a:r>
            <a:r>
              <a:rPr sz="1800" b="0" dirty="0">
                <a:solidFill>
                  <a:srgbClr val="FFFFFF"/>
                </a:solidFill>
                <a:latin typeface="Carlito"/>
                <a:cs typeface="Carlito"/>
              </a:rPr>
              <a:t> </a:t>
            </a:r>
            <a:r>
              <a:rPr sz="1800" b="0" spc="-10" dirty="0">
                <a:solidFill>
                  <a:srgbClr val="FFFFFF"/>
                </a:solidFill>
                <a:latin typeface="Carlito"/>
                <a:cs typeface="Carlito"/>
              </a:rPr>
              <a:t>Humanitarian </a:t>
            </a:r>
            <a:r>
              <a:rPr sz="1800" b="0" dirty="0">
                <a:solidFill>
                  <a:srgbClr val="FFFFFF"/>
                </a:solidFill>
                <a:latin typeface="Carlito"/>
                <a:cs typeface="Carlito"/>
              </a:rPr>
              <a:t>Aid:</a:t>
            </a:r>
            <a:r>
              <a:rPr sz="1800" b="0" spc="-25" dirty="0">
                <a:solidFill>
                  <a:srgbClr val="FFFFFF"/>
                </a:solidFill>
                <a:latin typeface="Carlito"/>
                <a:cs typeface="Carlito"/>
              </a:rPr>
              <a:t> </a:t>
            </a:r>
            <a:r>
              <a:rPr sz="1800" b="0" spc="-45" dirty="0">
                <a:solidFill>
                  <a:srgbClr val="FFFFFF"/>
                </a:solidFill>
                <a:latin typeface="Carlito"/>
                <a:cs typeface="Carlito"/>
              </a:rPr>
              <a:t>UAVs </a:t>
            </a:r>
            <a:r>
              <a:rPr sz="1800" b="0" dirty="0">
                <a:solidFill>
                  <a:srgbClr val="FFFFFF"/>
                </a:solidFill>
                <a:latin typeface="Carlito"/>
                <a:cs typeface="Carlito"/>
              </a:rPr>
              <a:t>with</a:t>
            </a:r>
            <a:r>
              <a:rPr sz="1800" b="0" spc="-20" dirty="0">
                <a:solidFill>
                  <a:srgbClr val="FFFFFF"/>
                </a:solidFill>
                <a:latin typeface="Carlito"/>
                <a:cs typeface="Carlito"/>
              </a:rPr>
              <a:t> </a:t>
            </a:r>
            <a:r>
              <a:rPr sz="1800" b="0" dirty="0">
                <a:solidFill>
                  <a:srgbClr val="FFFFFF"/>
                </a:solidFill>
                <a:latin typeface="Carlito"/>
                <a:cs typeface="Carlito"/>
              </a:rPr>
              <a:t>LoRa</a:t>
            </a:r>
            <a:r>
              <a:rPr sz="1800" b="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p:nvPr/>
        </p:nvSpPr>
        <p:spPr>
          <a:xfrm>
            <a:off x="3543046" y="2186432"/>
            <a:ext cx="205867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Thank</a:t>
            </a:r>
            <a:r>
              <a:rPr sz="3000" b="1" spc="-70" dirty="0">
                <a:latin typeface="Arial"/>
                <a:cs typeface="Arial"/>
              </a:rPr>
              <a:t> </a:t>
            </a:r>
            <a:r>
              <a:rPr sz="3000" b="1" spc="-20" dirty="0">
                <a:latin typeface="Arial"/>
                <a:cs typeface="Arial"/>
              </a:rPr>
              <a:t>you!</a:t>
            </a:r>
            <a:endParaRPr sz="3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4" name="object 4"/>
          <p:cNvGrpSpPr/>
          <p:nvPr/>
        </p:nvGrpSpPr>
        <p:grpSpPr>
          <a:xfrm>
            <a:off x="7315200" y="664687"/>
            <a:ext cx="1522730" cy="489584"/>
            <a:chOff x="7327392" y="0"/>
            <a:chExt cx="1522730" cy="489584"/>
          </a:xfrm>
        </p:grpSpPr>
        <p:pic>
          <p:nvPicPr>
            <p:cNvPr id="5" name="object 5"/>
            <p:cNvPicPr/>
            <p:nvPr/>
          </p:nvPicPr>
          <p:blipFill>
            <a:blip r:embed="rId2" cstate="print"/>
            <a:stretch>
              <a:fillRect/>
            </a:stretch>
          </p:blipFill>
          <p:spPr>
            <a:xfrm>
              <a:off x="7463061" y="42775"/>
              <a:ext cx="1208487" cy="368530"/>
            </a:xfrm>
            <a:prstGeom prst="rect">
              <a:avLst/>
            </a:prstGeom>
          </p:spPr>
        </p:pic>
        <p:sp>
          <p:nvSpPr>
            <p:cNvPr id="6" name="object 6"/>
            <p:cNvSpPr/>
            <p:nvPr/>
          </p:nvSpPr>
          <p:spPr>
            <a:xfrm>
              <a:off x="7327392" y="0"/>
              <a:ext cx="1522730" cy="489584"/>
            </a:xfrm>
            <a:custGeom>
              <a:avLst/>
              <a:gdLst/>
              <a:ahLst/>
              <a:cxnLst/>
              <a:rect l="l" t="t" r="r" b="b"/>
              <a:pathLst>
                <a:path w="1522729" h="489584">
                  <a:moveTo>
                    <a:pt x="1522476" y="0"/>
                  </a:moveTo>
                  <a:lnTo>
                    <a:pt x="0" y="0"/>
                  </a:lnTo>
                  <a:lnTo>
                    <a:pt x="0" y="489203"/>
                  </a:lnTo>
                  <a:lnTo>
                    <a:pt x="1522476" y="489203"/>
                  </a:lnTo>
                  <a:lnTo>
                    <a:pt x="1522476"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8983739" y="0"/>
            <a:ext cx="160655" cy="546100"/>
            <a:chOff x="8983739" y="0"/>
            <a:chExt cx="160655" cy="546100"/>
          </a:xfrm>
        </p:grpSpPr>
        <p:pic>
          <p:nvPicPr>
            <p:cNvPr id="8" name="object 8"/>
            <p:cNvPicPr/>
            <p:nvPr/>
          </p:nvPicPr>
          <p:blipFill>
            <a:blip r:embed="rId3"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p:nvPr/>
        </p:nvSpPr>
        <p:spPr>
          <a:xfrm>
            <a:off x="630732" y="1449070"/>
            <a:ext cx="2058670" cy="222059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spc="-10" dirty="0">
                <a:latin typeface="Times New Roman"/>
                <a:cs typeface="Times New Roman"/>
              </a:rPr>
              <a:t>Objectives</a:t>
            </a:r>
            <a:endParaRPr sz="1800" dirty="0">
              <a:latin typeface="Times New Roman"/>
              <a:cs typeface="Times New Roman"/>
            </a:endParaRPr>
          </a:p>
          <a:p>
            <a:pPr marL="299085" indent="-286385">
              <a:lnSpc>
                <a:spcPct val="100000"/>
              </a:lnSpc>
              <a:buFont typeface="Arial"/>
              <a:buChar char="•"/>
              <a:tabLst>
                <a:tab pos="299085" algn="l"/>
              </a:tabLst>
            </a:pPr>
            <a:r>
              <a:rPr sz="1800" dirty="0">
                <a:latin typeface="Times New Roman"/>
                <a:cs typeface="Times New Roman"/>
              </a:rPr>
              <a:t>Problem</a:t>
            </a:r>
            <a:r>
              <a:rPr sz="1800" spc="-15" dirty="0">
                <a:latin typeface="Times New Roman"/>
                <a:cs typeface="Times New Roman"/>
              </a:rPr>
              <a:t> </a:t>
            </a:r>
            <a:r>
              <a:rPr sz="1800" spc="-10" dirty="0">
                <a:latin typeface="Times New Roman"/>
                <a:cs typeface="Times New Roman"/>
              </a:rPr>
              <a:t>Statement</a:t>
            </a:r>
            <a:endParaRPr sz="1800" dirty="0">
              <a:latin typeface="Times New Roman"/>
              <a:cs typeface="Times New Roman"/>
            </a:endParaRPr>
          </a:p>
          <a:p>
            <a:pPr marL="299085" indent="-286385">
              <a:lnSpc>
                <a:spcPct val="100000"/>
              </a:lnSpc>
              <a:buFont typeface="Arial"/>
              <a:buChar char="•"/>
              <a:tabLst>
                <a:tab pos="299085" algn="l"/>
              </a:tabLst>
            </a:pPr>
            <a:r>
              <a:rPr sz="1800" dirty="0">
                <a:latin typeface="Times New Roman"/>
                <a:cs typeface="Times New Roman"/>
              </a:rPr>
              <a:t>Existing</a:t>
            </a:r>
            <a:r>
              <a:rPr sz="1800" spc="-60" dirty="0">
                <a:latin typeface="Times New Roman"/>
                <a:cs typeface="Times New Roman"/>
              </a:rPr>
              <a:t> </a:t>
            </a:r>
            <a:r>
              <a:rPr sz="1800" spc="-20" dirty="0">
                <a:latin typeface="Times New Roman"/>
                <a:cs typeface="Times New Roman"/>
              </a:rPr>
              <a:t>Work</a:t>
            </a:r>
            <a:endParaRPr sz="1800" dirty="0">
              <a:latin typeface="Times New Roman"/>
              <a:cs typeface="Times New Roman"/>
            </a:endParaRPr>
          </a:p>
          <a:p>
            <a:pPr marL="299085" indent="-286385">
              <a:lnSpc>
                <a:spcPct val="100000"/>
              </a:lnSpc>
              <a:buFont typeface="Arial"/>
              <a:buChar char="•"/>
              <a:tabLst>
                <a:tab pos="299085" algn="l"/>
              </a:tabLst>
            </a:pPr>
            <a:r>
              <a:rPr sz="1800" dirty="0">
                <a:latin typeface="Times New Roman"/>
                <a:cs typeface="Times New Roman"/>
              </a:rPr>
              <a:t>Proposed</a:t>
            </a:r>
            <a:r>
              <a:rPr sz="1800" spc="-60" dirty="0">
                <a:latin typeface="Times New Roman"/>
                <a:cs typeface="Times New Roman"/>
              </a:rPr>
              <a:t> </a:t>
            </a:r>
            <a:r>
              <a:rPr sz="1800" spc="-20" dirty="0">
                <a:latin typeface="Times New Roman"/>
                <a:cs typeface="Times New Roman"/>
              </a:rPr>
              <a:t>Work</a:t>
            </a:r>
            <a:endParaRPr sz="1800" dirty="0">
              <a:latin typeface="Times New Roman"/>
              <a:cs typeface="Times New Roman"/>
            </a:endParaRPr>
          </a:p>
          <a:p>
            <a:pPr marL="299085" indent="-286385">
              <a:lnSpc>
                <a:spcPct val="100000"/>
              </a:lnSpc>
              <a:buFont typeface="Arial"/>
              <a:buChar char="•"/>
              <a:tabLst>
                <a:tab pos="299085" algn="l"/>
              </a:tabLst>
            </a:pPr>
            <a:r>
              <a:rPr sz="1800" spc="-10" dirty="0">
                <a:latin typeface="Times New Roman"/>
                <a:cs typeface="Times New Roman"/>
              </a:rPr>
              <a:t>Applications</a:t>
            </a:r>
            <a:endParaRPr sz="1800" dirty="0">
              <a:latin typeface="Times New Roman"/>
              <a:cs typeface="Times New Roman"/>
            </a:endParaRPr>
          </a:p>
          <a:p>
            <a:pPr marL="299085" indent="-286385">
              <a:lnSpc>
                <a:spcPct val="100000"/>
              </a:lnSpc>
              <a:buFont typeface="Arial"/>
              <a:buChar char="•"/>
              <a:tabLst>
                <a:tab pos="299085" algn="l"/>
              </a:tabLst>
            </a:pPr>
            <a:r>
              <a:rPr sz="1800" dirty="0">
                <a:latin typeface="Times New Roman"/>
                <a:cs typeface="Times New Roman"/>
              </a:rPr>
              <a:t>Future</a:t>
            </a:r>
            <a:r>
              <a:rPr sz="1800" spc="-10" dirty="0">
                <a:latin typeface="Times New Roman"/>
                <a:cs typeface="Times New Roman"/>
              </a:rPr>
              <a:t> Scope</a:t>
            </a:r>
            <a:endParaRPr sz="1800" dirty="0">
              <a:latin typeface="Times New Roman"/>
              <a:cs typeface="Times New Roman"/>
            </a:endParaRPr>
          </a:p>
          <a:p>
            <a:pPr marL="299085" indent="-286385">
              <a:lnSpc>
                <a:spcPct val="100000"/>
              </a:lnSpc>
              <a:spcBef>
                <a:spcPts val="5"/>
              </a:spcBef>
              <a:buFont typeface="Arial"/>
              <a:buChar char="•"/>
              <a:tabLst>
                <a:tab pos="299085" algn="l"/>
              </a:tabLst>
            </a:pPr>
            <a:r>
              <a:rPr sz="1800" spc="-10" dirty="0">
                <a:latin typeface="Times New Roman"/>
                <a:cs typeface="Times New Roman"/>
              </a:rPr>
              <a:t>References</a:t>
            </a:r>
            <a:endParaRPr sz="1800" dirty="0">
              <a:latin typeface="Times New Roman"/>
              <a:cs typeface="Times New Roman"/>
            </a:endParaRPr>
          </a:p>
          <a:p>
            <a:pPr marL="299085" indent="-286385">
              <a:lnSpc>
                <a:spcPct val="100000"/>
              </a:lnSpc>
              <a:buFont typeface="Arial"/>
              <a:buChar char="•"/>
              <a:tabLst>
                <a:tab pos="299085" algn="l"/>
              </a:tabLst>
            </a:pPr>
            <a:r>
              <a:rPr sz="1800" spc="-10" dirty="0">
                <a:latin typeface="Times New Roman"/>
                <a:cs typeface="Times New Roman"/>
              </a:rPr>
              <a:t>Conclusion</a:t>
            </a:r>
            <a:endParaRPr sz="1800" dirty="0">
              <a:latin typeface="Times New Roman"/>
              <a:cs typeface="Times New Roman"/>
            </a:endParaRPr>
          </a:p>
        </p:txBody>
      </p:sp>
      <p:sp>
        <p:nvSpPr>
          <p:cNvPr id="11" name="object 11"/>
          <p:cNvSpPr txBox="1">
            <a:spLocks noGrp="1"/>
          </p:cNvSpPr>
          <p:nvPr>
            <p:ph type="title"/>
          </p:nvPr>
        </p:nvSpPr>
        <p:spPr>
          <a:prstGeom prst="rect">
            <a:avLst/>
          </a:prstGeom>
        </p:spPr>
        <p:txBody>
          <a:bodyPr vert="horz" wrap="square" lIns="0" tIns="193243" rIns="0" bIns="0" rtlCol="0">
            <a:spAutoFit/>
          </a:bodyPr>
          <a:lstStyle/>
          <a:p>
            <a:pPr marL="286385">
              <a:lnSpc>
                <a:spcPct val="100000"/>
              </a:lnSpc>
              <a:spcBef>
                <a:spcPts val="100"/>
              </a:spcBef>
            </a:pPr>
            <a:r>
              <a:rPr spc="-10" dirty="0"/>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262077" rIns="0" bIns="0" rtlCol="0">
            <a:spAutoFit/>
          </a:bodyPr>
          <a:lstStyle/>
          <a:p>
            <a:pPr marL="231775">
              <a:lnSpc>
                <a:spcPct val="100000"/>
              </a:lnSpc>
              <a:spcBef>
                <a:spcPts val="100"/>
              </a:spcBef>
            </a:pPr>
            <a:r>
              <a:rPr spc="-10" dirty="0"/>
              <a:t>Objectives</a:t>
            </a:r>
          </a:p>
        </p:txBody>
      </p:sp>
      <p:sp>
        <p:nvSpPr>
          <p:cNvPr id="11" name="object 11"/>
          <p:cNvSpPr txBox="1"/>
          <p:nvPr/>
        </p:nvSpPr>
        <p:spPr>
          <a:xfrm>
            <a:off x="509422" y="1457070"/>
            <a:ext cx="7780020" cy="2465070"/>
          </a:xfrm>
          <a:prstGeom prst="rect">
            <a:avLst/>
          </a:prstGeom>
        </p:spPr>
        <p:txBody>
          <a:bodyPr vert="horz" wrap="square" lIns="0" tIns="13335" rIns="0" bIns="0" rtlCol="0">
            <a:spAutoFit/>
          </a:bodyPr>
          <a:lstStyle/>
          <a:p>
            <a:pPr marL="354965" marR="482600" indent="-342900">
              <a:lnSpc>
                <a:spcPct val="100000"/>
              </a:lnSpc>
              <a:spcBef>
                <a:spcPts val="105"/>
              </a:spcBef>
              <a:buFont typeface="Arial"/>
              <a:buChar char="•"/>
              <a:tabLst>
                <a:tab pos="354965" algn="l"/>
              </a:tabLst>
            </a:pPr>
            <a:r>
              <a:rPr sz="2000" spc="-35" dirty="0">
                <a:solidFill>
                  <a:srgbClr val="0D0D0D"/>
                </a:solidFill>
                <a:latin typeface="Times New Roman"/>
                <a:cs typeface="Times New Roman"/>
              </a:rPr>
              <a:t>To</a:t>
            </a:r>
            <a:r>
              <a:rPr sz="2000" spc="-20" dirty="0">
                <a:solidFill>
                  <a:srgbClr val="0D0D0D"/>
                </a:solidFill>
                <a:latin typeface="Times New Roman"/>
                <a:cs typeface="Times New Roman"/>
              </a:rPr>
              <a:t> </a:t>
            </a:r>
            <a:r>
              <a:rPr sz="2000" dirty="0">
                <a:solidFill>
                  <a:srgbClr val="0D0D0D"/>
                </a:solidFill>
                <a:latin typeface="Times New Roman"/>
                <a:cs typeface="Times New Roman"/>
              </a:rPr>
              <a:t>enhance</a:t>
            </a:r>
            <a:r>
              <a:rPr sz="2000" spc="-35" dirty="0">
                <a:solidFill>
                  <a:srgbClr val="0D0D0D"/>
                </a:solidFill>
                <a:latin typeface="Times New Roman"/>
                <a:cs typeface="Times New Roman"/>
              </a:rPr>
              <a:t> </a:t>
            </a:r>
            <a:r>
              <a:rPr sz="2000" dirty="0">
                <a:solidFill>
                  <a:srgbClr val="0D0D0D"/>
                </a:solidFill>
                <a:latin typeface="Times New Roman"/>
                <a:cs typeface="Times New Roman"/>
              </a:rPr>
              <a:t>the</a:t>
            </a:r>
            <a:r>
              <a:rPr sz="2000" spc="-30" dirty="0">
                <a:solidFill>
                  <a:srgbClr val="0D0D0D"/>
                </a:solidFill>
                <a:latin typeface="Times New Roman"/>
                <a:cs typeface="Times New Roman"/>
              </a:rPr>
              <a:t> </a:t>
            </a:r>
            <a:r>
              <a:rPr sz="2000" dirty="0">
                <a:solidFill>
                  <a:srgbClr val="0D0D0D"/>
                </a:solidFill>
                <a:latin typeface="Times New Roman"/>
                <a:cs typeface="Times New Roman"/>
              </a:rPr>
              <a:t>speed</a:t>
            </a:r>
            <a:r>
              <a:rPr sz="2000" spc="-35" dirty="0">
                <a:solidFill>
                  <a:srgbClr val="0D0D0D"/>
                </a:solidFill>
                <a:latin typeface="Times New Roman"/>
                <a:cs typeface="Times New Roman"/>
              </a:rPr>
              <a:t> </a:t>
            </a:r>
            <a:r>
              <a:rPr sz="2000" dirty="0">
                <a:solidFill>
                  <a:srgbClr val="0D0D0D"/>
                </a:solidFill>
                <a:latin typeface="Times New Roman"/>
                <a:cs typeface="Times New Roman"/>
              </a:rPr>
              <a:t>and</a:t>
            </a:r>
            <a:r>
              <a:rPr sz="2000" spc="-30" dirty="0">
                <a:solidFill>
                  <a:srgbClr val="0D0D0D"/>
                </a:solidFill>
                <a:latin typeface="Times New Roman"/>
                <a:cs typeface="Times New Roman"/>
              </a:rPr>
              <a:t> </a:t>
            </a:r>
            <a:r>
              <a:rPr sz="2000" dirty="0">
                <a:solidFill>
                  <a:srgbClr val="0D0D0D"/>
                </a:solidFill>
                <a:latin typeface="Times New Roman"/>
                <a:cs typeface="Times New Roman"/>
              </a:rPr>
              <a:t>efficiency</a:t>
            </a:r>
            <a:r>
              <a:rPr sz="2000" spc="-60" dirty="0">
                <a:solidFill>
                  <a:srgbClr val="0D0D0D"/>
                </a:solidFill>
                <a:latin typeface="Times New Roman"/>
                <a:cs typeface="Times New Roman"/>
              </a:rPr>
              <a:t> </a:t>
            </a:r>
            <a:r>
              <a:rPr sz="2000" dirty="0">
                <a:solidFill>
                  <a:srgbClr val="0D0D0D"/>
                </a:solidFill>
                <a:latin typeface="Times New Roman"/>
                <a:cs typeface="Times New Roman"/>
              </a:rPr>
              <a:t>of</a:t>
            </a:r>
            <a:r>
              <a:rPr sz="2000" spc="-30" dirty="0">
                <a:solidFill>
                  <a:srgbClr val="0D0D0D"/>
                </a:solidFill>
                <a:latin typeface="Times New Roman"/>
                <a:cs typeface="Times New Roman"/>
              </a:rPr>
              <a:t> </a:t>
            </a:r>
            <a:r>
              <a:rPr sz="2000" dirty="0">
                <a:solidFill>
                  <a:srgbClr val="0D0D0D"/>
                </a:solidFill>
                <a:latin typeface="Times New Roman"/>
                <a:cs typeface="Times New Roman"/>
              </a:rPr>
              <a:t>humanitarian</a:t>
            </a:r>
            <a:r>
              <a:rPr sz="2000" spc="-45" dirty="0">
                <a:solidFill>
                  <a:srgbClr val="0D0D0D"/>
                </a:solidFill>
                <a:latin typeface="Times New Roman"/>
                <a:cs typeface="Times New Roman"/>
              </a:rPr>
              <a:t> </a:t>
            </a:r>
            <a:r>
              <a:rPr sz="2000" dirty="0">
                <a:solidFill>
                  <a:srgbClr val="0D0D0D"/>
                </a:solidFill>
                <a:latin typeface="Times New Roman"/>
                <a:cs typeface="Times New Roman"/>
              </a:rPr>
              <a:t>aid</a:t>
            </a:r>
            <a:r>
              <a:rPr sz="2000" spc="-20" dirty="0">
                <a:solidFill>
                  <a:srgbClr val="0D0D0D"/>
                </a:solidFill>
                <a:latin typeface="Times New Roman"/>
                <a:cs typeface="Times New Roman"/>
              </a:rPr>
              <a:t> </a:t>
            </a:r>
            <a:r>
              <a:rPr sz="2000" dirty="0">
                <a:solidFill>
                  <a:srgbClr val="0D0D0D"/>
                </a:solidFill>
                <a:latin typeface="Times New Roman"/>
                <a:cs typeface="Times New Roman"/>
              </a:rPr>
              <a:t>delivery</a:t>
            </a:r>
            <a:r>
              <a:rPr sz="2000" spc="-55" dirty="0">
                <a:solidFill>
                  <a:srgbClr val="0D0D0D"/>
                </a:solidFill>
                <a:latin typeface="Times New Roman"/>
                <a:cs typeface="Times New Roman"/>
              </a:rPr>
              <a:t> </a:t>
            </a:r>
            <a:r>
              <a:rPr sz="2000" spc="-25" dirty="0">
                <a:solidFill>
                  <a:srgbClr val="0D0D0D"/>
                </a:solidFill>
                <a:latin typeface="Times New Roman"/>
                <a:cs typeface="Times New Roman"/>
              </a:rPr>
              <a:t>by </a:t>
            </a:r>
            <a:r>
              <a:rPr sz="2000" dirty="0">
                <a:solidFill>
                  <a:srgbClr val="0D0D0D"/>
                </a:solidFill>
                <a:latin typeface="Times New Roman"/>
                <a:cs typeface="Times New Roman"/>
              </a:rPr>
              <a:t>leveraging</a:t>
            </a:r>
            <a:r>
              <a:rPr sz="2000" spc="-45" dirty="0">
                <a:solidFill>
                  <a:srgbClr val="0D0D0D"/>
                </a:solidFill>
                <a:latin typeface="Times New Roman"/>
                <a:cs typeface="Times New Roman"/>
              </a:rPr>
              <a:t> </a:t>
            </a:r>
            <a:r>
              <a:rPr sz="2000" spc="-60" dirty="0">
                <a:solidFill>
                  <a:srgbClr val="0D0D0D"/>
                </a:solidFill>
                <a:latin typeface="Times New Roman"/>
                <a:cs typeface="Times New Roman"/>
              </a:rPr>
              <a:t>UAVs</a:t>
            </a:r>
            <a:r>
              <a:rPr sz="2000" spc="-20" dirty="0">
                <a:solidFill>
                  <a:srgbClr val="0D0D0D"/>
                </a:solidFill>
                <a:latin typeface="Times New Roman"/>
                <a:cs typeface="Times New Roman"/>
              </a:rPr>
              <a:t> </a:t>
            </a:r>
            <a:r>
              <a:rPr sz="2000" dirty="0">
                <a:solidFill>
                  <a:srgbClr val="0D0D0D"/>
                </a:solidFill>
                <a:latin typeface="Times New Roman"/>
                <a:cs typeface="Times New Roman"/>
              </a:rPr>
              <a:t>equipped</a:t>
            </a:r>
            <a:r>
              <a:rPr sz="2000" spc="-50" dirty="0">
                <a:solidFill>
                  <a:srgbClr val="0D0D0D"/>
                </a:solidFill>
                <a:latin typeface="Times New Roman"/>
                <a:cs typeface="Times New Roman"/>
              </a:rPr>
              <a:t> </a:t>
            </a:r>
            <a:r>
              <a:rPr sz="2000" dirty="0">
                <a:solidFill>
                  <a:srgbClr val="0D0D0D"/>
                </a:solidFill>
                <a:latin typeface="Times New Roman"/>
                <a:cs typeface="Times New Roman"/>
              </a:rPr>
              <a:t>with</a:t>
            </a:r>
            <a:r>
              <a:rPr sz="2000" spc="-15" dirty="0">
                <a:solidFill>
                  <a:srgbClr val="0D0D0D"/>
                </a:solidFill>
                <a:latin typeface="Times New Roman"/>
                <a:cs typeface="Times New Roman"/>
              </a:rPr>
              <a:t> </a:t>
            </a:r>
            <a:r>
              <a:rPr sz="2000" dirty="0">
                <a:solidFill>
                  <a:srgbClr val="0D0D0D"/>
                </a:solidFill>
                <a:latin typeface="Times New Roman"/>
                <a:cs typeface="Times New Roman"/>
              </a:rPr>
              <a:t>LoRa</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technology.</a:t>
            </a:r>
            <a:endParaRPr sz="2000">
              <a:latin typeface="Times New Roman"/>
              <a:cs typeface="Times New Roman"/>
            </a:endParaRPr>
          </a:p>
          <a:p>
            <a:pPr>
              <a:lnSpc>
                <a:spcPct val="100000"/>
              </a:lnSpc>
              <a:spcBef>
                <a:spcPts val="95"/>
              </a:spcBef>
              <a:buClr>
                <a:srgbClr val="0D0D0D"/>
              </a:buClr>
              <a:buFont typeface="Arial"/>
              <a:buChar char="•"/>
            </a:pPr>
            <a:endParaRPr sz="2000">
              <a:latin typeface="Times New Roman"/>
              <a:cs typeface="Times New Roman"/>
            </a:endParaRPr>
          </a:p>
          <a:p>
            <a:pPr marL="354965" indent="-342265">
              <a:lnSpc>
                <a:spcPct val="100000"/>
              </a:lnSpc>
              <a:spcBef>
                <a:spcPts val="5"/>
              </a:spcBef>
              <a:buFont typeface="Arial"/>
              <a:buChar char="•"/>
              <a:tabLst>
                <a:tab pos="354965" algn="l"/>
              </a:tabLst>
            </a:pPr>
            <a:r>
              <a:rPr sz="2000" spc="-30" dirty="0">
                <a:solidFill>
                  <a:srgbClr val="0D0D0D"/>
                </a:solidFill>
                <a:latin typeface="Times New Roman"/>
                <a:cs typeface="Times New Roman"/>
              </a:rPr>
              <a:t>To</a:t>
            </a:r>
            <a:r>
              <a:rPr sz="2000" spc="-20" dirty="0">
                <a:solidFill>
                  <a:srgbClr val="0D0D0D"/>
                </a:solidFill>
                <a:latin typeface="Times New Roman"/>
                <a:cs typeface="Times New Roman"/>
              </a:rPr>
              <a:t> </a:t>
            </a:r>
            <a:r>
              <a:rPr sz="2000" dirty="0">
                <a:solidFill>
                  <a:srgbClr val="0D0D0D"/>
                </a:solidFill>
                <a:latin typeface="Times New Roman"/>
                <a:cs typeface="Times New Roman"/>
              </a:rPr>
              <a:t>improve</a:t>
            </a:r>
            <a:r>
              <a:rPr sz="2000" spc="-40" dirty="0">
                <a:solidFill>
                  <a:srgbClr val="0D0D0D"/>
                </a:solidFill>
                <a:latin typeface="Times New Roman"/>
                <a:cs typeface="Times New Roman"/>
              </a:rPr>
              <a:t> </a:t>
            </a:r>
            <a:r>
              <a:rPr sz="2000" dirty="0">
                <a:solidFill>
                  <a:srgbClr val="0D0D0D"/>
                </a:solidFill>
                <a:latin typeface="Times New Roman"/>
                <a:cs typeface="Times New Roman"/>
              </a:rPr>
              <a:t>accessibility</a:t>
            </a:r>
            <a:r>
              <a:rPr sz="2000" spc="-45" dirty="0">
                <a:solidFill>
                  <a:srgbClr val="0D0D0D"/>
                </a:solidFill>
                <a:latin typeface="Times New Roman"/>
                <a:cs typeface="Times New Roman"/>
              </a:rPr>
              <a:t> </a:t>
            </a:r>
            <a:r>
              <a:rPr sz="2000" dirty="0">
                <a:solidFill>
                  <a:srgbClr val="0D0D0D"/>
                </a:solidFill>
                <a:latin typeface="Times New Roman"/>
                <a:cs typeface="Times New Roman"/>
              </a:rPr>
              <a:t>to</a:t>
            </a:r>
            <a:r>
              <a:rPr sz="2000" spc="-25" dirty="0">
                <a:solidFill>
                  <a:srgbClr val="0D0D0D"/>
                </a:solidFill>
                <a:latin typeface="Times New Roman"/>
                <a:cs typeface="Times New Roman"/>
              </a:rPr>
              <a:t> </a:t>
            </a:r>
            <a:r>
              <a:rPr sz="2000" dirty="0">
                <a:solidFill>
                  <a:srgbClr val="0D0D0D"/>
                </a:solidFill>
                <a:latin typeface="Times New Roman"/>
                <a:cs typeface="Times New Roman"/>
              </a:rPr>
              <a:t>remote</a:t>
            </a:r>
            <a:r>
              <a:rPr sz="2000" spc="-30" dirty="0">
                <a:solidFill>
                  <a:srgbClr val="0D0D0D"/>
                </a:solidFill>
                <a:latin typeface="Times New Roman"/>
                <a:cs typeface="Times New Roman"/>
              </a:rPr>
              <a:t> </a:t>
            </a:r>
            <a:r>
              <a:rPr sz="2000" dirty="0">
                <a:solidFill>
                  <a:srgbClr val="0D0D0D"/>
                </a:solidFill>
                <a:latin typeface="Times New Roman"/>
                <a:cs typeface="Times New Roman"/>
              </a:rPr>
              <a:t>and</a:t>
            </a:r>
            <a:r>
              <a:rPr sz="2000" spc="-35" dirty="0">
                <a:solidFill>
                  <a:srgbClr val="0D0D0D"/>
                </a:solidFill>
                <a:latin typeface="Times New Roman"/>
                <a:cs typeface="Times New Roman"/>
              </a:rPr>
              <a:t> </a:t>
            </a:r>
            <a:r>
              <a:rPr sz="2000" dirty="0">
                <a:solidFill>
                  <a:srgbClr val="0D0D0D"/>
                </a:solidFill>
                <a:latin typeface="Times New Roman"/>
                <a:cs typeface="Times New Roman"/>
              </a:rPr>
              <a:t>hard-</a:t>
            </a:r>
            <a:r>
              <a:rPr sz="2000" spc="-10" dirty="0">
                <a:solidFill>
                  <a:srgbClr val="0D0D0D"/>
                </a:solidFill>
                <a:latin typeface="Times New Roman"/>
                <a:cs typeface="Times New Roman"/>
              </a:rPr>
              <a:t>to-</a:t>
            </a:r>
            <a:r>
              <a:rPr sz="2000" dirty="0">
                <a:solidFill>
                  <a:srgbClr val="0D0D0D"/>
                </a:solidFill>
                <a:latin typeface="Times New Roman"/>
                <a:cs typeface="Times New Roman"/>
              </a:rPr>
              <a:t>reach</a:t>
            </a:r>
            <a:r>
              <a:rPr sz="2000" spc="-60" dirty="0">
                <a:solidFill>
                  <a:srgbClr val="0D0D0D"/>
                </a:solidFill>
                <a:latin typeface="Times New Roman"/>
                <a:cs typeface="Times New Roman"/>
              </a:rPr>
              <a:t> </a:t>
            </a:r>
            <a:r>
              <a:rPr sz="2000" dirty="0">
                <a:solidFill>
                  <a:srgbClr val="0D0D0D"/>
                </a:solidFill>
                <a:latin typeface="Times New Roman"/>
                <a:cs typeface="Times New Roman"/>
              </a:rPr>
              <a:t>areas</a:t>
            </a:r>
            <a:r>
              <a:rPr sz="2000" spc="-40" dirty="0">
                <a:solidFill>
                  <a:srgbClr val="0D0D0D"/>
                </a:solidFill>
                <a:latin typeface="Times New Roman"/>
                <a:cs typeface="Times New Roman"/>
              </a:rPr>
              <a:t> </a:t>
            </a:r>
            <a:r>
              <a:rPr sz="2000" dirty="0">
                <a:solidFill>
                  <a:srgbClr val="0D0D0D"/>
                </a:solidFill>
                <a:latin typeface="Times New Roman"/>
                <a:cs typeface="Times New Roman"/>
              </a:rPr>
              <a:t>for</a:t>
            </a:r>
            <a:r>
              <a:rPr sz="2000" spc="-45" dirty="0">
                <a:solidFill>
                  <a:srgbClr val="0D0D0D"/>
                </a:solidFill>
                <a:latin typeface="Times New Roman"/>
                <a:cs typeface="Times New Roman"/>
              </a:rPr>
              <a:t> </a:t>
            </a:r>
            <a:r>
              <a:rPr sz="2000" spc="-10" dirty="0">
                <a:solidFill>
                  <a:srgbClr val="0D0D0D"/>
                </a:solidFill>
                <a:latin typeface="Times New Roman"/>
                <a:cs typeface="Times New Roman"/>
              </a:rPr>
              <a:t>delivering</a:t>
            </a:r>
            <a:endParaRPr sz="2000">
              <a:latin typeface="Times New Roman"/>
              <a:cs typeface="Times New Roman"/>
            </a:endParaRPr>
          </a:p>
          <a:p>
            <a:pPr marL="354965">
              <a:lnSpc>
                <a:spcPct val="100000"/>
              </a:lnSpc>
            </a:pPr>
            <a:r>
              <a:rPr sz="2000" dirty="0">
                <a:solidFill>
                  <a:srgbClr val="0D0D0D"/>
                </a:solidFill>
                <a:latin typeface="Times New Roman"/>
                <a:cs typeface="Times New Roman"/>
              </a:rPr>
              <a:t>critical</a:t>
            </a:r>
            <a:r>
              <a:rPr sz="2000" spc="-35" dirty="0">
                <a:solidFill>
                  <a:srgbClr val="0D0D0D"/>
                </a:solidFill>
                <a:latin typeface="Times New Roman"/>
                <a:cs typeface="Times New Roman"/>
              </a:rPr>
              <a:t> </a:t>
            </a:r>
            <a:r>
              <a:rPr sz="2000" dirty="0">
                <a:solidFill>
                  <a:srgbClr val="0D0D0D"/>
                </a:solidFill>
                <a:latin typeface="Times New Roman"/>
                <a:cs typeface="Times New Roman"/>
              </a:rPr>
              <a:t>supplies</a:t>
            </a:r>
            <a:r>
              <a:rPr sz="2000" spc="-40" dirty="0">
                <a:solidFill>
                  <a:srgbClr val="0D0D0D"/>
                </a:solidFill>
                <a:latin typeface="Times New Roman"/>
                <a:cs typeface="Times New Roman"/>
              </a:rPr>
              <a:t> </a:t>
            </a:r>
            <a:r>
              <a:rPr sz="2000" dirty="0">
                <a:solidFill>
                  <a:srgbClr val="0D0D0D"/>
                </a:solidFill>
                <a:latin typeface="Times New Roman"/>
                <a:cs typeface="Times New Roman"/>
              </a:rPr>
              <a:t>and</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assistance.</a:t>
            </a:r>
            <a:endParaRPr sz="2000">
              <a:latin typeface="Times New Roman"/>
              <a:cs typeface="Times New Roman"/>
            </a:endParaRPr>
          </a:p>
          <a:p>
            <a:pPr>
              <a:lnSpc>
                <a:spcPct val="100000"/>
              </a:lnSpc>
              <a:spcBef>
                <a:spcPts val="100"/>
              </a:spcBef>
            </a:pPr>
            <a:endParaRPr sz="2000">
              <a:latin typeface="Times New Roman"/>
              <a:cs typeface="Times New Roman"/>
            </a:endParaRPr>
          </a:p>
          <a:p>
            <a:pPr marL="354965" indent="-342265">
              <a:lnSpc>
                <a:spcPct val="100000"/>
              </a:lnSpc>
              <a:buFont typeface="Arial"/>
              <a:buChar char="•"/>
              <a:tabLst>
                <a:tab pos="354965" algn="l"/>
              </a:tabLst>
            </a:pPr>
            <a:r>
              <a:rPr sz="2000" spc="-30" dirty="0">
                <a:solidFill>
                  <a:srgbClr val="0D0D0D"/>
                </a:solidFill>
                <a:latin typeface="Times New Roman"/>
                <a:cs typeface="Times New Roman"/>
              </a:rPr>
              <a:t>To</a:t>
            </a:r>
            <a:r>
              <a:rPr sz="2000" spc="-20" dirty="0">
                <a:solidFill>
                  <a:srgbClr val="0D0D0D"/>
                </a:solidFill>
                <a:latin typeface="Times New Roman"/>
                <a:cs typeface="Times New Roman"/>
              </a:rPr>
              <a:t> </a:t>
            </a:r>
            <a:r>
              <a:rPr sz="2000" dirty="0">
                <a:solidFill>
                  <a:srgbClr val="0D0D0D"/>
                </a:solidFill>
                <a:latin typeface="Times New Roman"/>
                <a:cs typeface="Times New Roman"/>
              </a:rPr>
              <a:t>facilitate</a:t>
            </a:r>
            <a:r>
              <a:rPr sz="2000" spc="-45" dirty="0">
                <a:solidFill>
                  <a:srgbClr val="0D0D0D"/>
                </a:solidFill>
                <a:latin typeface="Times New Roman"/>
                <a:cs typeface="Times New Roman"/>
              </a:rPr>
              <a:t> </a:t>
            </a:r>
            <a:r>
              <a:rPr sz="2000" spc="-10" dirty="0">
                <a:solidFill>
                  <a:srgbClr val="0D0D0D"/>
                </a:solidFill>
                <a:latin typeface="Times New Roman"/>
                <a:cs typeface="Times New Roman"/>
              </a:rPr>
              <a:t>real-</a:t>
            </a:r>
            <a:r>
              <a:rPr sz="2000" dirty="0">
                <a:solidFill>
                  <a:srgbClr val="0D0D0D"/>
                </a:solidFill>
                <a:latin typeface="Times New Roman"/>
                <a:cs typeface="Times New Roman"/>
              </a:rPr>
              <a:t>time</a:t>
            </a:r>
            <a:r>
              <a:rPr sz="2000" spc="-35" dirty="0">
                <a:solidFill>
                  <a:srgbClr val="0D0D0D"/>
                </a:solidFill>
                <a:latin typeface="Times New Roman"/>
                <a:cs typeface="Times New Roman"/>
              </a:rPr>
              <a:t> </a:t>
            </a:r>
            <a:r>
              <a:rPr sz="2000" dirty="0">
                <a:solidFill>
                  <a:srgbClr val="0D0D0D"/>
                </a:solidFill>
                <a:latin typeface="Times New Roman"/>
                <a:cs typeface="Times New Roman"/>
              </a:rPr>
              <a:t>monitoring</a:t>
            </a:r>
            <a:r>
              <a:rPr sz="2000" spc="-60" dirty="0">
                <a:solidFill>
                  <a:srgbClr val="0D0D0D"/>
                </a:solidFill>
                <a:latin typeface="Times New Roman"/>
                <a:cs typeface="Times New Roman"/>
              </a:rPr>
              <a:t> </a:t>
            </a:r>
            <a:r>
              <a:rPr sz="2000" dirty="0">
                <a:solidFill>
                  <a:srgbClr val="0D0D0D"/>
                </a:solidFill>
                <a:latin typeface="Times New Roman"/>
                <a:cs typeface="Times New Roman"/>
              </a:rPr>
              <a:t>and</a:t>
            </a:r>
            <a:r>
              <a:rPr sz="2000" spc="-40" dirty="0">
                <a:solidFill>
                  <a:srgbClr val="0D0D0D"/>
                </a:solidFill>
                <a:latin typeface="Times New Roman"/>
                <a:cs typeface="Times New Roman"/>
              </a:rPr>
              <a:t> </a:t>
            </a:r>
            <a:r>
              <a:rPr sz="2000" dirty="0">
                <a:solidFill>
                  <a:srgbClr val="0D0D0D"/>
                </a:solidFill>
                <a:latin typeface="Times New Roman"/>
                <a:cs typeface="Times New Roman"/>
              </a:rPr>
              <a:t>evaluation</a:t>
            </a:r>
            <a:r>
              <a:rPr sz="2000" spc="-45" dirty="0">
                <a:solidFill>
                  <a:srgbClr val="0D0D0D"/>
                </a:solidFill>
                <a:latin typeface="Times New Roman"/>
                <a:cs typeface="Times New Roman"/>
              </a:rPr>
              <a:t> </a:t>
            </a:r>
            <a:r>
              <a:rPr sz="2000" dirty="0">
                <a:solidFill>
                  <a:srgbClr val="0D0D0D"/>
                </a:solidFill>
                <a:latin typeface="Times New Roman"/>
                <a:cs typeface="Times New Roman"/>
              </a:rPr>
              <a:t>of</a:t>
            </a:r>
            <a:r>
              <a:rPr sz="2000" spc="-35" dirty="0">
                <a:solidFill>
                  <a:srgbClr val="0D0D0D"/>
                </a:solidFill>
                <a:latin typeface="Times New Roman"/>
                <a:cs typeface="Times New Roman"/>
              </a:rPr>
              <a:t> </a:t>
            </a:r>
            <a:r>
              <a:rPr sz="2000" dirty="0">
                <a:solidFill>
                  <a:srgbClr val="0D0D0D"/>
                </a:solidFill>
                <a:latin typeface="Times New Roman"/>
                <a:cs typeface="Times New Roman"/>
              </a:rPr>
              <a:t>aid</a:t>
            </a:r>
            <a:r>
              <a:rPr sz="2000" spc="-20" dirty="0">
                <a:solidFill>
                  <a:srgbClr val="0D0D0D"/>
                </a:solidFill>
                <a:latin typeface="Times New Roman"/>
                <a:cs typeface="Times New Roman"/>
              </a:rPr>
              <a:t> </a:t>
            </a:r>
            <a:r>
              <a:rPr sz="2000" spc="-10" dirty="0">
                <a:solidFill>
                  <a:srgbClr val="0D0D0D"/>
                </a:solidFill>
                <a:latin typeface="Times New Roman"/>
                <a:cs typeface="Times New Roman"/>
              </a:rPr>
              <a:t>operations</a:t>
            </a:r>
            <a:endParaRPr sz="2000">
              <a:latin typeface="Times New Roman"/>
              <a:cs typeface="Times New Roman"/>
            </a:endParaRPr>
          </a:p>
          <a:p>
            <a:pPr marL="354965">
              <a:lnSpc>
                <a:spcPct val="100000"/>
              </a:lnSpc>
              <a:spcBef>
                <a:spcPts val="5"/>
              </a:spcBef>
            </a:pPr>
            <a:r>
              <a:rPr sz="2000" dirty="0">
                <a:solidFill>
                  <a:srgbClr val="0D0D0D"/>
                </a:solidFill>
                <a:latin typeface="Times New Roman"/>
                <a:cs typeface="Times New Roman"/>
              </a:rPr>
              <a:t>through</a:t>
            </a:r>
            <a:r>
              <a:rPr sz="2000" spc="-60" dirty="0">
                <a:solidFill>
                  <a:srgbClr val="0D0D0D"/>
                </a:solidFill>
                <a:latin typeface="Times New Roman"/>
                <a:cs typeface="Times New Roman"/>
              </a:rPr>
              <a:t> </a:t>
            </a:r>
            <a:r>
              <a:rPr sz="2000" dirty="0">
                <a:solidFill>
                  <a:srgbClr val="0D0D0D"/>
                </a:solidFill>
                <a:latin typeface="Times New Roman"/>
                <a:cs typeface="Times New Roman"/>
              </a:rPr>
              <a:t>seamless</a:t>
            </a:r>
            <a:r>
              <a:rPr sz="2000" spc="-15" dirty="0">
                <a:solidFill>
                  <a:srgbClr val="0D0D0D"/>
                </a:solidFill>
                <a:latin typeface="Times New Roman"/>
                <a:cs typeface="Times New Roman"/>
              </a:rPr>
              <a:t> </a:t>
            </a:r>
            <a:r>
              <a:rPr sz="2000" dirty="0">
                <a:solidFill>
                  <a:srgbClr val="0D0D0D"/>
                </a:solidFill>
                <a:latin typeface="Times New Roman"/>
                <a:cs typeface="Times New Roman"/>
              </a:rPr>
              <a:t>communication</a:t>
            </a:r>
            <a:r>
              <a:rPr sz="2000" spc="-35" dirty="0">
                <a:solidFill>
                  <a:srgbClr val="0D0D0D"/>
                </a:solidFill>
                <a:latin typeface="Times New Roman"/>
                <a:cs typeface="Times New Roman"/>
              </a:rPr>
              <a:t> </a:t>
            </a:r>
            <a:r>
              <a:rPr sz="2000" dirty="0">
                <a:solidFill>
                  <a:srgbClr val="0D0D0D"/>
                </a:solidFill>
                <a:latin typeface="Times New Roman"/>
                <a:cs typeface="Times New Roman"/>
              </a:rPr>
              <a:t>and</a:t>
            </a:r>
            <a:r>
              <a:rPr sz="2000" spc="-30" dirty="0">
                <a:solidFill>
                  <a:srgbClr val="0D0D0D"/>
                </a:solidFill>
                <a:latin typeface="Times New Roman"/>
                <a:cs typeface="Times New Roman"/>
              </a:rPr>
              <a:t> </a:t>
            </a:r>
            <a:r>
              <a:rPr sz="2000" dirty="0">
                <a:solidFill>
                  <a:srgbClr val="0D0D0D"/>
                </a:solidFill>
                <a:latin typeface="Times New Roman"/>
                <a:cs typeface="Times New Roman"/>
              </a:rPr>
              <a:t>data</a:t>
            </a:r>
            <a:r>
              <a:rPr sz="2000" spc="-30" dirty="0">
                <a:solidFill>
                  <a:srgbClr val="0D0D0D"/>
                </a:solidFill>
                <a:latin typeface="Times New Roman"/>
                <a:cs typeface="Times New Roman"/>
              </a:rPr>
              <a:t> </a:t>
            </a:r>
            <a:r>
              <a:rPr sz="2000" spc="-10" dirty="0">
                <a:solidFill>
                  <a:srgbClr val="0D0D0D"/>
                </a:solidFill>
                <a:latin typeface="Times New Roman"/>
                <a:cs typeface="Times New Roman"/>
              </a:rPr>
              <a:t>transmission.</a:t>
            </a:r>
            <a:endParaRPr sz="2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50876" rIns="0" bIns="0" rtlCol="0">
            <a:spAutoFit/>
          </a:bodyPr>
          <a:lstStyle/>
          <a:p>
            <a:pPr marL="194945">
              <a:lnSpc>
                <a:spcPct val="100000"/>
              </a:lnSpc>
              <a:spcBef>
                <a:spcPts val="100"/>
              </a:spcBef>
            </a:pPr>
            <a:r>
              <a:rPr spc="-10" dirty="0"/>
              <a:t>Problem</a:t>
            </a:r>
            <a:r>
              <a:rPr spc="-275" dirty="0"/>
              <a:t> </a:t>
            </a:r>
            <a:r>
              <a:rPr spc="-10" dirty="0"/>
              <a:t>Statement</a:t>
            </a:r>
          </a:p>
        </p:txBody>
      </p:sp>
      <p:sp>
        <p:nvSpPr>
          <p:cNvPr id="11" name="object 11"/>
          <p:cNvSpPr txBox="1"/>
          <p:nvPr/>
        </p:nvSpPr>
        <p:spPr>
          <a:xfrm>
            <a:off x="436575" y="1212545"/>
            <a:ext cx="8208009" cy="3380104"/>
          </a:xfrm>
          <a:prstGeom prst="rect">
            <a:avLst/>
          </a:prstGeom>
        </p:spPr>
        <p:txBody>
          <a:bodyPr vert="horz" wrap="square" lIns="0" tIns="13335" rIns="0" bIns="0" rtlCol="0">
            <a:spAutoFit/>
          </a:bodyPr>
          <a:lstStyle/>
          <a:p>
            <a:pPr marL="355600" marR="256540" indent="-342900">
              <a:lnSpc>
                <a:spcPct val="100000"/>
              </a:lnSpc>
              <a:spcBef>
                <a:spcPts val="105"/>
              </a:spcBef>
              <a:buFont typeface="Arial"/>
              <a:buChar char="•"/>
              <a:tabLst>
                <a:tab pos="355600" algn="l"/>
              </a:tabLst>
            </a:pPr>
            <a:r>
              <a:rPr sz="2000" dirty="0">
                <a:solidFill>
                  <a:srgbClr val="0D0D0D"/>
                </a:solidFill>
                <a:latin typeface="Times New Roman"/>
                <a:cs typeface="Times New Roman"/>
              </a:rPr>
              <a:t>In</a:t>
            </a:r>
            <a:r>
              <a:rPr sz="2000" spc="-35" dirty="0">
                <a:solidFill>
                  <a:srgbClr val="0D0D0D"/>
                </a:solidFill>
                <a:latin typeface="Times New Roman"/>
                <a:cs typeface="Times New Roman"/>
              </a:rPr>
              <a:t> </a:t>
            </a:r>
            <a:r>
              <a:rPr sz="2000" dirty="0">
                <a:solidFill>
                  <a:srgbClr val="0D0D0D"/>
                </a:solidFill>
                <a:latin typeface="Times New Roman"/>
                <a:cs typeface="Times New Roman"/>
              </a:rPr>
              <a:t>humanitarian</a:t>
            </a:r>
            <a:r>
              <a:rPr sz="2000" spc="-45" dirty="0">
                <a:solidFill>
                  <a:srgbClr val="0D0D0D"/>
                </a:solidFill>
                <a:latin typeface="Times New Roman"/>
                <a:cs typeface="Times New Roman"/>
              </a:rPr>
              <a:t> </a:t>
            </a:r>
            <a:r>
              <a:rPr sz="2000" dirty="0">
                <a:solidFill>
                  <a:srgbClr val="0D0D0D"/>
                </a:solidFill>
                <a:latin typeface="Times New Roman"/>
                <a:cs typeface="Times New Roman"/>
              </a:rPr>
              <a:t>aid</a:t>
            </a:r>
            <a:r>
              <a:rPr sz="2000" spc="-15" dirty="0">
                <a:solidFill>
                  <a:srgbClr val="0D0D0D"/>
                </a:solidFill>
                <a:latin typeface="Times New Roman"/>
                <a:cs typeface="Times New Roman"/>
              </a:rPr>
              <a:t> </a:t>
            </a:r>
            <a:r>
              <a:rPr sz="2000" dirty="0">
                <a:solidFill>
                  <a:srgbClr val="0D0D0D"/>
                </a:solidFill>
                <a:latin typeface="Times New Roman"/>
                <a:cs typeface="Times New Roman"/>
              </a:rPr>
              <a:t>and</a:t>
            </a:r>
            <a:r>
              <a:rPr sz="2000" spc="-35" dirty="0">
                <a:solidFill>
                  <a:srgbClr val="0D0D0D"/>
                </a:solidFill>
                <a:latin typeface="Times New Roman"/>
                <a:cs typeface="Times New Roman"/>
              </a:rPr>
              <a:t> </a:t>
            </a:r>
            <a:r>
              <a:rPr sz="2000" dirty="0">
                <a:solidFill>
                  <a:srgbClr val="0D0D0D"/>
                </a:solidFill>
                <a:latin typeface="Times New Roman"/>
                <a:cs typeface="Times New Roman"/>
              </a:rPr>
              <a:t>disaster</a:t>
            </a:r>
            <a:r>
              <a:rPr sz="2000" spc="-50" dirty="0">
                <a:solidFill>
                  <a:srgbClr val="0D0D0D"/>
                </a:solidFill>
                <a:latin typeface="Times New Roman"/>
                <a:cs typeface="Times New Roman"/>
              </a:rPr>
              <a:t> </a:t>
            </a:r>
            <a:r>
              <a:rPr sz="2000" dirty="0">
                <a:solidFill>
                  <a:srgbClr val="0D0D0D"/>
                </a:solidFill>
                <a:latin typeface="Times New Roman"/>
                <a:cs typeface="Times New Roman"/>
              </a:rPr>
              <a:t>relief</a:t>
            </a:r>
            <a:r>
              <a:rPr sz="2000" spc="-35" dirty="0">
                <a:solidFill>
                  <a:srgbClr val="0D0D0D"/>
                </a:solidFill>
                <a:latin typeface="Times New Roman"/>
                <a:cs typeface="Times New Roman"/>
              </a:rPr>
              <a:t> </a:t>
            </a:r>
            <a:r>
              <a:rPr sz="2000" dirty="0">
                <a:solidFill>
                  <a:srgbClr val="0D0D0D"/>
                </a:solidFill>
                <a:latin typeface="Times New Roman"/>
                <a:cs typeface="Times New Roman"/>
              </a:rPr>
              <a:t>operations,</a:t>
            </a:r>
            <a:r>
              <a:rPr sz="2000" spc="-55" dirty="0">
                <a:solidFill>
                  <a:srgbClr val="0D0D0D"/>
                </a:solidFill>
                <a:latin typeface="Times New Roman"/>
                <a:cs typeface="Times New Roman"/>
              </a:rPr>
              <a:t> </a:t>
            </a:r>
            <a:r>
              <a:rPr sz="2000" dirty="0">
                <a:solidFill>
                  <a:srgbClr val="0D0D0D"/>
                </a:solidFill>
                <a:latin typeface="Times New Roman"/>
                <a:cs typeface="Times New Roman"/>
              </a:rPr>
              <a:t>timely</a:t>
            </a:r>
            <a:r>
              <a:rPr sz="2000" spc="-25" dirty="0">
                <a:solidFill>
                  <a:srgbClr val="0D0D0D"/>
                </a:solidFill>
                <a:latin typeface="Times New Roman"/>
                <a:cs typeface="Times New Roman"/>
              </a:rPr>
              <a:t> </a:t>
            </a:r>
            <a:r>
              <a:rPr sz="2000" dirty="0">
                <a:solidFill>
                  <a:srgbClr val="0D0D0D"/>
                </a:solidFill>
                <a:latin typeface="Times New Roman"/>
                <a:cs typeface="Times New Roman"/>
              </a:rPr>
              <a:t>and</a:t>
            </a:r>
            <a:r>
              <a:rPr sz="2000" spc="-20" dirty="0">
                <a:solidFill>
                  <a:srgbClr val="0D0D0D"/>
                </a:solidFill>
                <a:latin typeface="Times New Roman"/>
                <a:cs typeface="Times New Roman"/>
              </a:rPr>
              <a:t> </a:t>
            </a:r>
            <a:r>
              <a:rPr sz="2000" spc="-10" dirty="0">
                <a:solidFill>
                  <a:srgbClr val="0D0D0D"/>
                </a:solidFill>
                <a:latin typeface="Times New Roman"/>
                <a:cs typeface="Times New Roman"/>
              </a:rPr>
              <a:t>effective </a:t>
            </a:r>
            <a:r>
              <a:rPr sz="2000" dirty="0">
                <a:solidFill>
                  <a:srgbClr val="0D0D0D"/>
                </a:solidFill>
                <a:latin typeface="Times New Roman"/>
                <a:cs typeface="Times New Roman"/>
              </a:rPr>
              <a:t>delivery</a:t>
            </a:r>
            <a:r>
              <a:rPr sz="2000" spc="-45" dirty="0">
                <a:solidFill>
                  <a:srgbClr val="0D0D0D"/>
                </a:solidFill>
                <a:latin typeface="Times New Roman"/>
                <a:cs typeface="Times New Roman"/>
              </a:rPr>
              <a:t> </a:t>
            </a:r>
            <a:r>
              <a:rPr sz="2000" dirty="0">
                <a:solidFill>
                  <a:srgbClr val="0D0D0D"/>
                </a:solidFill>
                <a:latin typeface="Times New Roman"/>
                <a:cs typeface="Times New Roman"/>
              </a:rPr>
              <a:t>of assistance</a:t>
            </a:r>
            <a:r>
              <a:rPr sz="2000" spc="-35" dirty="0">
                <a:solidFill>
                  <a:srgbClr val="0D0D0D"/>
                </a:solidFill>
                <a:latin typeface="Times New Roman"/>
                <a:cs typeface="Times New Roman"/>
              </a:rPr>
              <a:t> </a:t>
            </a:r>
            <a:r>
              <a:rPr sz="2000" dirty="0">
                <a:solidFill>
                  <a:srgbClr val="0D0D0D"/>
                </a:solidFill>
                <a:latin typeface="Times New Roman"/>
                <a:cs typeface="Times New Roman"/>
              </a:rPr>
              <a:t>to</a:t>
            </a:r>
            <a:r>
              <a:rPr sz="2000" spc="-10" dirty="0">
                <a:solidFill>
                  <a:srgbClr val="0D0D0D"/>
                </a:solidFill>
                <a:latin typeface="Times New Roman"/>
                <a:cs typeface="Times New Roman"/>
              </a:rPr>
              <a:t> </a:t>
            </a:r>
            <a:r>
              <a:rPr sz="2000" dirty="0">
                <a:solidFill>
                  <a:srgbClr val="0D0D0D"/>
                </a:solidFill>
                <a:latin typeface="Times New Roman"/>
                <a:cs typeface="Times New Roman"/>
              </a:rPr>
              <a:t>affected</a:t>
            </a:r>
            <a:r>
              <a:rPr sz="2000" spc="-35" dirty="0">
                <a:solidFill>
                  <a:srgbClr val="0D0D0D"/>
                </a:solidFill>
                <a:latin typeface="Times New Roman"/>
                <a:cs typeface="Times New Roman"/>
              </a:rPr>
              <a:t> </a:t>
            </a:r>
            <a:r>
              <a:rPr sz="2000" dirty="0">
                <a:solidFill>
                  <a:srgbClr val="0D0D0D"/>
                </a:solidFill>
                <a:latin typeface="Times New Roman"/>
                <a:cs typeface="Times New Roman"/>
              </a:rPr>
              <a:t>populations</a:t>
            </a:r>
            <a:r>
              <a:rPr sz="2000" spc="-40" dirty="0">
                <a:solidFill>
                  <a:srgbClr val="0D0D0D"/>
                </a:solidFill>
                <a:latin typeface="Times New Roman"/>
                <a:cs typeface="Times New Roman"/>
              </a:rPr>
              <a:t> </a:t>
            </a:r>
            <a:r>
              <a:rPr sz="2000" dirty="0">
                <a:solidFill>
                  <a:srgbClr val="0D0D0D"/>
                </a:solidFill>
                <a:latin typeface="Times New Roman"/>
                <a:cs typeface="Times New Roman"/>
              </a:rPr>
              <a:t>in</a:t>
            </a:r>
            <a:r>
              <a:rPr sz="2000" spc="-20" dirty="0">
                <a:solidFill>
                  <a:srgbClr val="0D0D0D"/>
                </a:solidFill>
                <a:latin typeface="Times New Roman"/>
                <a:cs typeface="Times New Roman"/>
              </a:rPr>
              <a:t> </a:t>
            </a:r>
            <a:r>
              <a:rPr sz="2000" dirty="0">
                <a:solidFill>
                  <a:srgbClr val="0D0D0D"/>
                </a:solidFill>
                <a:latin typeface="Times New Roman"/>
                <a:cs typeface="Times New Roman"/>
              </a:rPr>
              <a:t>remote or</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disaster-stricken </a:t>
            </a:r>
            <a:r>
              <a:rPr sz="2000" dirty="0">
                <a:solidFill>
                  <a:srgbClr val="0D0D0D"/>
                </a:solidFill>
                <a:latin typeface="Times New Roman"/>
                <a:cs typeface="Times New Roman"/>
              </a:rPr>
              <a:t>areas</a:t>
            </a:r>
            <a:r>
              <a:rPr sz="2000" spc="-25" dirty="0">
                <a:solidFill>
                  <a:srgbClr val="0D0D0D"/>
                </a:solidFill>
                <a:latin typeface="Times New Roman"/>
                <a:cs typeface="Times New Roman"/>
              </a:rPr>
              <a:t> </a:t>
            </a:r>
            <a:r>
              <a:rPr sz="2000" dirty="0">
                <a:solidFill>
                  <a:srgbClr val="0D0D0D"/>
                </a:solidFill>
                <a:latin typeface="Times New Roman"/>
                <a:cs typeface="Times New Roman"/>
              </a:rPr>
              <a:t>poses</a:t>
            </a:r>
            <a:r>
              <a:rPr sz="2000" spc="-25" dirty="0">
                <a:solidFill>
                  <a:srgbClr val="0D0D0D"/>
                </a:solidFill>
                <a:latin typeface="Times New Roman"/>
                <a:cs typeface="Times New Roman"/>
              </a:rPr>
              <a:t> </a:t>
            </a:r>
            <a:r>
              <a:rPr sz="2000" dirty="0">
                <a:solidFill>
                  <a:srgbClr val="0D0D0D"/>
                </a:solidFill>
                <a:latin typeface="Times New Roman"/>
                <a:cs typeface="Times New Roman"/>
              </a:rPr>
              <a:t>significant</a:t>
            </a:r>
            <a:r>
              <a:rPr sz="2000" spc="-40" dirty="0">
                <a:solidFill>
                  <a:srgbClr val="0D0D0D"/>
                </a:solidFill>
                <a:latin typeface="Times New Roman"/>
                <a:cs typeface="Times New Roman"/>
              </a:rPr>
              <a:t> </a:t>
            </a:r>
            <a:r>
              <a:rPr sz="2000" spc="-10" dirty="0">
                <a:solidFill>
                  <a:srgbClr val="0D0D0D"/>
                </a:solidFill>
                <a:latin typeface="Times New Roman"/>
                <a:cs typeface="Times New Roman"/>
              </a:rPr>
              <a:t>challenges.</a:t>
            </a:r>
            <a:endParaRPr sz="2000" dirty="0">
              <a:latin typeface="Times New Roman"/>
              <a:cs typeface="Times New Roman"/>
            </a:endParaRPr>
          </a:p>
          <a:p>
            <a:pPr>
              <a:lnSpc>
                <a:spcPct val="100000"/>
              </a:lnSpc>
              <a:spcBef>
                <a:spcPts val="105"/>
              </a:spcBef>
              <a:buClr>
                <a:srgbClr val="0D0D0D"/>
              </a:buClr>
              <a:buFont typeface="Arial"/>
              <a:buChar char="•"/>
            </a:pPr>
            <a:endParaRPr sz="2000" dirty="0">
              <a:latin typeface="Times New Roman"/>
              <a:cs typeface="Times New Roman"/>
            </a:endParaRPr>
          </a:p>
          <a:p>
            <a:pPr marL="355600" marR="645795" indent="-342900">
              <a:lnSpc>
                <a:spcPct val="100000"/>
              </a:lnSpc>
              <a:buFont typeface="Arial"/>
              <a:buChar char="•"/>
              <a:tabLst>
                <a:tab pos="355600" algn="l"/>
              </a:tabLst>
            </a:pPr>
            <a:r>
              <a:rPr sz="2000" dirty="0">
                <a:solidFill>
                  <a:srgbClr val="0D0D0D"/>
                </a:solidFill>
                <a:latin typeface="Times New Roman"/>
                <a:cs typeface="Times New Roman"/>
              </a:rPr>
              <a:t>Conventional</a:t>
            </a:r>
            <a:r>
              <a:rPr sz="2000" spc="-45" dirty="0">
                <a:solidFill>
                  <a:srgbClr val="0D0D0D"/>
                </a:solidFill>
                <a:latin typeface="Times New Roman"/>
                <a:cs typeface="Times New Roman"/>
              </a:rPr>
              <a:t> </a:t>
            </a:r>
            <a:r>
              <a:rPr sz="2000" dirty="0">
                <a:solidFill>
                  <a:srgbClr val="0D0D0D"/>
                </a:solidFill>
                <a:latin typeface="Times New Roman"/>
                <a:cs typeface="Times New Roman"/>
              </a:rPr>
              <a:t>aid</a:t>
            </a:r>
            <a:r>
              <a:rPr sz="2000" spc="-20" dirty="0">
                <a:solidFill>
                  <a:srgbClr val="0D0D0D"/>
                </a:solidFill>
                <a:latin typeface="Times New Roman"/>
                <a:cs typeface="Times New Roman"/>
              </a:rPr>
              <a:t> </a:t>
            </a:r>
            <a:r>
              <a:rPr sz="2000" dirty="0">
                <a:solidFill>
                  <a:srgbClr val="0D0D0D"/>
                </a:solidFill>
                <a:latin typeface="Times New Roman"/>
                <a:cs typeface="Times New Roman"/>
              </a:rPr>
              <a:t>delivery</a:t>
            </a:r>
            <a:r>
              <a:rPr sz="2000" spc="-30" dirty="0">
                <a:solidFill>
                  <a:srgbClr val="0D0D0D"/>
                </a:solidFill>
                <a:latin typeface="Times New Roman"/>
                <a:cs typeface="Times New Roman"/>
              </a:rPr>
              <a:t> </a:t>
            </a:r>
            <a:r>
              <a:rPr sz="2000" dirty="0">
                <a:solidFill>
                  <a:srgbClr val="0D0D0D"/>
                </a:solidFill>
                <a:latin typeface="Times New Roman"/>
                <a:cs typeface="Times New Roman"/>
              </a:rPr>
              <a:t>methods</a:t>
            </a:r>
            <a:r>
              <a:rPr sz="2000" spc="-20" dirty="0">
                <a:solidFill>
                  <a:srgbClr val="0D0D0D"/>
                </a:solidFill>
                <a:latin typeface="Times New Roman"/>
                <a:cs typeface="Times New Roman"/>
              </a:rPr>
              <a:t> </a:t>
            </a:r>
            <a:r>
              <a:rPr sz="2000" dirty="0">
                <a:solidFill>
                  <a:srgbClr val="0D0D0D"/>
                </a:solidFill>
                <a:latin typeface="Times New Roman"/>
                <a:cs typeface="Times New Roman"/>
              </a:rPr>
              <a:t>often</a:t>
            </a:r>
            <a:r>
              <a:rPr sz="2000" spc="-35" dirty="0">
                <a:solidFill>
                  <a:srgbClr val="0D0D0D"/>
                </a:solidFill>
                <a:latin typeface="Times New Roman"/>
                <a:cs typeface="Times New Roman"/>
              </a:rPr>
              <a:t> </a:t>
            </a:r>
            <a:r>
              <a:rPr sz="2000" dirty="0">
                <a:solidFill>
                  <a:srgbClr val="0D0D0D"/>
                </a:solidFill>
                <a:latin typeface="Times New Roman"/>
                <a:cs typeface="Times New Roman"/>
              </a:rPr>
              <a:t>face</a:t>
            </a:r>
            <a:r>
              <a:rPr sz="2000" spc="-15" dirty="0">
                <a:solidFill>
                  <a:srgbClr val="0D0D0D"/>
                </a:solidFill>
                <a:latin typeface="Times New Roman"/>
                <a:cs typeface="Times New Roman"/>
              </a:rPr>
              <a:t> </a:t>
            </a:r>
            <a:r>
              <a:rPr sz="2000" dirty="0">
                <a:solidFill>
                  <a:srgbClr val="0D0D0D"/>
                </a:solidFill>
                <a:latin typeface="Times New Roman"/>
                <a:cs typeface="Times New Roman"/>
              </a:rPr>
              <a:t>obstacles</a:t>
            </a:r>
            <a:r>
              <a:rPr sz="2000" spc="-40" dirty="0">
                <a:solidFill>
                  <a:srgbClr val="0D0D0D"/>
                </a:solidFill>
                <a:latin typeface="Times New Roman"/>
                <a:cs typeface="Times New Roman"/>
              </a:rPr>
              <a:t> </a:t>
            </a:r>
            <a:r>
              <a:rPr sz="2000" dirty="0">
                <a:solidFill>
                  <a:srgbClr val="0D0D0D"/>
                </a:solidFill>
                <a:latin typeface="Times New Roman"/>
                <a:cs typeface="Times New Roman"/>
              </a:rPr>
              <a:t>such</a:t>
            </a:r>
            <a:r>
              <a:rPr sz="2000" spc="-15" dirty="0">
                <a:solidFill>
                  <a:srgbClr val="0D0D0D"/>
                </a:solidFill>
                <a:latin typeface="Times New Roman"/>
                <a:cs typeface="Times New Roman"/>
              </a:rPr>
              <a:t> </a:t>
            </a:r>
            <a:r>
              <a:rPr sz="2000" dirty="0">
                <a:solidFill>
                  <a:srgbClr val="0D0D0D"/>
                </a:solidFill>
                <a:latin typeface="Times New Roman"/>
                <a:cs typeface="Times New Roman"/>
              </a:rPr>
              <a:t>as</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limited accessibility,</a:t>
            </a:r>
            <a:r>
              <a:rPr sz="2000" spc="-40" dirty="0">
                <a:solidFill>
                  <a:srgbClr val="0D0D0D"/>
                </a:solidFill>
                <a:latin typeface="Times New Roman"/>
                <a:cs typeface="Times New Roman"/>
              </a:rPr>
              <a:t> </a:t>
            </a:r>
            <a:r>
              <a:rPr sz="2000" dirty="0">
                <a:solidFill>
                  <a:srgbClr val="0D0D0D"/>
                </a:solidFill>
                <a:latin typeface="Times New Roman"/>
                <a:cs typeface="Times New Roman"/>
              </a:rPr>
              <a:t>slow</a:t>
            </a:r>
            <a:r>
              <a:rPr sz="2000" spc="-15" dirty="0">
                <a:solidFill>
                  <a:srgbClr val="0D0D0D"/>
                </a:solidFill>
                <a:latin typeface="Times New Roman"/>
                <a:cs typeface="Times New Roman"/>
              </a:rPr>
              <a:t> </a:t>
            </a:r>
            <a:r>
              <a:rPr sz="2000" dirty="0">
                <a:solidFill>
                  <a:srgbClr val="0D0D0D"/>
                </a:solidFill>
                <a:latin typeface="Times New Roman"/>
                <a:cs typeface="Times New Roman"/>
              </a:rPr>
              <a:t>response</a:t>
            </a:r>
            <a:r>
              <a:rPr sz="2000" spc="-40" dirty="0">
                <a:solidFill>
                  <a:srgbClr val="0D0D0D"/>
                </a:solidFill>
                <a:latin typeface="Times New Roman"/>
                <a:cs typeface="Times New Roman"/>
              </a:rPr>
              <a:t> </a:t>
            </a:r>
            <a:r>
              <a:rPr sz="2000" dirty="0">
                <a:solidFill>
                  <a:srgbClr val="0D0D0D"/>
                </a:solidFill>
                <a:latin typeface="Times New Roman"/>
                <a:cs typeface="Times New Roman"/>
              </a:rPr>
              <a:t>times,</a:t>
            </a:r>
            <a:r>
              <a:rPr sz="2000" spc="-20" dirty="0">
                <a:solidFill>
                  <a:srgbClr val="0D0D0D"/>
                </a:solidFill>
                <a:latin typeface="Times New Roman"/>
                <a:cs typeface="Times New Roman"/>
              </a:rPr>
              <a:t> </a:t>
            </a:r>
            <a:r>
              <a:rPr sz="2000" dirty="0">
                <a:solidFill>
                  <a:srgbClr val="0D0D0D"/>
                </a:solidFill>
                <a:latin typeface="Times New Roman"/>
                <a:cs typeface="Times New Roman"/>
              </a:rPr>
              <a:t>and</a:t>
            </a:r>
            <a:r>
              <a:rPr sz="2000" spc="-10" dirty="0">
                <a:solidFill>
                  <a:srgbClr val="0D0D0D"/>
                </a:solidFill>
                <a:latin typeface="Times New Roman"/>
                <a:cs typeface="Times New Roman"/>
              </a:rPr>
              <a:t> </a:t>
            </a:r>
            <a:r>
              <a:rPr sz="2000" dirty="0">
                <a:solidFill>
                  <a:srgbClr val="0D0D0D"/>
                </a:solidFill>
                <a:latin typeface="Times New Roman"/>
                <a:cs typeface="Times New Roman"/>
              </a:rPr>
              <a:t>inadequate</a:t>
            </a:r>
            <a:r>
              <a:rPr sz="2000" spc="-40" dirty="0">
                <a:solidFill>
                  <a:srgbClr val="0D0D0D"/>
                </a:solidFill>
                <a:latin typeface="Times New Roman"/>
                <a:cs typeface="Times New Roman"/>
              </a:rPr>
              <a:t> </a:t>
            </a:r>
            <a:r>
              <a:rPr sz="2000" spc="-10" dirty="0">
                <a:solidFill>
                  <a:srgbClr val="0D0D0D"/>
                </a:solidFill>
                <a:latin typeface="Times New Roman"/>
                <a:cs typeface="Times New Roman"/>
              </a:rPr>
              <a:t>communication infrastructure.</a:t>
            </a:r>
            <a:endParaRPr sz="2000" dirty="0">
              <a:latin typeface="Times New Roman"/>
              <a:cs typeface="Times New Roman"/>
            </a:endParaRPr>
          </a:p>
          <a:p>
            <a:pPr>
              <a:lnSpc>
                <a:spcPct val="100000"/>
              </a:lnSpc>
              <a:spcBef>
                <a:spcPts val="100"/>
              </a:spcBef>
              <a:buClr>
                <a:srgbClr val="0D0D0D"/>
              </a:buClr>
              <a:buFont typeface="Arial"/>
              <a:buChar char="•"/>
            </a:pPr>
            <a:endParaRPr sz="2000" dirty="0">
              <a:latin typeface="Times New Roman"/>
              <a:cs typeface="Times New Roman"/>
            </a:endParaRPr>
          </a:p>
          <a:p>
            <a:pPr marL="355600" marR="5080" indent="-342900">
              <a:lnSpc>
                <a:spcPct val="100000"/>
              </a:lnSpc>
              <a:spcBef>
                <a:spcPts val="5"/>
              </a:spcBef>
              <a:buFont typeface="Arial"/>
              <a:buChar char="•"/>
              <a:tabLst>
                <a:tab pos="355600" algn="l"/>
              </a:tabLst>
            </a:pPr>
            <a:r>
              <a:rPr sz="2000" dirty="0">
                <a:solidFill>
                  <a:srgbClr val="0D0D0D"/>
                </a:solidFill>
                <a:latin typeface="Times New Roman"/>
                <a:cs typeface="Times New Roman"/>
              </a:rPr>
              <a:t>Addressing</a:t>
            </a:r>
            <a:r>
              <a:rPr sz="2000" spc="-50" dirty="0">
                <a:solidFill>
                  <a:srgbClr val="0D0D0D"/>
                </a:solidFill>
                <a:latin typeface="Times New Roman"/>
                <a:cs typeface="Times New Roman"/>
              </a:rPr>
              <a:t> </a:t>
            </a:r>
            <a:r>
              <a:rPr sz="2000" dirty="0">
                <a:solidFill>
                  <a:srgbClr val="0D0D0D"/>
                </a:solidFill>
                <a:latin typeface="Times New Roman"/>
                <a:cs typeface="Times New Roman"/>
              </a:rPr>
              <a:t>these</a:t>
            </a:r>
            <a:r>
              <a:rPr sz="2000" spc="-30" dirty="0">
                <a:solidFill>
                  <a:srgbClr val="0D0D0D"/>
                </a:solidFill>
                <a:latin typeface="Times New Roman"/>
                <a:cs typeface="Times New Roman"/>
              </a:rPr>
              <a:t> </a:t>
            </a:r>
            <a:r>
              <a:rPr sz="2000" dirty="0">
                <a:solidFill>
                  <a:srgbClr val="0D0D0D"/>
                </a:solidFill>
                <a:latin typeface="Times New Roman"/>
                <a:cs typeface="Times New Roman"/>
              </a:rPr>
              <a:t>challenges</a:t>
            </a:r>
            <a:r>
              <a:rPr sz="2000" spc="-40" dirty="0">
                <a:solidFill>
                  <a:srgbClr val="0D0D0D"/>
                </a:solidFill>
                <a:latin typeface="Times New Roman"/>
                <a:cs typeface="Times New Roman"/>
              </a:rPr>
              <a:t> </a:t>
            </a:r>
            <a:r>
              <a:rPr sz="2000" dirty="0">
                <a:solidFill>
                  <a:srgbClr val="0D0D0D"/>
                </a:solidFill>
                <a:latin typeface="Times New Roman"/>
                <a:cs typeface="Times New Roman"/>
              </a:rPr>
              <a:t>requires</a:t>
            </a:r>
            <a:r>
              <a:rPr sz="2000" spc="-45" dirty="0">
                <a:solidFill>
                  <a:srgbClr val="0D0D0D"/>
                </a:solidFill>
                <a:latin typeface="Times New Roman"/>
                <a:cs typeface="Times New Roman"/>
              </a:rPr>
              <a:t> </a:t>
            </a:r>
            <a:r>
              <a:rPr sz="2000" dirty="0">
                <a:solidFill>
                  <a:srgbClr val="0D0D0D"/>
                </a:solidFill>
                <a:latin typeface="Times New Roman"/>
                <a:cs typeface="Times New Roman"/>
              </a:rPr>
              <a:t>innovative</a:t>
            </a:r>
            <a:r>
              <a:rPr sz="2000" spc="-45" dirty="0">
                <a:solidFill>
                  <a:srgbClr val="0D0D0D"/>
                </a:solidFill>
                <a:latin typeface="Times New Roman"/>
                <a:cs typeface="Times New Roman"/>
              </a:rPr>
              <a:t> </a:t>
            </a:r>
            <a:r>
              <a:rPr sz="2000" dirty="0">
                <a:solidFill>
                  <a:srgbClr val="0D0D0D"/>
                </a:solidFill>
                <a:latin typeface="Times New Roman"/>
                <a:cs typeface="Times New Roman"/>
              </a:rPr>
              <a:t>solutions</a:t>
            </a:r>
            <a:r>
              <a:rPr sz="2000" spc="-40" dirty="0">
                <a:solidFill>
                  <a:srgbClr val="0D0D0D"/>
                </a:solidFill>
                <a:latin typeface="Times New Roman"/>
                <a:cs typeface="Times New Roman"/>
              </a:rPr>
              <a:t> </a:t>
            </a:r>
            <a:r>
              <a:rPr sz="2000" dirty="0">
                <a:solidFill>
                  <a:srgbClr val="0D0D0D"/>
                </a:solidFill>
                <a:latin typeface="Times New Roman"/>
                <a:cs typeface="Times New Roman"/>
              </a:rPr>
              <a:t>that</a:t>
            </a:r>
            <a:r>
              <a:rPr sz="2000" spc="-35" dirty="0">
                <a:solidFill>
                  <a:srgbClr val="0D0D0D"/>
                </a:solidFill>
                <a:latin typeface="Times New Roman"/>
                <a:cs typeface="Times New Roman"/>
              </a:rPr>
              <a:t> </a:t>
            </a:r>
            <a:r>
              <a:rPr sz="2000" dirty="0">
                <a:solidFill>
                  <a:srgbClr val="0D0D0D"/>
                </a:solidFill>
                <a:latin typeface="Times New Roman"/>
                <a:cs typeface="Times New Roman"/>
              </a:rPr>
              <a:t>can</a:t>
            </a:r>
            <a:r>
              <a:rPr sz="2000" spc="-10" dirty="0">
                <a:solidFill>
                  <a:srgbClr val="0D0D0D"/>
                </a:solidFill>
                <a:latin typeface="Times New Roman"/>
                <a:cs typeface="Times New Roman"/>
              </a:rPr>
              <a:t> streamline </a:t>
            </a:r>
            <a:r>
              <a:rPr sz="2000" dirty="0">
                <a:solidFill>
                  <a:srgbClr val="0D0D0D"/>
                </a:solidFill>
                <a:latin typeface="Times New Roman"/>
                <a:cs typeface="Times New Roman"/>
              </a:rPr>
              <a:t>aid</a:t>
            </a:r>
            <a:r>
              <a:rPr sz="2000" spc="-5" dirty="0">
                <a:solidFill>
                  <a:srgbClr val="0D0D0D"/>
                </a:solidFill>
                <a:latin typeface="Times New Roman"/>
                <a:cs typeface="Times New Roman"/>
              </a:rPr>
              <a:t> </a:t>
            </a:r>
            <a:r>
              <a:rPr sz="2000" dirty="0">
                <a:solidFill>
                  <a:srgbClr val="0D0D0D"/>
                </a:solidFill>
                <a:latin typeface="Times New Roman"/>
                <a:cs typeface="Times New Roman"/>
              </a:rPr>
              <a:t>delivery</a:t>
            </a:r>
            <a:r>
              <a:rPr sz="2000" spc="-45" dirty="0">
                <a:solidFill>
                  <a:srgbClr val="0D0D0D"/>
                </a:solidFill>
                <a:latin typeface="Times New Roman"/>
                <a:cs typeface="Times New Roman"/>
              </a:rPr>
              <a:t> </a:t>
            </a:r>
            <a:r>
              <a:rPr sz="2000" dirty="0">
                <a:solidFill>
                  <a:srgbClr val="0D0D0D"/>
                </a:solidFill>
                <a:latin typeface="Times New Roman"/>
                <a:cs typeface="Times New Roman"/>
              </a:rPr>
              <a:t>processes,</a:t>
            </a:r>
            <a:r>
              <a:rPr sz="2000" spc="-40" dirty="0">
                <a:solidFill>
                  <a:srgbClr val="0D0D0D"/>
                </a:solidFill>
                <a:latin typeface="Times New Roman"/>
                <a:cs typeface="Times New Roman"/>
              </a:rPr>
              <a:t> </a:t>
            </a:r>
            <a:r>
              <a:rPr sz="2000" dirty="0">
                <a:solidFill>
                  <a:srgbClr val="0D0D0D"/>
                </a:solidFill>
                <a:latin typeface="Times New Roman"/>
                <a:cs typeface="Times New Roman"/>
              </a:rPr>
              <a:t>enhance</a:t>
            </a:r>
            <a:r>
              <a:rPr sz="2000" spc="-25" dirty="0">
                <a:solidFill>
                  <a:srgbClr val="0D0D0D"/>
                </a:solidFill>
                <a:latin typeface="Times New Roman"/>
                <a:cs typeface="Times New Roman"/>
              </a:rPr>
              <a:t> </a:t>
            </a:r>
            <a:r>
              <a:rPr sz="2000" dirty="0">
                <a:solidFill>
                  <a:srgbClr val="0D0D0D"/>
                </a:solidFill>
                <a:latin typeface="Times New Roman"/>
                <a:cs typeface="Times New Roman"/>
              </a:rPr>
              <a:t>situational</a:t>
            </a:r>
            <a:r>
              <a:rPr sz="2000" spc="-40" dirty="0">
                <a:solidFill>
                  <a:srgbClr val="0D0D0D"/>
                </a:solidFill>
                <a:latin typeface="Times New Roman"/>
                <a:cs typeface="Times New Roman"/>
              </a:rPr>
              <a:t> </a:t>
            </a:r>
            <a:r>
              <a:rPr sz="2000" dirty="0">
                <a:solidFill>
                  <a:srgbClr val="0D0D0D"/>
                </a:solidFill>
                <a:latin typeface="Times New Roman"/>
                <a:cs typeface="Times New Roman"/>
              </a:rPr>
              <a:t>awareness,</a:t>
            </a:r>
            <a:r>
              <a:rPr sz="2000" spc="-35" dirty="0">
                <a:solidFill>
                  <a:srgbClr val="0D0D0D"/>
                </a:solidFill>
                <a:latin typeface="Times New Roman"/>
                <a:cs typeface="Times New Roman"/>
              </a:rPr>
              <a:t> </a:t>
            </a:r>
            <a:r>
              <a:rPr sz="2000" dirty="0">
                <a:solidFill>
                  <a:srgbClr val="0D0D0D"/>
                </a:solidFill>
                <a:latin typeface="Times New Roman"/>
                <a:cs typeface="Times New Roman"/>
              </a:rPr>
              <a:t>and</a:t>
            </a:r>
            <a:r>
              <a:rPr sz="2000" spc="-15" dirty="0">
                <a:solidFill>
                  <a:srgbClr val="0D0D0D"/>
                </a:solidFill>
                <a:latin typeface="Times New Roman"/>
                <a:cs typeface="Times New Roman"/>
              </a:rPr>
              <a:t> </a:t>
            </a:r>
            <a:r>
              <a:rPr sz="2000" spc="-10" dirty="0">
                <a:solidFill>
                  <a:srgbClr val="0D0D0D"/>
                </a:solidFill>
                <a:latin typeface="Times New Roman"/>
                <a:cs typeface="Times New Roman"/>
              </a:rPr>
              <a:t>improve </a:t>
            </a:r>
            <a:r>
              <a:rPr sz="2000" dirty="0">
                <a:solidFill>
                  <a:srgbClr val="0D0D0D"/>
                </a:solidFill>
                <a:latin typeface="Times New Roman"/>
                <a:cs typeface="Times New Roman"/>
              </a:rPr>
              <a:t>coordination</a:t>
            </a:r>
            <a:r>
              <a:rPr sz="2000" spc="-60" dirty="0">
                <a:solidFill>
                  <a:srgbClr val="0D0D0D"/>
                </a:solidFill>
                <a:latin typeface="Times New Roman"/>
                <a:cs typeface="Times New Roman"/>
              </a:rPr>
              <a:t> </a:t>
            </a:r>
            <a:r>
              <a:rPr sz="2000" dirty="0">
                <a:solidFill>
                  <a:srgbClr val="0D0D0D"/>
                </a:solidFill>
                <a:latin typeface="Times New Roman"/>
                <a:cs typeface="Times New Roman"/>
              </a:rPr>
              <a:t>among</a:t>
            </a:r>
            <a:r>
              <a:rPr sz="2000" spc="-15" dirty="0">
                <a:solidFill>
                  <a:srgbClr val="0D0D0D"/>
                </a:solidFill>
                <a:latin typeface="Times New Roman"/>
                <a:cs typeface="Times New Roman"/>
              </a:rPr>
              <a:t> </a:t>
            </a:r>
            <a:r>
              <a:rPr sz="2000" dirty="0">
                <a:solidFill>
                  <a:srgbClr val="0D0D0D"/>
                </a:solidFill>
                <a:latin typeface="Times New Roman"/>
                <a:cs typeface="Times New Roman"/>
              </a:rPr>
              <a:t>response</a:t>
            </a:r>
            <a:r>
              <a:rPr sz="2000" spc="-50" dirty="0">
                <a:solidFill>
                  <a:srgbClr val="0D0D0D"/>
                </a:solidFill>
                <a:latin typeface="Times New Roman"/>
                <a:cs typeface="Times New Roman"/>
              </a:rPr>
              <a:t> </a:t>
            </a:r>
            <a:r>
              <a:rPr sz="2000" spc="-10" dirty="0">
                <a:solidFill>
                  <a:srgbClr val="0D0D0D"/>
                </a:solidFill>
                <a:latin typeface="Times New Roman"/>
                <a:cs typeface="Times New Roman"/>
              </a:rPr>
              <a:t>teams.</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xfrm>
            <a:off x="266801" y="490473"/>
            <a:ext cx="2007870" cy="391160"/>
          </a:xfrm>
          <a:prstGeom prst="rect">
            <a:avLst/>
          </a:prstGeom>
        </p:spPr>
        <p:txBody>
          <a:bodyPr vert="horz" wrap="square" lIns="0" tIns="12700" rIns="0" bIns="0" rtlCol="0">
            <a:spAutoFit/>
          </a:bodyPr>
          <a:lstStyle/>
          <a:p>
            <a:pPr marL="12700">
              <a:lnSpc>
                <a:spcPct val="100000"/>
              </a:lnSpc>
              <a:spcBef>
                <a:spcPts val="100"/>
              </a:spcBef>
            </a:pPr>
            <a:r>
              <a:rPr dirty="0"/>
              <a:t>Existing</a:t>
            </a:r>
            <a:r>
              <a:rPr spc="-65" dirty="0"/>
              <a:t> </a:t>
            </a:r>
            <a:r>
              <a:rPr spc="-20" dirty="0"/>
              <a:t>work</a:t>
            </a:r>
          </a:p>
        </p:txBody>
      </p:sp>
      <p:sp>
        <p:nvSpPr>
          <p:cNvPr id="4" name="TextBox 3">
            <a:extLst>
              <a:ext uri="{FF2B5EF4-FFF2-40B4-BE49-F238E27FC236}">
                <a16:creationId xmlns:a16="http://schemas.microsoft.com/office/drawing/2014/main" id="{081D6F1D-1BEA-45C1-CAFD-733BBBFF2402}"/>
              </a:ext>
            </a:extLst>
          </p:cNvPr>
          <p:cNvSpPr txBox="1"/>
          <p:nvPr/>
        </p:nvSpPr>
        <p:spPr>
          <a:xfrm>
            <a:off x="152400" y="1120991"/>
            <a:ext cx="8831339"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Scalability challenges hinder the integration of UAVs with LoRa technology for disaster management.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LoRa's limited data rate and susceptibility to interference pose constraints on real-time data transmission.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Operational limitations of battery-powered UAVs restrict their effectiveness in prolonged disaster situations.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initial setup costs and technical expertise requirements impede widespread adoption in resource-limited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xfrm>
            <a:off x="25271" y="277367"/>
            <a:ext cx="3122043" cy="632429"/>
          </a:xfrm>
          <a:prstGeom prst="rect">
            <a:avLst/>
          </a:prstGeom>
        </p:spPr>
        <p:txBody>
          <a:bodyPr vert="horz" wrap="square" lIns="0" tIns="260553" rIns="0" bIns="0" rtlCol="0">
            <a:spAutoFit/>
          </a:bodyPr>
          <a:lstStyle/>
          <a:p>
            <a:pPr marL="231775">
              <a:lnSpc>
                <a:spcPct val="100000"/>
              </a:lnSpc>
              <a:spcBef>
                <a:spcPts val="100"/>
              </a:spcBef>
            </a:pPr>
            <a:r>
              <a:rPr dirty="0"/>
              <a:t>Proposed</a:t>
            </a:r>
            <a:r>
              <a:rPr spc="-65" dirty="0"/>
              <a:t> </a:t>
            </a:r>
            <a:r>
              <a:rPr spc="-20" dirty="0"/>
              <a:t>Work</a:t>
            </a:r>
          </a:p>
        </p:txBody>
      </p:sp>
      <p:sp>
        <p:nvSpPr>
          <p:cNvPr id="11" name="object 11"/>
          <p:cNvSpPr txBox="1"/>
          <p:nvPr/>
        </p:nvSpPr>
        <p:spPr>
          <a:xfrm>
            <a:off x="228599" y="982765"/>
            <a:ext cx="8755139" cy="4027385"/>
          </a:xfrm>
          <a:prstGeom prst="rect">
            <a:avLst/>
          </a:prstGeom>
        </p:spPr>
        <p:txBody>
          <a:bodyPr vert="horz" wrap="square" lIns="0" tIns="13335" rIns="0" bIns="0" rtlCol="0">
            <a:spAutoFit/>
          </a:bodyPr>
          <a:lstStyle/>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Develop a flexible and modular UAV-LoRa system to enhance scalability and adaptability to different disaster scenarios.</a:t>
            </a:r>
          </a:p>
          <a:p>
            <a:pPr algn="just">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Implement advanced error correction techniques and adaptive transmission protocols to improve data transmission reliability and efficiency.</a:t>
            </a:r>
          </a:p>
          <a:p>
            <a:pPr algn="just">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Explore hybrid power sources and energy-efficient UAV designs to extend operational endurance and overcome constraints of battery-powered UAVs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Streamline deployment procedures and develop user-friendly interfaces to reduce initial setup costs and technical expertise requirements, making UAV-LoRa systems more accessible for disaster management applications.</a:t>
            </a:r>
          </a:p>
          <a:p>
            <a:pPr marL="201930" indent="-193675">
              <a:lnSpc>
                <a:spcPct val="100000"/>
              </a:lnSpc>
              <a:spcBef>
                <a:spcPts val="105"/>
              </a:spcBef>
              <a:buSzPct val="95000"/>
              <a:buAutoNum type="arabicPeriod"/>
              <a:tabLst>
                <a:tab pos="201930" algn="l"/>
              </a:tabLst>
            </a:pPr>
            <a:endParaRPr sz="20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16D6D-5EF5-6B47-818E-BAEC4C1C17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5FA1E2-44B8-5A2E-F1E7-5E78367D5586}"/>
              </a:ext>
            </a:extLst>
          </p:cNvPr>
          <p:cNvSpPr txBox="1"/>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Revolutionizing</a:t>
            </a:r>
            <a:r>
              <a:rPr sz="1800" dirty="0">
                <a:solidFill>
                  <a:srgbClr val="FFFFFF"/>
                </a:solidFill>
                <a:latin typeface="Carlito"/>
                <a:cs typeface="Carlito"/>
              </a:rPr>
              <a:t> </a:t>
            </a:r>
            <a:r>
              <a:rPr sz="1800" spc="-10" dirty="0">
                <a:solidFill>
                  <a:srgbClr val="FFFFFF"/>
                </a:solidFill>
                <a:latin typeface="Carlito"/>
                <a:cs typeface="Carlito"/>
              </a:rPr>
              <a:t>Humanitarian </a:t>
            </a:r>
            <a:r>
              <a:rPr sz="1800" dirty="0">
                <a:solidFill>
                  <a:srgbClr val="FFFFFF"/>
                </a:solidFill>
                <a:latin typeface="Carlito"/>
                <a:cs typeface="Carlito"/>
              </a:rPr>
              <a:t>Aid:</a:t>
            </a:r>
            <a:r>
              <a:rPr sz="1800" spc="-25" dirty="0">
                <a:solidFill>
                  <a:srgbClr val="FFFFFF"/>
                </a:solidFill>
                <a:latin typeface="Carlito"/>
                <a:cs typeface="Carlito"/>
              </a:rPr>
              <a:t> </a:t>
            </a:r>
            <a:r>
              <a:rPr sz="1800" spc="-45" dirty="0">
                <a:solidFill>
                  <a:srgbClr val="FFFFFF"/>
                </a:solidFill>
                <a:latin typeface="Carlito"/>
                <a:cs typeface="Carlito"/>
              </a:rPr>
              <a:t>UAVs </a:t>
            </a:r>
            <a:r>
              <a:rPr sz="1800" dirty="0">
                <a:solidFill>
                  <a:srgbClr val="FFFFFF"/>
                </a:solidFill>
                <a:latin typeface="Carlito"/>
                <a:cs typeface="Carlito"/>
              </a:rPr>
              <a:t>with</a:t>
            </a:r>
            <a:r>
              <a:rPr sz="1800" spc="-20" dirty="0">
                <a:solidFill>
                  <a:srgbClr val="FFFFFF"/>
                </a:solidFill>
                <a:latin typeface="Carlito"/>
                <a:cs typeface="Carlito"/>
              </a:rPr>
              <a:t> </a:t>
            </a:r>
            <a:r>
              <a:rPr sz="1800" dirty="0">
                <a:solidFill>
                  <a:srgbClr val="FFFFFF"/>
                </a:solidFill>
                <a:latin typeface="Carlito"/>
                <a:cs typeface="Carlito"/>
              </a:rPr>
              <a:t>LoRa</a:t>
            </a:r>
            <a:r>
              <a:rPr sz="1800" spc="-10" dirty="0">
                <a:solidFill>
                  <a:srgbClr val="FFFFFF"/>
                </a:solidFill>
                <a:latin typeface="Carlito"/>
                <a:cs typeface="Carlito"/>
              </a:rPr>
              <a:t> Technology</a:t>
            </a:r>
            <a:endParaRPr sz="1800">
              <a:latin typeface="Carlito"/>
              <a:cs typeface="Carlito"/>
            </a:endParaRPr>
          </a:p>
        </p:txBody>
      </p:sp>
      <p:sp>
        <p:nvSpPr>
          <p:cNvPr id="3" name="object 3">
            <a:extLst>
              <a:ext uri="{FF2B5EF4-FFF2-40B4-BE49-F238E27FC236}">
                <a16:creationId xmlns:a16="http://schemas.microsoft.com/office/drawing/2014/main" id="{6C4B3017-1D0D-E00F-D334-C321AF93EF17}"/>
              </a:ext>
            </a:extLst>
          </p:cNvPr>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a:extLst>
              <a:ext uri="{FF2B5EF4-FFF2-40B4-BE49-F238E27FC236}">
                <a16:creationId xmlns:a16="http://schemas.microsoft.com/office/drawing/2014/main" id="{6921C63F-1738-27C9-8722-6043DD250E55}"/>
              </a:ext>
            </a:extLst>
          </p:cNvPr>
          <p:cNvGrpSpPr/>
          <p:nvPr/>
        </p:nvGrpSpPr>
        <p:grpSpPr>
          <a:xfrm>
            <a:off x="8983739" y="0"/>
            <a:ext cx="160655" cy="546100"/>
            <a:chOff x="8983739" y="0"/>
            <a:chExt cx="160655" cy="546100"/>
          </a:xfrm>
        </p:grpSpPr>
        <p:pic>
          <p:nvPicPr>
            <p:cNvPr id="8" name="object 8">
              <a:extLst>
                <a:ext uri="{FF2B5EF4-FFF2-40B4-BE49-F238E27FC236}">
                  <a16:creationId xmlns:a16="http://schemas.microsoft.com/office/drawing/2014/main" id="{A370A702-4E69-F330-513C-3702EB10F8D8}"/>
                </a:ext>
              </a:extLst>
            </p:cNvPr>
            <p:cNvPicPr/>
            <p:nvPr/>
          </p:nvPicPr>
          <p:blipFill>
            <a:blip r:embed="rId2" cstate="print"/>
            <a:stretch>
              <a:fillRect/>
            </a:stretch>
          </p:blipFill>
          <p:spPr>
            <a:xfrm>
              <a:off x="8983739" y="8947"/>
              <a:ext cx="160259" cy="536841"/>
            </a:xfrm>
            <a:prstGeom prst="rect">
              <a:avLst/>
            </a:prstGeom>
          </p:spPr>
        </p:pic>
        <p:sp>
          <p:nvSpPr>
            <p:cNvPr id="9" name="object 9">
              <a:extLst>
                <a:ext uri="{FF2B5EF4-FFF2-40B4-BE49-F238E27FC236}">
                  <a16:creationId xmlns:a16="http://schemas.microsoft.com/office/drawing/2014/main" id="{1CB178DA-5E53-F18B-F14B-A5651998F3BF}"/>
                </a:ext>
              </a:extLst>
            </p:cNvPr>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6" name="TextBox 5">
            <a:extLst>
              <a:ext uri="{FF2B5EF4-FFF2-40B4-BE49-F238E27FC236}">
                <a16:creationId xmlns:a16="http://schemas.microsoft.com/office/drawing/2014/main" id="{D33115B7-ABFB-CC76-55C6-35A2C81F40A3}"/>
              </a:ext>
            </a:extLst>
          </p:cNvPr>
          <p:cNvSpPr txBox="1"/>
          <p:nvPr/>
        </p:nvSpPr>
        <p:spPr>
          <a:xfrm>
            <a:off x="2921606" y="467995"/>
            <a:ext cx="2971800" cy="400110"/>
          </a:xfrm>
          <a:prstGeom prst="rect">
            <a:avLst/>
          </a:prstGeom>
          <a:noFill/>
        </p:spPr>
        <p:txBody>
          <a:bodyPr wrap="square" rtlCol="0">
            <a:spAutoFit/>
          </a:bodyPr>
          <a:lstStyle/>
          <a:p>
            <a:r>
              <a:rPr lang="en-US" sz="2000" b="1" dirty="0">
                <a:solidFill>
                  <a:srgbClr val="002060"/>
                </a:solidFill>
                <a:latin typeface="Arial" panose="020B0604020202020204" pitchFamily="34" charset="0"/>
                <a:cs typeface="Arial" panose="020B0604020202020204" pitchFamily="34" charset="0"/>
              </a:rPr>
              <a:t>Architecture Diagram</a:t>
            </a:r>
            <a:endParaRPr lang="en-US" sz="2000" b="1" dirty="0"/>
          </a:p>
        </p:txBody>
      </p:sp>
      <p:sp>
        <p:nvSpPr>
          <p:cNvPr id="11" name="Rectangle 10">
            <a:extLst>
              <a:ext uri="{FF2B5EF4-FFF2-40B4-BE49-F238E27FC236}">
                <a16:creationId xmlns:a16="http://schemas.microsoft.com/office/drawing/2014/main" id="{3592A6C7-5B76-3983-8E8D-B8C1F4D7E2FC}"/>
              </a:ext>
            </a:extLst>
          </p:cNvPr>
          <p:cNvSpPr/>
          <p:nvPr/>
        </p:nvSpPr>
        <p:spPr>
          <a:xfrm>
            <a:off x="3505200" y="1096175"/>
            <a:ext cx="1447800" cy="48497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UAV(Drone)</a:t>
            </a:r>
          </a:p>
        </p:txBody>
      </p:sp>
      <p:sp>
        <p:nvSpPr>
          <p:cNvPr id="14" name="Rectangle: Rounded Corners 13">
            <a:extLst>
              <a:ext uri="{FF2B5EF4-FFF2-40B4-BE49-F238E27FC236}">
                <a16:creationId xmlns:a16="http://schemas.microsoft.com/office/drawing/2014/main" id="{41240423-9E05-1B59-01E8-76E5CC4F72C2}"/>
              </a:ext>
            </a:extLst>
          </p:cNvPr>
          <p:cNvSpPr/>
          <p:nvPr/>
        </p:nvSpPr>
        <p:spPr>
          <a:xfrm>
            <a:off x="3657600" y="1889633"/>
            <a:ext cx="1104900" cy="425741"/>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LoRa</a:t>
            </a:r>
          </a:p>
        </p:txBody>
      </p:sp>
      <p:sp>
        <p:nvSpPr>
          <p:cNvPr id="15" name="Rectangle: Rounded Corners 14">
            <a:extLst>
              <a:ext uri="{FF2B5EF4-FFF2-40B4-BE49-F238E27FC236}">
                <a16:creationId xmlns:a16="http://schemas.microsoft.com/office/drawing/2014/main" id="{FC4FD400-DF0A-B445-6943-43655F1AAA1C}"/>
              </a:ext>
            </a:extLst>
          </p:cNvPr>
          <p:cNvSpPr/>
          <p:nvPr/>
        </p:nvSpPr>
        <p:spPr>
          <a:xfrm>
            <a:off x="3657600" y="3349480"/>
            <a:ext cx="1104900" cy="425741"/>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LoRa</a:t>
            </a:r>
            <a:endParaRPr lang="en-US" dirty="0"/>
          </a:p>
        </p:txBody>
      </p:sp>
      <p:sp>
        <p:nvSpPr>
          <p:cNvPr id="16" name="Rectangle 15">
            <a:extLst>
              <a:ext uri="{FF2B5EF4-FFF2-40B4-BE49-F238E27FC236}">
                <a16:creationId xmlns:a16="http://schemas.microsoft.com/office/drawing/2014/main" id="{B243A7BD-B740-4ABC-E39C-55DE7E3BFD44}"/>
              </a:ext>
            </a:extLst>
          </p:cNvPr>
          <p:cNvSpPr/>
          <p:nvPr/>
        </p:nvSpPr>
        <p:spPr>
          <a:xfrm>
            <a:off x="2819400" y="4047325"/>
            <a:ext cx="2819400" cy="76200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SYSTEM</a:t>
            </a:r>
          </a:p>
        </p:txBody>
      </p:sp>
      <p:sp>
        <p:nvSpPr>
          <p:cNvPr id="17" name="Oval 16">
            <a:extLst>
              <a:ext uri="{FF2B5EF4-FFF2-40B4-BE49-F238E27FC236}">
                <a16:creationId xmlns:a16="http://schemas.microsoft.com/office/drawing/2014/main" id="{B308EF42-53FE-2ED7-C9A9-698FB8FC3CFC}"/>
              </a:ext>
            </a:extLst>
          </p:cNvPr>
          <p:cNvSpPr/>
          <p:nvPr/>
        </p:nvSpPr>
        <p:spPr>
          <a:xfrm>
            <a:off x="3048000" y="4230881"/>
            <a:ext cx="1219200" cy="39489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a:t>
            </a:r>
          </a:p>
        </p:txBody>
      </p:sp>
      <p:cxnSp>
        <p:nvCxnSpPr>
          <p:cNvPr id="19" name="Straight Arrow Connector 18">
            <a:extLst>
              <a:ext uri="{FF2B5EF4-FFF2-40B4-BE49-F238E27FC236}">
                <a16:creationId xmlns:a16="http://schemas.microsoft.com/office/drawing/2014/main" id="{9F451D28-EAB4-3D07-9275-649F091C7F41}"/>
              </a:ext>
            </a:extLst>
          </p:cNvPr>
          <p:cNvCxnSpPr>
            <a:cxnSpLocks/>
          </p:cNvCxnSpPr>
          <p:nvPr/>
        </p:nvCxnSpPr>
        <p:spPr>
          <a:xfrm>
            <a:off x="4210050" y="2419350"/>
            <a:ext cx="0" cy="8709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6904BD-36C0-04EF-38A2-73475EB935A6}"/>
              </a:ext>
            </a:extLst>
          </p:cNvPr>
          <p:cNvCxnSpPr>
            <a:cxnSpLocks/>
          </p:cNvCxnSpPr>
          <p:nvPr/>
        </p:nvCxnSpPr>
        <p:spPr>
          <a:xfrm flipV="1">
            <a:off x="4219357" y="1581150"/>
            <a:ext cx="0" cy="299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8941B7C-C308-015E-D549-1B42707841FB}"/>
              </a:ext>
            </a:extLst>
          </p:cNvPr>
          <p:cNvCxnSpPr>
            <a:cxnSpLocks/>
          </p:cNvCxnSpPr>
          <p:nvPr/>
        </p:nvCxnSpPr>
        <p:spPr>
          <a:xfrm flipV="1">
            <a:off x="4231281" y="3748295"/>
            <a:ext cx="0" cy="299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6EC0BC6-1517-C164-ADA2-AC4D8A47CAC5}"/>
              </a:ext>
            </a:extLst>
          </p:cNvPr>
          <p:cNvSpPr/>
          <p:nvPr/>
        </p:nvSpPr>
        <p:spPr>
          <a:xfrm>
            <a:off x="4279997" y="2678267"/>
            <a:ext cx="761985" cy="2997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UART</a:t>
            </a:r>
          </a:p>
        </p:txBody>
      </p:sp>
    </p:spTree>
    <p:extLst>
      <p:ext uri="{BB962C8B-B14F-4D97-AF65-F5344CB8AC3E}">
        <p14:creationId xmlns:p14="http://schemas.microsoft.com/office/powerpoint/2010/main" val="387995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rgbClr val="FFFFFF"/>
                </a:solidFill>
                <a:latin typeface="Carlito"/>
                <a:cs typeface="Carlito"/>
              </a:rPr>
              <a:t>Revolutionizing</a:t>
            </a:r>
            <a:r>
              <a:rPr sz="1800" b="0" dirty="0">
                <a:solidFill>
                  <a:srgbClr val="FFFFFF"/>
                </a:solidFill>
                <a:latin typeface="Carlito"/>
                <a:cs typeface="Carlito"/>
              </a:rPr>
              <a:t> </a:t>
            </a:r>
            <a:r>
              <a:rPr sz="1800" b="0" spc="-10" dirty="0">
                <a:solidFill>
                  <a:srgbClr val="FFFFFF"/>
                </a:solidFill>
                <a:latin typeface="Carlito"/>
                <a:cs typeface="Carlito"/>
              </a:rPr>
              <a:t>Humanitarian </a:t>
            </a:r>
            <a:r>
              <a:rPr sz="1800" b="0" dirty="0">
                <a:solidFill>
                  <a:srgbClr val="FFFFFF"/>
                </a:solidFill>
                <a:latin typeface="Carlito"/>
                <a:cs typeface="Carlito"/>
              </a:rPr>
              <a:t>Aid:</a:t>
            </a:r>
            <a:r>
              <a:rPr sz="1800" b="0" spc="-25" dirty="0">
                <a:solidFill>
                  <a:srgbClr val="FFFFFF"/>
                </a:solidFill>
                <a:latin typeface="Carlito"/>
                <a:cs typeface="Carlito"/>
              </a:rPr>
              <a:t> </a:t>
            </a:r>
            <a:r>
              <a:rPr sz="1800" b="0" spc="-45" dirty="0">
                <a:solidFill>
                  <a:srgbClr val="FFFFFF"/>
                </a:solidFill>
                <a:latin typeface="Carlito"/>
                <a:cs typeface="Carlito"/>
              </a:rPr>
              <a:t>UAVs </a:t>
            </a:r>
            <a:r>
              <a:rPr sz="1800" b="0" dirty="0">
                <a:solidFill>
                  <a:srgbClr val="FFFFFF"/>
                </a:solidFill>
                <a:latin typeface="Carlito"/>
                <a:cs typeface="Carlito"/>
              </a:rPr>
              <a:t>with</a:t>
            </a:r>
            <a:r>
              <a:rPr sz="1800" b="0" spc="-20" dirty="0">
                <a:solidFill>
                  <a:srgbClr val="FFFFFF"/>
                </a:solidFill>
                <a:latin typeface="Carlito"/>
                <a:cs typeface="Carlito"/>
              </a:rPr>
              <a:t> </a:t>
            </a:r>
            <a:r>
              <a:rPr sz="1800" b="0" dirty="0">
                <a:solidFill>
                  <a:srgbClr val="FFFFFF"/>
                </a:solidFill>
                <a:latin typeface="Carlito"/>
                <a:cs typeface="Carlito"/>
              </a:rPr>
              <a:t>LoRa</a:t>
            </a:r>
            <a:r>
              <a:rPr sz="1800" b="0" spc="-10" dirty="0">
                <a:solidFill>
                  <a:srgbClr val="FFFFFF"/>
                </a:solidFill>
                <a:latin typeface="Carlito"/>
                <a:cs typeface="Carlito"/>
              </a:rPr>
              <a:t> Technology</a:t>
            </a:r>
            <a:endParaRPr sz="1800">
              <a:latin typeface="Carlito"/>
              <a:cs typeface="Carlito"/>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p:cNvGrpSpPr/>
          <p:nvPr/>
        </p:nvGrpSpPr>
        <p:grpSpPr>
          <a:xfrm>
            <a:off x="8983739" y="0"/>
            <a:ext cx="160655" cy="546100"/>
            <a:chOff x="8983739" y="0"/>
            <a:chExt cx="160655" cy="546100"/>
          </a:xfrm>
        </p:grpSpPr>
        <p:pic>
          <p:nvPicPr>
            <p:cNvPr id="8" name="object 8"/>
            <p:cNvPicPr/>
            <p:nvPr/>
          </p:nvPicPr>
          <p:blipFill>
            <a:blip r:embed="rId2"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p:nvPr/>
        </p:nvSpPr>
        <p:spPr>
          <a:xfrm>
            <a:off x="190499" y="485388"/>
            <a:ext cx="8792857" cy="4429418"/>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001F5F"/>
                </a:solidFill>
                <a:latin typeface="Arial"/>
                <a:cs typeface="Arial"/>
              </a:rPr>
              <a:t>Mathematical Modelling:</a:t>
            </a:r>
          </a:p>
          <a:p>
            <a:pPr marL="12700">
              <a:lnSpc>
                <a:spcPct val="100000"/>
              </a:lnSpc>
              <a:spcBef>
                <a:spcPts val="100"/>
              </a:spcBef>
            </a:pPr>
            <a:endParaRPr lang="en-US" b="1"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0"/>
              </a:spcBef>
            </a:pPr>
            <a:endParaRPr lang="en-US" b="1" dirty="0">
              <a:solidFill>
                <a:srgbClr val="0D0D0D"/>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en-US" b="1" i="0" dirty="0">
                <a:solidFill>
                  <a:srgbClr val="0D0D0D"/>
                </a:solidFill>
                <a:effectLst/>
                <a:latin typeface="Times New Roman" panose="02020603050405020304" pitchFamily="18" charset="0"/>
                <a:cs typeface="Times New Roman" panose="02020603050405020304" pitchFamily="18" charset="0"/>
              </a:rPr>
              <a:t>Equation for UAV Flight Time:</a:t>
            </a:r>
            <a:r>
              <a:rPr lang="en-US" b="0" i="0" dirty="0">
                <a:solidFill>
                  <a:srgbClr val="0D0D0D"/>
                </a:solidFill>
                <a:effectLst/>
                <a:latin typeface="Times New Roman" panose="02020603050405020304" pitchFamily="18" charset="0"/>
                <a:cs typeface="Times New Roman" panose="02020603050405020304" pitchFamily="18" charset="0"/>
              </a:rPr>
              <a:t> </a:t>
            </a:r>
          </a:p>
          <a:p>
            <a:pPr marL="12700" algn="just">
              <a:lnSpc>
                <a:spcPct val="100000"/>
              </a:lnSpc>
              <a:spcBef>
                <a:spcPts val="100"/>
              </a:spcBef>
            </a:pPr>
            <a:r>
              <a:rPr lang="en-US" dirty="0">
                <a:solidFill>
                  <a:srgbClr val="0D0D0D"/>
                </a:solidFill>
                <a:latin typeface="Times New Roman" panose="02020603050405020304" pitchFamily="18" charset="0"/>
                <a:cs typeface="Times New Roman" panose="02020603050405020304" pitchFamily="18" charset="0"/>
              </a:rPr>
              <a:t>                </a:t>
            </a:r>
          </a:p>
          <a:p>
            <a:pPr marL="12700" algn="just">
              <a:lnSpc>
                <a:spcPct val="100000"/>
              </a:lnSpc>
              <a:spcBef>
                <a:spcPts val="100"/>
              </a:spcBef>
            </a:pPr>
            <a:r>
              <a:rPr lang="en-US" b="0" i="0" dirty="0">
                <a:solidFill>
                  <a:srgbClr val="0D0D0D"/>
                </a:solidFill>
                <a:effectLst/>
                <a:latin typeface="Times New Roman" panose="02020603050405020304" pitchFamily="18" charset="0"/>
                <a:cs typeface="Times New Roman" panose="02020603050405020304" pitchFamily="18" charset="0"/>
              </a:rPr>
              <a:t>                The flight time of a UAV is determined by the ratio of its battery capacity to its power consumption rate. A higher battery capacity or a lower power consumption rate results in longer flight times, allowing the UAV to cover greater distances or stay airborne for extended periods.</a:t>
            </a:r>
          </a:p>
          <a:p>
            <a:pPr algn="just"/>
            <a:r>
              <a:rPr lang="en-US" b="0" i="0" dirty="0">
                <a:solidFill>
                  <a:srgbClr val="0D0D0D"/>
                </a:solidFill>
                <a:effectLst/>
                <a:latin typeface="Times New Roman" panose="02020603050405020304" pitchFamily="18" charset="0"/>
                <a:cs typeface="Times New Roman" panose="02020603050405020304" pitchFamily="18" charset="0"/>
              </a:rPr>
              <a:t>              Flight Time = </a:t>
            </a:r>
            <a:r>
              <a:rPr lang="en-US" b="0" i="1" dirty="0">
                <a:solidFill>
                  <a:srgbClr val="0D0D0D"/>
                </a:solidFill>
                <a:effectLst/>
                <a:latin typeface="Times New Roman" panose="02020603050405020304" pitchFamily="18" charset="0"/>
                <a:cs typeface="Times New Roman" panose="02020603050405020304" pitchFamily="18" charset="0"/>
              </a:rPr>
              <a:t>Power</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Consumption</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Rate / Battery</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Capacity</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Where </a:t>
            </a:r>
            <a:r>
              <a:rPr lang="en-US" b="0" i="1" dirty="0">
                <a:solidFill>
                  <a:srgbClr val="0D0D0D"/>
                </a:solidFill>
                <a:effectLst/>
                <a:latin typeface="Times New Roman" panose="02020603050405020304" pitchFamily="18" charset="0"/>
                <a:cs typeface="Times New Roman" panose="02020603050405020304" pitchFamily="18" charset="0"/>
              </a:rPr>
              <a:t>Battery</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Capacity</a:t>
            </a:r>
            <a:r>
              <a:rPr lang="en-US" b="0" i="0" dirty="0">
                <a:solidFill>
                  <a:srgbClr val="0D0D0D"/>
                </a:solidFill>
                <a:effectLst/>
                <a:latin typeface="Times New Roman" panose="02020603050405020304" pitchFamily="18" charset="0"/>
                <a:cs typeface="Times New Roman" panose="02020603050405020304" pitchFamily="18" charset="0"/>
              </a:rPr>
              <a:t> is the capacity of the UAV's battery (in </a:t>
            </a:r>
            <a:r>
              <a:rPr lang="en-US" b="0" i="0" dirty="0" err="1">
                <a:solidFill>
                  <a:srgbClr val="0D0D0D"/>
                </a:solidFill>
                <a:effectLst/>
                <a:latin typeface="Times New Roman" panose="02020603050405020304" pitchFamily="18" charset="0"/>
                <a:cs typeface="Times New Roman" panose="02020603050405020304" pitchFamily="18" charset="0"/>
              </a:rPr>
              <a:t>mAh</a:t>
            </a:r>
            <a:r>
              <a:rPr lang="en-US" b="0" i="0" dirty="0">
                <a:solidFill>
                  <a:srgbClr val="0D0D0D"/>
                </a:solidFill>
                <a:effectLst/>
                <a:latin typeface="Times New Roman" panose="02020603050405020304" pitchFamily="18" charset="0"/>
                <a:cs typeface="Times New Roman" panose="02020603050405020304" pitchFamily="18" charset="0"/>
              </a:rPr>
              <a:t> or </a:t>
            </a:r>
            <a:r>
              <a:rPr lang="en-US" b="0" i="0" dirty="0" err="1">
                <a:solidFill>
                  <a:srgbClr val="0D0D0D"/>
                </a:solidFill>
                <a:effectLst/>
                <a:latin typeface="Times New Roman" panose="02020603050405020304" pitchFamily="18" charset="0"/>
                <a:cs typeface="Times New Roman" panose="02020603050405020304" pitchFamily="18" charset="0"/>
              </a:rPr>
              <a:t>Wh</a:t>
            </a:r>
            <a:r>
              <a:rPr lang="en-US" b="0" i="0" dirty="0">
                <a:solidFill>
                  <a:srgbClr val="0D0D0D"/>
                </a:solidFill>
                <a:effectLst/>
                <a:latin typeface="Times New Roman" panose="02020603050405020304" pitchFamily="18" charset="0"/>
                <a:cs typeface="Times New Roman" panose="02020603050405020304" pitchFamily="18" charset="0"/>
              </a:rPr>
              <a:t>) and </a:t>
            </a:r>
            <a:r>
              <a:rPr lang="en-US" b="0" i="1" dirty="0">
                <a:solidFill>
                  <a:srgbClr val="0D0D0D"/>
                </a:solidFill>
                <a:effectLst/>
                <a:latin typeface="Times New Roman" panose="02020603050405020304" pitchFamily="18" charset="0"/>
                <a:cs typeface="Times New Roman" panose="02020603050405020304" pitchFamily="18" charset="0"/>
              </a:rPr>
              <a:t>Power</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Consumption</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Rate</a:t>
            </a:r>
            <a:r>
              <a:rPr lang="en-US" b="0" i="0" dirty="0">
                <a:solidFill>
                  <a:srgbClr val="0D0D0D"/>
                </a:solidFill>
                <a:effectLst/>
                <a:latin typeface="Times New Roman" panose="02020603050405020304" pitchFamily="18" charset="0"/>
                <a:cs typeface="Times New Roman" panose="02020603050405020304" pitchFamily="18" charset="0"/>
              </a:rPr>
              <a:t> is the average power consumption rate of the UAV (in W).</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0"/>
              </a:spcBef>
            </a:pPr>
            <a:endParaRPr sz="24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748BB-E0B7-164E-C3B9-66AA2D5FBF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53E170-8AEF-91F4-2901-1AACAC8568EB}"/>
              </a:ext>
            </a:extLst>
          </p:cNvPr>
          <p:cNvSpPr txBox="1">
            <a:spLocks noGrp="1"/>
          </p:cNvSpPr>
          <p:nvPr>
            <p:ph type="title"/>
          </p:nvPr>
        </p:nvSpPr>
        <p:spPr>
          <a:xfrm>
            <a:off x="78739" y="-10286"/>
            <a:ext cx="5784850"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rgbClr val="FFFFFF"/>
                </a:solidFill>
                <a:latin typeface="Carlito"/>
                <a:cs typeface="Carlito"/>
              </a:rPr>
              <a:t>Revolutionizing</a:t>
            </a:r>
            <a:r>
              <a:rPr sz="1800" b="0" dirty="0">
                <a:solidFill>
                  <a:srgbClr val="FFFFFF"/>
                </a:solidFill>
                <a:latin typeface="Carlito"/>
                <a:cs typeface="Carlito"/>
              </a:rPr>
              <a:t> </a:t>
            </a:r>
            <a:r>
              <a:rPr sz="1800" b="0" spc="-10" dirty="0">
                <a:solidFill>
                  <a:srgbClr val="FFFFFF"/>
                </a:solidFill>
                <a:latin typeface="Carlito"/>
                <a:cs typeface="Carlito"/>
              </a:rPr>
              <a:t>Humanitarian </a:t>
            </a:r>
            <a:r>
              <a:rPr sz="1800" b="0" dirty="0">
                <a:solidFill>
                  <a:srgbClr val="FFFFFF"/>
                </a:solidFill>
                <a:latin typeface="Carlito"/>
                <a:cs typeface="Carlito"/>
              </a:rPr>
              <a:t>Aid:</a:t>
            </a:r>
            <a:r>
              <a:rPr sz="1800" b="0" spc="-25" dirty="0">
                <a:solidFill>
                  <a:srgbClr val="FFFFFF"/>
                </a:solidFill>
                <a:latin typeface="Carlito"/>
                <a:cs typeface="Carlito"/>
              </a:rPr>
              <a:t> </a:t>
            </a:r>
            <a:r>
              <a:rPr sz="1800" b="0" spc="-45" dirty="0">
                <a:solidFill>
                  <a:srgbClr val="FFFFFF"/>
                </a:solidFill>
                <a:latin typeface="Carlito"/>
                <a:cs typeface="Carlito"/>
              </a:rPr>
              <a:t>UAVs </a:t>
            </a:r>
            <a:r>
              <a:rPr sz="1800" b="0" dirty="0">
                <a:solidFill>
                  <a:srgbClr val="FFFFFF"/>
                </a:solidFill>
                <a:latin typeface="Carlito"/>
                <a:cs typeface="Carlito"/>
              </a:rPr>
              <a:t>with</a:t>
            </a:r>
            <a:r>
              <a:rPr sz="1800" b="0" spc="-20" dirty="0">
                <a:solidFill>
                  <a:srgbClr val="FFFFFF"/>
                </a:solidFill>
                <a:latin typeface="Carlito"/>
                <a:cs typeface="Carlito"/>
              </a:rPr>
              <a:t> </a:t>
            </a:r>
            <a:r>
              <a:rPr sz="1800" b="0" dirty="0">
                <a:solidFill>
                  <a:srgbClr val="FFFFFF"/>
                </a:solidFill>
                <a:latin typeface="Carlito"/>
                <a:cs typeface="Carlito"/>
              </a:rPr>
              <a:t>LoRa</a:t>
            </a:r>
            <a:r>
              <a:rPr sz="1800" b="0" spc="-10" dirty="0">
                <a:solidFill>
                  <a:srgbClr val="FFFFFF"/>
                </a:solidFill>
                <a:latin typeface="Carlito"/>
                <a:cs typeface="Carlito"/>
              </a:rPr>
              <a:t> Technology</a:t>
            </a:r>
            <a:endParaRPr sz="1800">
              <a:latin typeface="Carlito"/>
              <a:cs typeface="Carlito"/>
            </a:endParaRPr>
          </a:p>
        </p:txBody>
      </p:sp>
      <p:sp>
        <p:nvSpPr>
          <p:cNvPr id="3" name="object 3">
            <a:extLst>
              <a:ext uri="{FF2B5EF4-FFF2-40B4-BE49-F238E27FC236}">
                <a16:creationId xmlns:a16="http://schemas.microsoft.com/office/drawing/2014/main" id="{0395AAAB-F6A7-8CE3-9434-99FF304B3775}"/>
              </a:ext>
            </a:extLst>
          </p:cNvPr>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grpSp>
        <p:nvGrpSpPr>
          <p:cNvPr id="7" name="object 7">
            <a:extLst>
              <a:ext uri="{FF2B5EF4-FFF2-40B4-BE49-F238E27FC236}">
                <a16:creationId xmlns:a16="http://schemas.microsoft.com/office/drawing/2014/main" id="{4B617E04-8070-E1FE-62C2-9CAD27C60318}"/>
              </a:ext>
            </a:extLst>
          </p:cNvPr>
          <p:cNvGrpSpPr/>
          <p:nvPr/>
        </p:nvGrpSpPr>
        <p:grpSpPr>
          <a:xfrm>
            <a:off x="8983739" y="0"/>
            <a:ext cx="160655" cy="546100"/>
            <a:chOff x="8983739" y="0"/>
            <a:chExt cx="160655" cy="546100"/>
          </a:xfrm>
        </p:grpSpPr>
        <p:pic>
          <p:nvPicPr>
            <p:cNvPr id="8" name="object 8">
              <a:extLst>
                <a:ext uri="{FF2B5EF4-FFF2-40B4-BE49-F238E27FC236}">
                  <a16:creationId xmlns:a16="http://schemas.microsoft.com/office/drawing/2014/main" id="{20D0C9C6-8708-0F1D-F0EF-86E7035755F8}"/>
                </a:ext>
              </a:extLst>
            </p:cNvPr>
            <p:cNvPicPr/>
            <p:nvPr/>
          </p:nvPicPr>
          <p:blipFill>
            <a:blip r:embed="rId2" cstate="print"/>
            <a:stretch>
              <a:fillRect/>
            </a:stretch>
          </p:blipFill>
          <p:spPr>
            <a:xfrm>
              <a:off x="8983739" y="8947"/>
              <a:ext cx="160259" cy="536841"/>
            </a:xfrm>
            <a:prstGeom prst="rect">
              <a:avLst/>
            </a:prstGeom>
          </p:spPr>
        </p:pic>
        <p:sp>
          <p:nvSpPr>
            <p:cNvPr id="9" name="object 9">
              <a:extLst>
                <a:ext uri="{FF2B5EF4-FFF2-40B4-BE49-F238E27FC236}">
                  <a16:creationId xmlns:a16="http://schemas.microsoft.com/office/drawing/2014/main" id="{29A2C42E-299B-4064-FB65-A1B508616D18}"/>
                </a:ext>
              </a:extLst>
            </p:cNvPr>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07C0C065-3E7C-1B54-9ABF-EBEA78CBC14E}"/>
              </a:ext>
            </a:extLst>
          </p:cNvPr>
          <p:cNvSpPr txBox="1"/>
          <p:nvPr/>
        </p:nvSpPr>
        <p:spPr>
          <a:xfrm>
            <a:off x="190500" y="485388"/>
            <a:ext cx="8763000" cy="5380960"/>
          </a:xfrm>
          <a:prstGeom prst="rect">
            <a:avLst/>
          </a:prstGeom>
        </p:spPr>
        <p:txBody>
          <a:bodyPr vert="horz" wrap="square" lIns="0" tIns="12700" rIns="0" bIns="0"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Battery Life Estimation:</a:t>
            </a:r>
            <a:r>
              <a:rPr lang="en-US" b="0" i="0" dirty="0">
                <a:solidFill>
                  <a:srgbClr val="0D0D0D"/>
                </a:solidFill>
                <a:effectLst/>
                <a:latin typeface="Times New Roman" panose="02020603050405020304" pitchFamily="18" charset="0"/>
                <a:cs typeface="Times New Roman" panose="02020603050405020304" pitchFamily="18" charset="0"/>
              </a:rPr>
              <a:t>              </a:t>
            </a:r>
          </a:p>
          <a:p>
            <a:pPr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Estimate the remaining battery life of the UAV during flight using battery discharge characteristics and load profiles. This calculation considers factors such as current draw, voltage drop, and battery capacity over time.</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rPr>
              <a:t>Remaining Battery Life = </a:t>
            </a:r>
            <a:r>
              <a:rPr lang="en-US" b="0" i="0" dirty="0">
                <a:solidFill>
                  <a:srgbClr val="0D0D0D"/>
                </a:solidFill>
                <a:effectLst/>
                <a:latin typeface="Times New Roman" panose="02020603050405020304" pitchFamily="18" charset="0"/>
                <a:cs typeface="Times New Roman" panose="02020603050405020304" pitchFamily="18" charset="0"/>
              </a:rPr>
              <a:t>Current Power Consumption Rate / Remaining Battery Capacity​</a:t>
            </a:r>
            <a:br>
              <a:rPr lang="en-US" b="0" i="0" dirty="0">
                <a:solidFill>
                  <a:srgbClr val="0D0D0D"/>
                </a:solidFill>
                <a:effectLst/>
                <a:latin typeface="Times New Roman" panose="02020603050405020304" pitchFamily="18" charset="0"/>
                <a:cs typeface="Times New Roman" panose="02020603050405020304" pitchFamily="18" charset="0"/>
              </a:rPr>
            </a:b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Equation for Data Transmission Rate over LoRa:</a:t>
            </a:r>
          </a:p>
          <a:p>
            <a:pPr algn="just"/>
            <a:r>
              <a:rPr lang="en-US" b="0" i="0" dirty="0">
                <a:solidFill>
                  <a:srgbClr val="0D0D0D"/>
                </a:solidFill>
                <a:effectLst/>
                <a:latin typeface="Times New Roman" panose="02020603050405020304" pitchFamily="18" charset="0"/>
                <a:cs typeface="Times New Roman" panose="02020603050405020304" pitchFamily="18" charset="0"/>
              </a:rPr>
              <a:t>     The data transmission rate over a LoRa network is determined by the duration of transmission for a given payload size. A shorter time on air or a smaller payload size results in higher data transmission rates, enabling faster communication of critical information such as sensor data or emergency messages.     </a:t>
            </a:r>
          </a:p>
          <a:p>
            <a:pPr algn="l"/>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Data Transmission Rate= 1 / Time on Air​ × Payload Size</a:t>
            </a:r>
          </a:p>
          <a:p>
            <a:pPr algn="l"/>
            <a:r>
              <a:rPr lang="en-US" b="0" i="0" dirty="0">
                <a:solidFill>
                  <a:srgbClr val="0D0D0D"/>
                </a:solidFill>
                <a:effectLst/>
                <a:latin typeface="Times New Roman" panose="02020603050405020304" pitchFamily="18" charset="0"/>
                <a:cs typeface="Times New Roman" panose="02020603050405020304" pitchFamily="18" charset="0"/>
              </a:rPr>
              <a:t>Where Time on Air is the duration of transmission for a given payload size and Payload Size is the size of the data packet to be transmitted (both in bits).</a:t>
            </a:r>
          </a:p>
          <a:p>
            <a:br>
              <a:rPr lang="en-US" dirty="0"/>
            </a:br>
            <a:br>
              <a:rPr lang="en-US" dirty="0">
                <a:latin typeface="Times New Roman" panose="02020603050405020304" pitchFamily="18" charset="0"/>
                <a:cs typeface="Times New Roman" panose="02020603050405020304" pitchFamily="18" charset="0"/>
              </a:rPr>
            </a:br>
            <a:endParaRPr lang="en-US" b="1" spc="-10" dirty="0">
              <a:solidFill>
                <a:srgbClr val="001F5F"/>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sz="2400" dirty="0">
              <a:latin typeface="Arial"/>
              <a:cs typeface="Arial"/>
            </a:endParaRPr>
          </a:p>
        </p:txBody>
      </p:sp>
    </p:spTree>
    <p:extLst>
      <p:ext uri="{BB962C8B-B14F-4D97-AF65-F5344CB8AC3E}">
        <p14:creationId xmlns:p14="http://schemas.microsoft.com/office/powerpoint/2010/main" val="2518346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1639</Words>
  <Application>Microsoft Office PowerPoint</Application>
  <PresentationFormat>On-screen Show (16:9)</PresentationFormat>
  <Paragraphs>150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Carlito</vt:lpstr>
      <vt:lpstr>Tahoma</vt:lpstr>
      <vt:lpstr>Times New Roman</vt:lpstr>
      <vt:lpstr>Trebuchet MS</vt:lpstr>
      <vt:lpstr>Wingdings</vt:lpstr>
      <vt:lpstr>Office Theme</vt:lpstr>
      <vt:lpstr>Implementation to Revolutionizing Humanitarian Aid</vt:lpstr>
      <vt:lpstr>OUTLINE</vt:lpstr>
      <vt:lpstr>Objectives</vt:lpstr>
      <vt:lpstr>Problem Statement</vt:lpstr>
      <vt:lpstr>Existing work</vt:lpstr>
      <vt:lpstr>Proposed Work</vt:lpstr>
      <vt:lpstr>PowerPoint Presentation</vt:lpstr>
      <vt:lpstr>Revolutionizing Humanitarian Aid: UAVs with LoRa Technology</vt:lpstr>
      <vt:lpstr>Revolutionizing Humanitarian Aid: UAVs with LoRa Technology</vt:lpstr>
      <vt:lpstr>Revolutionizing Humanitarian Aid: UAVs with LoRa Technology</vt:lpstr>
      <vt:lpstr>Revolutionizing Humanitarian Aid: UAVs with LoRa Technology</vt:lpstr>
      <vt:lpstr>Future Scope</vt:lpstr>
      <vt:lpstr>References</vt:lpstr>
      <vt:lpstr>PowerPoint Presentation</vt:lpstr>
      <vt:lpstr>PowerPoint Presentation</vt:lpstr>
      <vt:lpstr>Conclusion</vt:lpstr>
      <vt:lpstr>Revolutionizing Humanitarian Aid: UAVs with LoRa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Humanitarian Aid: UAVs with LoRa Technology</dc:title>
  <dc:creator>Arun R</dc:creator>
  <cp:lastModifiedBy>Arun R</cp:lastModifiedBy>
  <cp:revision>19</cp:revision>
  <dcterms:created xsi:type="dcterms:W3CDTF">2024-03-27T05:36:48Z</dcterms:created>
  <dcterms:modified xsi:type="dcterms:W3CDTF">2024-05-07T05:04:33Z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Creator">
    <vt:lpwstr>Microsoft® PowerPoint® for Microsoft 365</vt:lpwstr>
  </property>
  <property fmtid="{D5CDD505-2E9C-101B-9397-08002B2CF9AE}" pid="4" name="LastSaved">
    <vt:filetime>2024-03-27T00:00:00Z</vt:filetime>
  </property>
  <property fmtid="{D5CDD505-2E9C-101B-9397-08002B2CF9AE}" pid="5" name="Producer">
    <vt:lpwstr>3-Heights(TM) PDF Security Shell 4.8.25.2 (http://www.pdf-tools.com)</vt:lpwstr>
  </property>
</Properties>
</file>