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40" d="100"/>
          <a:sy n="40" d="100"/>
        </p:scale>
        <p:origin x="90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69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15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04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37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98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520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1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72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52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27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0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FE331-607A-41C5-B1B0-1D41A3BD8DBC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72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9FD1F0-CA68-47D8-A5A0-A9D27BF0C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001" y="575058"/>
            <a:ext cx="573405" cy="758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AAA231-6784-44C0-B9BD-AB55EBF6E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29" y="575059"/>
            <a:ext cx="758918" cy="7589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CFA8F3-1153-40D1-9A99-23157B3D3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372" y="575059"/>
            <a:ext cx="853445" cy="7589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6E0C03-2742-4AB9-A8CB-AE0DF5056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2856" y="575058"/>
            <a:ext cx="758918" cy="7589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D00FD3-6968-4423-B96C-A91C47048A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5467" y="575058"/>
            <a:ext cx="758918" cy="7589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DDBC27-19B7-4FF3-B00D-AD9E83B428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98079" y="575059"/>
            <a:ext cx="1161080" cy="7589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BB35B2-CF9A-4908-A90A-B1122EBB15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11429" y="575059"/>
            <a:ext cx="1141566" cy="7589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7A9FE3-2490-4374-B2B6-824306C61B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05266" y="575059"/>
            <a:ext cx="1141566" cy="7589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9158B7F-0EAF-4C42-94F6-B511A1C554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98079" y="1644204"/>
            <a:ext cx="1161080" cy="7547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E0F9EFB-5057-4201-9BFC-6D5F91F9C2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511430" y="1631450"/>
            <a:ext cx="1161080" cy="75891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7DE2040-C2EC-443D-81F1-3896C4C9AA7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72465" y="1631450"/>
            <a:ext cx="664475" cy="7589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8146D3-54B8-4375-B496-FCDDB20286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43429" y="1631451"/>
            <a:ext cx="754702" cy="7547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F09F55-F515-40A4-BD53-1A4C62A3797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52956" y="1631450"/>
            <a:ext cx="754702" cy="7547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3C544E-5D18-4623-8615-A2E894CE84E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61248" y="1629000"/>
            <a:ext cx="579474" cy="7613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A635DE-2B63-4C84-AFA7-16251A32D12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198079" y="2828893"/>
            <a:ext cx="1981200" cy="1333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8E2E97-985E-4EE3-9594-C4DB754AFAD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385449" y="2828893"/>
            <a:ext cx="1981200" cy="1333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7C56D1-7A0B-456D-8468-C5BA7D1DAB1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198079" y="4434669"/>
            <a:ext cx="1981200" cy="1333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E0803A2-0668-45AE-A533-8C80997A6CF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92856" y="4434669"/>
            <a:ext cx="1981200" cy="1333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9E7E517-03D5-4267-A836-6091E4F7D63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385449" y="4434669"/>
            <a:ext cx="1981200" cy="1333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B3D334C-CD96-476F-A862-C82F8F0FC89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85861" y="2398906"/>
            <a:ext cx="4619625" cy="90487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58CA867-29B7-4556-8DA4-8243CA3781B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767611" y="8409781"/>
            <a:ext cx="5981700" cy="39243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EBD7E6F-AEA8-42C6-962B-07046089454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92856" y="1629342"/>
            <a:ext cx="756997" cy="758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EDCFB4-164B-4606-B622-EA42AF4FFB0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933301" y="1624784"/>
            <a:ext cx="765633" cy="76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6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C4C5B7-9CF6-4697-847D-3B687E8EE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72" y="298242"/>
            <a:ext cx="1094422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53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Andrew</dc:creator>
  <cp:lastModifiedBy>Paul Andrew</cp:lastModifiedBy>
  <cp:revision>8</cp:revision>
  <dcterms:created xsi:type="dcterms:W3CDTF">2020-09-10T09:38:38Z</dcterms:created>
  <dcterms:modified xsi:type="dcterms:W3CDTF">2020-09-17T20:04:53Z</dcterms:modified>
</cp:coreProperties>
</file>