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.emf"/><Relationship Id="rId18" Type="http://schemas.openxmlformats.org/officeDocument/2006/relationships/image" Target="../media/image28.emf"/><Relationship Id="rId26" Type="http://schemas.openxmlformats.org/officeDocument/2006/relationships/image" Target="../media/image43.png"/><Relationship Id="rId3" Type="http://schemas.openxmlformats.org/officeDocument/2006/relationships/image" Target="../media/image40.png"/><Relationship Id="rId21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0.png"/><Relationship Id="rId17" Type="http://schemas.openxmlformats.org/officeDocument/2006/relationships/image" Target="../media/image23.emf"/><Relationship Id="rId25" Type="http://schemas.openxmlformats.org/officeDocument/2006/relationships/image" Target="../media/image42.png"/><Relationship Id="rId2" Type="http://schemas.openxmlformats.org/officeDocument/2006/relationships/image" Target="../media/image39.png"/><Relationship Id="rId16" Type="http://schemas.openxmlformats.org/officeDocument/2006/relationships/image" Target="../media/image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6.png"/><Relationship Id="rId24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8.emf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7.emf"/><Relationship Id="rId22" Type="http://schemas.openxmlformats.org/officeDocument/2006/relationships/image" Target="../media/image17.png"/><Relationship Id="rId27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21.png"/><Relationship Id="rId7" Type="http://schemas.openxmlformats.org/officeDocument/2006/relationships/image" Target="../media/image32.png"/><Relationship Id="rId12" Type="http://schemas.openxmlformats.org/officeDocument/2006/relationships/image" Target="../media/image26.png"/><Relationship Id="rId17" Type="http://schemas.openxmlformats.org/officeDocument/2006/relationships/image" Target="../media/image1.png"/><Relationship Id="rId25" Type="http://schemas.openxmlformats.org/officeDocument/2006/relationships/image" Target="../media/image41.png"/><Relationship Id="rId2" Type="http://schemas.openxmlformats.org/officeDocument/2006/relationships/image" Target="../media/image33.png"/><Relationship Id="rId16" Type="http://schemas.openxmlformats.org/officeDocument/2006/relationships/image" Target="../media/image8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24" Type="http://schemas.openxmlformats.org/officeDocument/2006/relationships/image" Target="../media/image38.png"/><Relationship Id="rId5" Type="http://schemas.openxmlformats.org/officeDocument/2006/relationships/image" Target="../media/image39.png"/><Relationship Id="rId15" Type="http://schemas.openxmlformats.org/officeDocument/2006/relationships/image" Target="../media/image7.emf"/><Relationship Id="rId23" Type="http://schemas.openxmlformats.org/officeDocument/2006/relationships/image" Target="../media/image17.png"/><Relationship Id="rId28" Type="http://schemas.openxmlformats.org/officeDocument/2006/relationships/image" Target="../media/image44.png"/><Relationship Id="rId10" Type="http://schemas.openxmlformats.org/officeDocument/2006/relationships/image" Target="../media/image37.png"/><Relationship Id="rId19" Type="http://schemas.openxmlformats.org/officeDocument/2006/relationships/image" Target="../media/image28.emf"/><Relationship Id="rId4" Type="http://schemas.openxmlformats.org/officeDocument/2006/relationships/image" Target="../media/image45.png"/><Relationship Id="rId9" Type="http://schemas.openxmlformats.org/officeDocument/2006/relationships/image" Target="../media/image36.png"/><Relationship Id="rId14" Type="http://schemas.openxmlformats.org/officeDocument/2006/relationships/image" Target="../media/image6.emf"/><Relationship Id="rId22" Type="http://schemas.openxmlformats.org/officeDocument/2006/relationships/image" Target="../media/image31.png"/><Relationship Id="rId27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6.emf"/><Relationship Id="rId18" Type="http://schemas.openxmlformats.org/officeDocument/2006/relationships/image" Target="../media/image28.emf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26.png"/><Relationship Id="rId17" Type="http://schemas.openxmlformats.org/officeDocument/2006/relationships/image" Target="../media/image23.emf"/><Relationship Id="rId25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43.png"/><Relationship Id="rId15" Type="http://schemas.openxmlformats.org/officeDocument/2006/relationships/image" Target="../media/image8.emf"/><Relationship Id="rId23" Type="http://schemas.openxmlformats.org/officeDocument/2006/relationships/image" Target="../media/image42.png"/><Relationship Id="rId10" Type="http://schemas.openxmlformats.org/officeDocument/2006/relationships/image" Target="../media/image36.png"/><Relationship Id="rId19" Type="http://schemas.openxmlformats.org/officeDocument/2006/relationships/image" Target="../media/image18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Relationship Id="rId14" Type="http://schemas.openxmlformats.org/officeDocument/2006/relationships/image" Target="../media/image7.emf"/><Relationship Id="rId2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38.png"/><Relationship Id="rId3" Type="http://schemas.openxmlformats.org/officeDocument/2006/relationships/image" Target="../media/image33.png"/><Relationship Id="rId21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17" Type="http://schemas.openxmlformats.org/officeDocument/2006/relationships/image" Target="../media/image1.png"/><Relationship Id="rId25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8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7.emf"/><Relationship Id="rId23" Type="http://schemas.openxmlformats.org/officeDocument/2006/relationships/image" Target="../media/image21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6.e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967361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1" y="7108725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91059" y="166702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181817" y="303046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39" y="387710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046600" y="411955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7" y="4942448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470740" y="3441257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6036016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430" y="1884847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430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430" y="585648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31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31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49925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694555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591906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588369" y="1823557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414383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4BA4CAF-2072-4C50-B830-C80FFC2BE420}"/>
              </a:ext>
            </a:extLst>
          </p:cNvPr>
          <p:cNvGrpSpPr/>
          <p:nvPr/>
        </p:nvGrpSpPr>
        <p:grpSpPr>
          <a:xfrm>
            <a:off x="298450" y="1636751"/>
            <a:ext cx="11766618" cy="2569274"/>
            <a:chOff x="298450" y="1636751"/>
            <a:chExt cx="11766618" cy="256927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A2006A-3883-445D-B8E9-AD0DF7F16421}"/>
                </a:ext>
              </a:extLst>
            </p:cNvPr>
            <p:cNvGrpSpPr/>
            <p:nvPr/>
          </p:nvGrpSpPr>
          <p:grpSpPr>
            <a:xfrm>
              <a:off x="1836674" y="1636751"/>
              <a:ext cx="10228394" cy="2569274"/>
              <a:chOff x="1836674" y="1636751"/>
              <a:chExt cx="10228394" cy="2569274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2216604-D48F-4AA2-B5AB-779FE10A5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6674" y="1636751"/>
                <a:ext cx="10179878" cy="256927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4AD4F9D-0216-4FC4-9885-6B8860862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2890" y="2856334"/>
                <a:ext cx="1572178" cy="66488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186010-0E5A-4508-A7B1-30323FEA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450" y="2429634"/>
              <a:ext cx="2933700" cy="646526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60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60" y="13205788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8602141" y="11963351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15B9308-AB32-4618-82C7-97D66FA14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37" y="11427489"/>
            <a:ext cx="6716098" cy="1529337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399468" y="7975682"/>
            <a:ext cx="669973" cy="6759036"/>
          </a:xfrm>
          <a:prstGeom prst="leftBrace">
            <a:avLst>
              <a:gd name="adj1" fmla="val 8333"/>
              <a:gd name="adj2" fmla="val 1839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F7A91A-9CEC-41C9-86AC-FDC92A4C36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83"/>
          <a:stretch/>
        </p:blipFill>
        <p:spPr>
          <a:xfrm>
            <a:off x="419430" y="1849710"/>
            <a:ext cx="13101117" cy="2481894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1557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7852442" y="1341044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245617" y="2281439"/>
            <a:ext cx="669973" cy="8968956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370FA3-5C20-492E-B743-4BE3CF42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000"/>
            <a:ext cx="16200438" cy="12156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C271D-1F8C-41A8-9636-24799A9B8E38}"/>
              </a:ext>
            </a:extLst>
          </p:cNvPr>
          <p:cNvSpPr txBox="1"/>
          <p:nvPr/>
        </p:nvSpPr>
        <p:spPr>
          <a:xfrm>
            <a:off x="153700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v1.9</a:t>
            </a:r>
          </a:p>
        </p:txBody>
      </p:sp>
    </p:spTree>
    <p:extLst>
      <p:ext uri="{BB962C8B-B14F-4D97-AF65-F5344CB8AC3E}">
        <p14:creationId xmlns:p14="http://schemas.microsoft.com/office/powerpoint/2010/main" val="949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576480" y="5267233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55" y="6293062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856202" y="4770789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2" y="5371877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25282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1939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31540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030803" y="3716841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280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28" y="7561210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25" y="7786505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812937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0382649" y="493021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254" y="3617222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505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7998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33227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565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369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671975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4758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900699" y="3137395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02088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25" y="7748404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774836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563491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573273" y="49302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9988820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41882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29417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184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0044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82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75" y="6830316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48704" y="4283676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00" y="11309733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257621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361358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5" y="10964544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1" y="9669296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87257" y="1049262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24110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114309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9179" y="1573439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41" y="7907678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2333454" y="6152215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00" y="11103009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219048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1546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618168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3908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133644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1801140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58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58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034871" y="3129267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455875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462133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4" y="-723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87251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7" y="102859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03438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60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2794566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075" y="904882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1181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0936371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179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8343" y="5962600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3120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6981" y="4695176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079956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eft Brace 72">
            <a:extLst>
              <a:ext uri="{FF2B5EF4-FFF2-40B4-BE49-F238E27FC236}">
                <a16:creationId xmlns:a16="http://schemas.microsoft.com/office/drawing/2014/main" id="{7A8E53C1-5EB3-47F6-8B17-903ED881EC12}"/>
              </a:ext>
            </a:extLst>
          </p:cNvPr>
          <p:cNvSpPr/>
          <p:nvPr/>
        </p:nvSpPr>
        <p:spPr>
          <a:xfrm>
            <a:off x="12801925" y="10256128"/>
            <a:ext cx="485870" cy="782472"/>
          </a:xfrm>
          <a:prstGeom prst="leftBrace">
            <a:avLst>
              <a:gd name="adj1" fmla="val 8333"/>
              <a:gd name="adj2" fmla="val 5509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563806"/>
            <a:ext cx="485870" cy="3285643"/>
          </a:xfrm>
          <a:prstGeom prst="leftBrace">
            <a:avLst>
              <a:gd name="adj1" fmla="val 8333"/>
              <a:gd name="adj2" fmla="val 317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25F677B-9B6F-43A9-8C6F-0D8C3FE0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02" y="4628176"/>
            <a:ext cx="1281782" cy="6286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CF59B-C863-4E8F-AACC-5787C06F9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36" y="7107495"/>
            <a:ext cx="1295931" cy="6264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024" y="5267556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037" y="58700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856" y="6509281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327" y="8783977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3881039" y="7028513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7286" y="119793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2801925" y="11927197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2801925" y="110953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33" y="100309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1075569" y="54944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9134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079315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566038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5605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7286" y="1033523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844" y="111622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707478" y="10910685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236746" y="13670868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6985949" y="10024499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1707478" y="11812672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4032" y="6838901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278796" y="3402397"/>
            <a:ext cx="669973" cy="6727034"/>
          </a:xfrm>
          <a:prstGeom prst="leftBrace">
            <a:avLst>
              <a:gd name="adj1" fmla="val 8333"/>
              <a:gd name="adj2" fmla="val 4754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5627541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7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2074</TotalTime>
  <Words>162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101</cp:revision>
  <dcterms:created xsi:type="dcterms:W3CDTF">2020-02-24T08:43:05Z</dcterms:created>
  <dcterms:modified xsi:type="dcterms:W3CDTF">2020-09-22T07:48:21Z</dcterms:modified>
</cp:coreProperties>
</file>