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62D-69DF-4ED0-A4C6-9A72C5D4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9781-2E03-4399-902D-63D7BBB2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BFB7-77C9-464A-AFE3-0EFB47B4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0397-52B0-4894-B37A-C073E31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7542-5305-4DF5-BC6D-921DEC33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07EF-1E2D-4C4A-9F5F-76B9F99C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93A2A-A6EE-4D2B-847C-5B58EB0E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5A0E5-CBA9-4BB5-ACC1-48E1D486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D87F-E26C-472E-A815-47A879FD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707A-014A-4D7F-B139-B0568772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2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1F650-9752-467B-B0EC-924539A1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3A9B-759F-4578-B9EC-368D0EDBB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997F-073E-4690-A930-74488E3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1BC30-6E99-45FE-B32B-6882481B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C0EC-F3E6-4AA3-91F7-71765872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3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B96-7B19-4568-9A40-9EFC06A3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E07D-69BB-446A-8AE8-82C91FDF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BBBA-C4FB-4B17-867A-C369624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FCCE-8F02-4D0B-9CDE-D7FC265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B8C9-A50B-4DCF-A97D-3E876A1D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9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27C-72DD-491E-86F7-396810A8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C6BB-6495-4FD2-8469-199C57405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1A9DC-40B4-4F7B-B0F9-BA3FBC1D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04A4-8F77-4C21-8379-5FD1502F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BACA-142B-480C-9791-8464D2EB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448E-2124-4E92-B678-BC7A949C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928E-AD92-4F64-A02F-C480CBC65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3CAD-664A-442E-BAA1-3FFB5B34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A7B0-83D8-4382-84EB-CB33147C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2D5F-40E2-4BA8-9077-E6DFC7F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683FF-F4EA-4F92-B905-0D5E21F1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1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B9D-1B55-4120-981C-9104B23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0D9C-F443-4E62-9420-F9842017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EFEB-7C40-4FC1-91EF-394F0C94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42E7F-027B-415F-A9C7-5F67796F3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43D8-C52F-4615-93A6-194063FF6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D197C-7D27-487C-A778-3363FE5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6AD0A-D2A3-4139-968F-10AFE257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D71EF-8789-43E7-AFAE-FD1C991B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E55F-DBEB-4809-97F9-164E6F2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1955-F683-426B-AB21-4F04C120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80027-35A6-4A0B-A796-82BF316F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64396-7150-4597-8180-324214C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1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F00B2-CBC3-41E3-B4AE-2D380855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D5CA0-B27F-4AC4-80EB-FF8D2A77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FDEA7-62E7-4842-BF0D-9102745C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E7EB-2FD5-4D48-A29C-C917D433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0B37-5A78-440F-94CA-22B4A8A4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EEFC-792D-4BD1-8AAF-D7140B065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CC0AF-9BEF-4610-A0B9-38A4AAC7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5AE89-26A0-4980-B89E-A9D4333C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C8FE-3D78-4F99-8E29-17FB311A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9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5FFD-76E1-4AFC-B6F0-B6270D41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F5A2E-C1D0-4580-A9CD-4CFF90ABB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DDB39-6AB7-41D2-93A1-C39854F7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3A5BF-E758-4248-AE71-6CB0271B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AFFB-98D3-4CFB-9414-BBE49F89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5EC4-0845-4273-A4B5-07A4ECC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0F79F-D068-4EBD-9A42-85DE82DF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54E8-3572-4C4E-A42F-DACCC2D7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4C51-F836-48E0-868C-9E4F94B69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E331-607A-41C5-B1B0-1D41A3BD8DBC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DAFB-CF11-4E83-9C09-479B927A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90F3-CCBC-4C92-93A2-699F587A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782-1F46-4A47-B2CB-2CD4B785F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0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9FD1F0-CA68-47D8-A5A0-A9D27B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33" y="508415"/>
            <a:ext cx="573405" cy="7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AA231-6784-44C0-B9BD-AB55EBF6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62" y="508416"/>
            <a:ext cx="758918" cy="758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CFA8F3-1153-40D1-9A99-23157B3D3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904" y="508416"/>
            <a:ext cx="853445" cy="75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6E0C03-2742-4AB9-A8CB-AE0DF5056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389" y="508415"/>
            <a:ext cx="758918" cy="758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D00FD3-6968-4423-B96C-A91C47048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8415"/>
            <a:ext cx="758918" cy="758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BC27-19B7-4FF3-B00D-AD9E83B42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8612" y="508416"/>
            <a:ext cx="1161080" cy="758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B35B2-CF9A-4908-A90A-B1122EBB1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962" y="508416"/>
            <a:ext cx="1141566" cy="758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7A9FE3-2490-4374-B2B6-824306C61B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5799" y="508416"/>
            <a:ext cx="1141566" cy="75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158B7F-0EAF-4C42-94F6-B511A1C5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612" y="1577561"/>
            <a:ext cx="1161080" cy="7547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0F9EFB-5057-4201-9BFC-6D5F91F9C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963" y="1564807"/>
            <a:ext cx="1161080" cy="7589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DE2040-C2EC-443D-81F1-3896C4C9AA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997" y="1564807"/>
            <a:ext cx="664475" cy="7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2</cp:revision>
  <dcterms:created xsi:type="dcterms:W3CDTF">2020-09-10T09:38:38Z</dcterms:created>
  <dcterms:modified xsi:type="dcterms:W3CDTF">2020-09-10T10:02:16Z</dcterms:modified>
</cp:coreProperties>
</file>