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8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2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01" y="575058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29" y="575059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72" y="575059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856" y="575058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467" y="575058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079" y="575059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1429" y="575059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266" y="575059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079" y="1644204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1430" y="1631450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465" y="1631450"/>
            <a:ext cx="664475" cy="75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146D3-54B8-4375-B496-FCDDB2028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3429" y="1631451"/>
            <a:ext cx="754702" cy="75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9F55-F515-40A4-BD53-1A4C62A3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2956" y="1631450"/>
            <a:ext cx="754702" cy="7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544E-5D18-4623-8615-A2E894CE8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1248" y="1629000"/>
            <a:ext cx="579474" cy="76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635DE-2B63-4C84-AFA7-16251A32D1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8079" y="2828893"/>
            <a:ext cx="19812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E2E97-985E-4EE3-9594-C4DB754AFA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85449" y="2828893"/>
            <a:ext cx="1981200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7C56D1-7A0B-456D-8468-C5BA7D1DAB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98079" y="4434669"/>
            <a:ext cx="198120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803A2-0668-45AE-A533-8C80997A6C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2856" y="4434669"/>
            <a:ext cx="1981200" cy="1333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E7E517-03D5-4267-A836-6091E4F7D6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385449" y="4434669"/>
            <a:ext cx="1981200" cy="133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3D334C-CD96-476F-A862-C82F8F0FC89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5861" y="2398906"/>
            <a:ext cx="4619625" cy="904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8CA867-29B7-4556-8DA4-8243CA3781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67611" y="8409781"/>
            <a:ext cx="5981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95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7</cp:revision>
  <dcterms:created xsi:type="dcterms:W3CDTF">2020-09-10T09:38:38Z</dcterms:created>
  <dcterms:modified xsi:type="dcterms:W3CDTF">2020-09-17T11:26:15Z</dcterms:modified>
</cp:coreProperties>
</file>