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62D-69DF-4ED0-A4C6-9A72C5D4C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D9781-2E03-4399-902D-63D7BBB26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6BFB7-77C9-464A-AFE3-0EFB47B4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40397-52B0-4894-B37A-C073E315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07542-5305-4DF5-BC6D-921DEC33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28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07EF-1E2D-4C4A-9F5F-76B9F99C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93A2A-A6EE-4D2B-847C-5B58EB0EA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5A0E5-CBA9-4BB5-ACC1-48E1D486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2D87F-E26C-472E-A815-47A879FD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D707A-014A-4D7F-B139-B0568772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29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1F650-9752-467B-B0EC-924539A1D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E3A9B-759F-4578-B9EC-368D0EDBB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0997F-073E-4690-A930-74488E3F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1BC30-6E99-45FE-B32B-6882481B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5C0EC-F3E6-4AA3-91F7-71765872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3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1B96-7B19-4568-9A40-9EFC06A3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9E07D-69BB-446A-8AE8-82C91FDF0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BBBA-C4FB-4B17-867A-C3696245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FCCE-8F02-4D0B-9CDE-D7FC265B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7B8C9-A50B-4DCF-A97D-3E876A1D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59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827C-72DD-491E-86F7-396810A8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8C6BB-6495-4FD2-8469-199C57405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1A9DC-40B4-4F7B-B0F9-BA3FBC1D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104A4-8F77-4C21-8379-5FD1502F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BBACA-142B-480C-9791-8464D2EB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9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448E-2124-4E92-B678-BC7A949C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F928E-AD92-4F64-A02F-C480CBC65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93CAD-664A-442E-BAA1-3FFB5B348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FA7B0-83D8-4382-84EB-CB33147C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22D5F-40E2-4BA8-9077-E6DFC7F3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683FF-F4EA-4F92-B905-0D5E21F1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51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CB9D-1B55-4120-981C-9104B23E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50D9C-F443-4E62-9420-F98420178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9EFEB-7C40-4FC1-91EF-394F0C94A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42E7F-027B-415F-A9C7-5F67796F3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843D8-C52F-4615-93A6-194063FF6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D197C-7D27-487C-A778-3363FE5B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6AD0A-D2A3-4139-968F-10AFE257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D71EF-8789-43E7-AFAE-FD1C991B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77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E55F-DBEB-4809-97F9-164E6F22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61955-F683-426B-AB21-4F04C120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80027-35A6-4A0B-A796-82BF316F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64396-7150-4597-8180-324214C6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18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2F00B2-CBC3-41E3-B4AE-2D380855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D5CA0-B27F-4AC4-80EB-FF8D2A77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FDEA7-62E7-4842-BF0D-9102745C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35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E7EB-2FD5-4D48-A29C-C917D433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0B37-5A78-440F-94CA-22B4A8A41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CEEFC-792D-4BD1-8AAF-D7140B065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CC0AF-9BEF-4610-A0B9-38A4AAC7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5AE89-26A0-4980-B89E-A9D4333CF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8C8FE-3D78-4F99-8E29-17FB311A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49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5FFD-76E1-4AFC-B6F0-B6270D41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F5A2E-C1D0-4580-A9CD-4CFF90ABB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DDB39-6AB7-41D2-93A1-C39854F7D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3A5BF-E758-4248-AE71-6CB0271B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AAFFB-98D3-4CFB-9414-BBE49F89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5EC4-0845-4273-A4B5-07A4ECCC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81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C0F79F-D068-4EBD-9A42-85DE82DF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654E8-3572-4C4E-A42F-DACCC2D74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A4C51-F836-48E0-868C-9E4F94B69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E331-607A-41C5-B1B0-1D41A3BD8DB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3DAFB-CF11-4E83-9C09-479B927AE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390F3-CCBC-4C92-93A2-699F587A6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50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9FD1F0-CA68-47D8-A5A0-A9D27BF0C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33" y="508415"/>
            <a:ext cx="573405" cy="758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AAA231-6784-44C0-B9BD-AB55EBF6E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62" y="508416"/>
            <a:ext cx="758918" cy="7589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CFA8F3-1153-40D1-9A99-23157B3D3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904" y="508416"/>
            <a:ext cx="853445" cy="758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6E0C03-2742-4AB9-A8CB-AE0DF5056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389" y="508415"/>
            <a:ext cx="758918" cy="7589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D00FD3-6968-4423-B96C-A91C47048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08415"/>
            <a:ext cx="758918" cy="7589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DDBC27-19B7-4FF3-B00D-AD9E83B428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8612" y="508416"/>
            <a:ext cx="1161080" cy="758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BB35B2-CF9A-4908-A90A-B1122EBB15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1962" y="508416"/>
            <a:ext cx="1141566" cy="7589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7A9FE3-2490-4374-B2B6-824306C61B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5799" y="508416"/>
            <a:ext cx="1141566" cy="7589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158B7F-0EAF-4C42-94F6-B511A1C554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612" y="1577561"/>
            <a:ext cx="1161080" cy="7547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E0F9EFB-5057-4201-9BFC-6D5F91F9C2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61963" y="1564807"/>
            <a:ext cx="1161080" cy="7589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7DE2040-C2EC-443D-81F1-3896C4C9AA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997" y="1564807"/>
            <a:ext cx="664475" cy="7589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8146D3-54B8-4375-B496-FCDDB20286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3962" y="1564808"/>
            <a:ext cx="754702" cy="754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F09F55-F515-40A4-BD53-1A4C62A3797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03489" y="1564807"/>
            <a:ext cx="754702" cy="754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C544E-5D18-4623-8615-A2E894CE84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11781" y="1562356"/>
            <a:ext cx="579474" cy="76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4</cp:revision>
  <dcterms:created xsi:type="dcterms:W3CDTF">2020-09-10T09:38:38Z</dcterms:created>
  <dcterms:modified xsi:type="dcterms:W3CDTF">2020-09-10T20:53:50Z</dcterms:modified>
</cp:coreProperties>
</file>