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66" r:id="rId25"/>
    <p:sldId id="267" r:id="rId26"/>
    <p:sldId id="268" r:id="rId27"/>
    <p:sldId id="282" r:id="rId28"/>
    <p:sldId id="283" r:id="rId29"/>
    <p:sldId id="62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7" autoAdjust="0"/>
    <p:restoredTop sz="94660"/>
  </p:normalViewPr>
  <p:slideViewPr>
    <p:cSldViewPr snapToGrid="0">
      <p:cViewPr>
        <p:scale>
          <a:sx n="64" d="100"/>
          <a:sy n="64" d="100"/>
        </p:scale>
        <p:origin x="556"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04.699"/>
    </inkml:context>
    <inkml:brush xml:id="br0">
      <inkml:brushProperty name="width" value="0.05" units="cm"/>
      <inkml:brushProperty name="height" value="0.05" units="cm"/>
      <inkml:brushProperty name="color" value="#004F8B"/>
      <inkml:brushProperty name="ignorePressure" value="1"/>
    </inkml:brush>
  </inkml:definitions>
  <inkml:trace contextRef="#ctx0" brushRef="#br0">101 11,'-1'0,"1"-1,-1 0,1 0,-1 1,1-1,-1 0,1 1,-1-1,0 1,1-1,-1 1,0-1,0 1,1 0,-1-1,0 1,0 0,0-1,0 1,1 0,-1 0,0 0,0 0,0 0,0 0,0 0,0 0,1 0,-1 0,0 1,-1-1,0 2,1-1,0 1,-1-1,1 1,0 0,0 0,0-1,0 1,0 0,0 0,1 0,-1 0,0 4,-3 15,1 0,-1 30,-1 14,-1-23,-7 45,-4 135,13-178,-1-24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21.00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21 5,'74'-2,"-45"0,0 1,0 1,0 2,56 10,-78-9,-8 0,-18 1,-28 0,4-4,-1-1,0-2,-61-13,174 25,1-2,111-3,-161-5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21.4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70 1,'0'28,"-1"0,-1 1,-2-1,-1 0,-12 37,6-30,1-1,-7 58,15-72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21.984"/>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0,'401'0,"-406"0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24.929"/>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0,'8'0,"7"0,4 0,3 0,5 0,3 0,-1 0,-1 0,-1 0,-6 4,-6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25.261"/>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1,'11'0,"9"0,4 0,2 0,4 0,1 0,0 0,-3 0,-1 0,-2 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26.623"/>
    </inkml:context>
    <inkml:brush xml:id="br0">
      <inkml:brushProperty name="width" value="0.05" units="cm"/>
      <inkml:brushProperty name="height" value="0.05" units="cm"/>
      <inkml:brushProperty name="color" value="#004F8B"/>
      <inkml:brushProperty name="ignorePressure" value="1"/>
    </inkml:brush>
  </inkml:definitions>
  <inkml:trace contextRef="#ctx0" brushRef="#br0">230 31,'-2'-3,"-1"1,0-1,1 0,-1 1,-1 0,1 0,0 0,0 0,-1 0,1 1,-1-1,1 1,-1 0,0 0,0 0,1 1,-1-1,0 1,-5 0,4 1,-1 0,1 0,0 1,-1 0,1 0,0 0,0 0,0 1,0 0,1 0,-1 0,-4 5,1-1,0 1,0 1,0-1,1 1,1 1,-1-1,2 1,-1 0,1 1,1-1,0 1,-4 17,6-19,1 0,1 0,-1-1,1 1,1 0,0 0,0 0,1-1,0 1,0 0,1-1,0 0,1 0,0 0,0 0,1 0,-1-1,2 0,9 11,-8-11,1 0,0 0,0-1,1-1,-1 1,1-1,0 0,1-1,-1 0,1-1,0 0,0-1,0 1,0-2,0 0,20 0,-10-2,-1-1,1-1,0-1,-1-1,0 0,0-2,-1 0,0-1,25-15,-38 20,-1 1,0-1,0-1,0 1,0 0,0-1,-1 0,1 0,-1 0,0 0,-1-1,1 1,-1-1,1 0,-1 1,-1-1,1 0,-1 0,0 0,0 0,0-1,-1 1,0 0,0-6,-1 4,-1 0,0 0,0-1,-1 1,1 1,-2-1,1 0,-1 1,0-1,0 1,-1 0,1 1,-2-1,1 1,0 0,-9-6,-4-2,-1 1,0 1,0 0,-2 1,1 2,-28-9,33 12,-1 1,0 1,0 0,0 1,0 1,0 0,0 1,0 1,-22 4,18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0.00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78,'32'-1,"53"-11,-9 2,87-10,-65 7,115-1,-168 11,-26-2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0.34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0,'60'28,"43"23,-92-45,0 1,-1 0,0 0,0 2,-1-1,15 17,-22-22,0 0,0 0,0 1,-1-1,1 0,-1 1,0-1,0 1,0-1,0 1,-1 0,1-1,-1 1,0 0,0-1,-1 5,0 0,0 0,-1 0,-1-1,1 1,-1-1,-1 1,-3 6,-8 9,0-1,-1 0,-26 25,-86 94,116-130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0.973"/>
    </inkml:context>
    <inkml:brush xml:id="br0">
      <inkml:brushProperty name="width" value="0.05" units="cm"/>
      <inkml:brushProperty name="height" value="0.05" units="cm"/>
      <inkml:brushProperty name="color" value="#004F8B"/>
      <inkml:brushProperty name="ignorePressure" value="1"/>
    </inkml:brush>
  </inkml:definitions>
  <inkml:trace contextRef="#ctx0" brushRef="#br0">47 0,'-9'24,"0"0,2 1,1-1,1 1,1 1,-1 33,4-53,1 1,0 0,0 0,1 0,0 0,0 0,1 0,0-1,0 1,1-1,-1 1,1-1,1 0,5 8,-7-11,1 0,0 0,0 0,1-1,-1 1,0-1,1 0,0 0,-1 0,1 0,0-1,0 1,0-1,0 0,0-1,0 1,1 0,-1-1,0 0,0 0,0 0,1-1,-1 0,0 1,5-3,68-25,-59 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1.301"/>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1 108,'8'-4,"6"-1,4-4,4-1,6 2,1 2,1-1,-2 0,2 1,1-2,-2 0,-2 2,-5-3,-3 1,-4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05.591"/>
    </inkml:context>
    <inkml:brush xml:id="br0">
      <inkml:brushProperty name="width" value="0.05" units="cm"/>
      <inkml:brushProperty name="height" value="0.05" units="cm"/>
      <inkml:brushProperty name="color" value="#004F8B"/>
      <inkml:brushProperty name="ignorePressure" value="1"/>
    </inkml:brush>
  </inkml:definitions>
  <inkml:trace contextRef="#ctx0" brushRef="#br0">436 70,'0'-1,"1"1,0-1,-1 0,1 0,-1 0,1 0,-1 0,0 0,1 0,-1 0,0 0,0 0,0 0,0 0,0 0,0 0,0 0,0 0,0-1,0 1,0 0,-1 0,1 0,0 0,-1 0,1 1,-1-1,1 0,-1 0,0 0,1 0,-1 0,0 1,1-1,-1 0,0 0,0 1,-1-1,-1-3,-1 1,0 0,0 0,0 1,0-1,0 1,-6-3,-2 3,0-1,1 2,-1-1,0 2,0-1,0 2,0-1,1 2,-1 0,0 0,1 1,-1 0,1 1,0 0,0 1,0 0,1 1,-14 10,10-6,0 0,1 1,0 0,1 1,0 0,1 1,0 1,1 0,1 0,0 1,1 0,-9 22,15-32,1 0,-1 0,1 0,0 0,1 0,-1 0,1 1,0-1,0 0,1 0,0 1,-1-1,2 0,-1 0,1 0,-1 0,1 0,1-1,-1 1,1 0,-1-1,1 0,1 0,-1 0,1 0,-1 0,1-1,0 1,0-1,1 0,-1 0,1-1,5 3,5 3,1-1,-1-1,1 0,1-1,-1-1,1-1,0 0,0-1,18 0,-22-2,0-1,0 0,16-3,-9-1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1.665"/>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57,'8'-4,"6"-2,5 1,3-3,1 1,2 0,-1 2,1 2,-1 1,-1 2,0-4,-3-1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2.234"/>
    </inkml:context>
    <inkml:brush xml:id="br0">
      <inkml:brushProperty name="width" value="0.05" units="cm"/>
      <inkml:brushProperty name="height" value="0.05" units="cm"/>
      <inkml:brushProperty name="color" value="#004F8B"/>
      <inkml:brushProperty name="ignorePressure" value="1"/>
    </inkml:brush>
  </inkml:definitions>
  <inkml:trace contextRef="#ctx0" brushRef="#br0">69 71,'-2'1,"0"-1,-1 1,1 0,0 0,0 0,0 0,0 0,0 1,0-1,0 1,0-1,0 1,1 0,-1 0,1-1,-1 1,1 0,0 0,0 0,0 1,-1 1,-19 50,19-44,0 0,0 0,1 0,0 0,0 0,2 1,-1-1,1 0,1 0,-1 1,5 9,-5-16,0 0,1-1,-1 1,1-1,0 0,0 1,0-1,0 0,1 0,-1 0,1-1,0 1,0-1,0 1,0-1,0 0,0 0,0 0,1-1,-1 1,1-1,0 0,-1 0,1 0,0 0,-1-1,1 1,0-1,0 0,0 0,-1 0,7-2,-3 1,0 0,0 0,0-1,0 0,0 0,-1 0,1-1,-1 0,0-1,0 1,0-1,0 0,0-1,-1 1,0-1,0 0,0 0,-1-1,1 0,-1 0,-1 0,1 0,-1 0,0-1,-1 1,1-1,-1 0,0 0,-1 1,0-1,0 0,-1-1,1 1,-1 0,-1 0,0 0,0 0,0 0,-1 0,0 0,0 1,0-1,-6-8,3 5,-1 0,0 1,-1 0,0 1,0-1,-1 1,0 1,-13-10,16 13,1 1,0 0,-1 1,0-1,1 1,-1 0,0 0,0 0,0 1,-1-1,1 1,0 1,0-1,-1 1,1 0,0 0,-1 0,1 1,-8 1,12-2,1 1,-1-1,0 0,0 1,0-1,0 0,1 1,-1-1,0 1,0-1,1 1,-1 0,0-1,1 1,-1 0,1-1,-1 1,1 0,-1 0,1-1,0 1,-1 0,1 0,0 0,-1-1,1 1,0 0,0 1,0 1,0 0,1-1,-1 1,1-1,-1 1,1-1,0 0,0 1,0-1,2 3,36 45,-38-49,79 91,69 102,-146-190,0 0,0 0,0 0,1 0,-1-1,1 0,0 0,0 0,0 0,0 0,6 2,7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2.679"/>
    </inkml:context>
    <inkml:brush xml:id="br0">
      <inkml:brushProperty name="width" value="0.05" units="cm"/>
      <inkml:brushProperty name="height" value="0.05" units="cm"/>
      <inkml:brushProperty name="color" value="#004F8B"/>
      <inkml:brushProperty name="ignorePressure" value="1"/>
    </inkml:brush>
  </inkml:definitions>
  <inkml:trace contextRef="#ctx0" brushRef="#br0">24 121,'-1'1,"0"-1,0 0,0 1,0-1,0 1,0-1,0 1,0 0,0-1,1 1,-1 0,0 0,0-1,1 1,-1 0,0 0,1 0,-1 0,1 0,-1 0,1 0,0 0,-1 0,1 0,0 0,0 0,0 2,-5 35,5-34,0 4,0 1,0-1,1 0,0 0,0 0,1 0,0 0,0 0,1 0,0-1,1 1,6 11,-7-16,-1 0,0 0,0 0,1-1,0 1,-1-1,1 0,0 1,0-1,0 0,1-1,-1 1,0-1,1 1,-1-1,1 0,-1 0,1 0,-1-1,1 0,0 1,-1-1,1 0,0-1,-1 1,1-1,-1 1,1-1,0 0,6-3,-5 2,0 0,0 0,0 0,0-1,0 0,0 0,-1 0,1-1,-1 1,0-1,0 0,-1 0,1 0,-1-1,0 1,0-1,0 0,0 0,-1 0,2-6,-1-4,0 0,-1-1,0 1,-2-1,-1-24,0 23,1 0,0 1,2-1,-1 1,6-19,-2 20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3.850"/>
    </inkml:context>
    <inkml:brush xml:id="br0">
      <inkml:brushProperty name="width" value="0.05" units="cm"/>
      <inkml:brushProperty name="height" value="0.05" units="cm"/>
      <inkml:brushProperty name="color" value="#004F8B"/>
      <inkml:brushProperty name="ignorePressure" value="1"/>
    </inkml:brush>
  </inkml:definitions>
  <inkml:trace contextRef="#ctx0" brushRef="#br0">224 297,'-1'-1,"1"-1,-1 1,1-1,-1 0,0 1,1-1,-1 1,0 0,0-1,0 1,0 0,0-1,-1 1,1 0,0 0,-1 0,1 0,0 0,-1 0,1 1,-1-1,1 0,-1 1,0-1,1 1,-1-1,0 1,-2 0,-2-2,0 1,-1 0,1 1,0 0,-1 0,-6 1,5 1,0 0,0 1,1 0,0 0,-1 1,1 0,1 0,-1 1,0 0,1 0,-7 8,9-9,0 0,0 0,0 0,1 0,0 1,0 0,0 0,1 0,-1 0,1 0,0 0,1 0,-1 1,1-1,0 1,0-1,1 7,0-10,0 0,0 0,1 0,-1 1,1-1,-1 0,1 0,0 0,0 0,0 0,0 0,0 0,0-1,1 1,-1 0,1-1,-1 1,1-1,0 1,-1-1,4 2,-1-1,0 0,0-1,0 0,1 1,-1-2,0 1,0 0,0-1,1 0,6 0,0-1,0-1,0 0,0 0,-1-1,1 0,-1-1,20-10,-20 7,-1-1,0 0,0-1,0 0,-1-1,0 1,-1-1,9-16,9-11,-25 37,0 0,0 0,1-1,-1 1,0 0,0 0,1 0,-1 0,0 0,1-1,-1 1,0 0,1 0,-1 0,0 0,0 0,1 0,-1 0,0 0,1 0,-1 0,0 0,1 0,-1 0,0 1,0-1,1 0,-1 0,0 0,1 0,-1 0,0 1,0-1,1 0,-1 0,0 0,0 1,0-1,1 0,-1 0,0 1,0-1,0 0,0 1,0-1,0 0,1 0,-1 1,0-1,0 0,0 1,0-1,0 0,0 1,0-1,0 0,0 0,-1 1,8 25,-6-23,-1 1,1-1,0 0,0 0,0 1,0-1,0 0,1 0,-1 0,1 0,0 0,0-1,0 1,0-1,1 1,-1-1,1 0,-1 0,1 0,0 0,0 0,0 0,0-1,0 0,6 3,-4-4,0 1,0-1,0 0,0 0,0 0,0-1,-1 0,1 0,0 0,0 0,-1-1,1 0,-1 0,1 0,-1 0,0-1,5-3,0-1,0-1,-1 0,1 0,-2-1,1 0,-1 0,-1-1,0 0,0 0,8-22,1-8,15-72,-1 8,-35 142,2 1,2 0,6 75,-4-110,0 1,1-1,0 0,-1 0,1 0,0 0,1 0,-1 0,1 0,0 0,0-1,0 1,0 0,1-1,-1 0,6 6,-5-8,-1 0,1 0,-1 1,1-2,0 1,0 0,-1 0,1-1,0 0,0 1,0-1,0 0,-1-1,1 1,0 0,0-1,0 1,-1-1,1 0,0 0,-1 0,1 0,0-1,-1 1,3-3,5-2,-1-1,0 0,0 0,0-1,-1-1,8-10,26-24,-42 42,1 1,-1-1,1 1,-1-1,1 1,-1 0,1-1,-1 1,1 0,-1 0,1-1,-1 1,1 0,0 0,-1 0,1 0,-1-1,1 1,0 0,-1 0,1 0,-1 0,1 0,0 1,-1-1,1 0,-1 0,1 0,0 0,-1 1,1 0,11 18,-3 36,-9-48,4 17,1-3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4.18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4.530"/>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0 112,'8'-4,"6"-2,5-2,3-1,6 1,1-2,1 1,-2 2,-2 2,0-2,-2 0,3 2,1-3,0 0,-1 2,-6 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5.19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111 0,'-5'1,"1"-1,-1 1,0 0,1 0,-1 0,0 1,1 0,0 0,-1 0,1 0,0 1,0-1,0 1,1 0,-1 1,1-1,-1 0,1 1,0 0,0 0,1 0,-1 0,1 0,0 0,0 1,-2 8,2-8,0 1,0 0,1 0,0 0,0 0,0 0,1 0,0 0,0 1,1-1,-1 0,1 0,1 0,-1 0,1 0,0-1,0 1,1-1,0 1,5 7,-6-10,1 0,-1 0,1-1,0 0,0 1,0-1,0 0,0 0,1 0,-1-1,0 1,1-1,-1 0,1 0,0 0,-1-1,1 1,0-1,-1 0,1 0,0 0,0 0,-1-1,1 1,0-1,-1 0,1 0,-1 0,1-1,-1 1,1-1,-1 0,0 0,0 0,0 0,3-3,-2 1,1 1,-1-1,0 0,-1 0,1 0,0-1,-1 1,0-1,0 0,-1 0,1 0,-1 0,0 0,0 0,-1-1,0 1,0-1,0 1,0-1,-1 1,0-1,0 1,-1-1,-1-7,1 8,-1 1,0-1,0 0,0 1,-1 0,0-1,0 1,0 0,0 0,-1 1,1-1,-1 1,0-1,0 1,0 0,-1 1,1-1,-1 1,-6-3,4 3,0 0,0 0,0 0,0 1,0 0,-1 0,1 1,-1 0,1 0,0 1,0 0,-12 3,18-5,1 1,-1 0,1 0,-1 0,1 0,-1 0,1 0,-1 0,1 0,0 0,-1 0,1 1,-1-1,1 0,-1 0,1 0,-1 0,1 1,0-1,-1 0,1 0,0 1,-1-1,1 0,0 1,-1-1,1 0,0 1,0-1,-1 1,1-1,0 0,0 1,0-1,-1 1,1 0,19 3,31-2,-18-3,14-1,49 5,-82-2,0 1,-1 0,1 1,0 0,-1 1,0 0,0 1,19 11,3 18,-31-30,1 0,-1 0,1-1,0 1,-1-1,10 6,-11-8,0 0,0-1,-1 1,1-1,0 1,0-1,0 0,0 0,0 0,0 0,0 0,0 0,0 0,0-1,0 1,-1-1,1 1,0-1,0 0,0 0,-1 0,1 0,1-1,11-7,0 0,1 2,0 0,0 0,30-8,-41 14,0 0,0 1,0-1,0 1,0 0,0 0,0 0,-1 1,1-1,0 1,0 0,0 0,0 0,0 1,-1 0,1-1,-1 1,1 0,-1 0,0 1,0-1,0 1,0 0,0 0,0 0,-1 0,1 0,-1 0,0 1,2 4,17 25,-10-19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6.739"/>
    </inkml:context>
    <inkml:brush xml:id="br0">
      <inkml:brushProperty name="width" value="0.05" units="cm"/>
      <inkml:brushProperty name="height" value="0.05" units="cm"/>
      <inkml:brushProperty name="color" value="#004F8B"/>
      <inkml:brushProperty name="ignorePressure" value="1"/>
    </inkml:brush>
  </inkml:definitions>
  <inkml:trace contextRef="#ctx0" brushRef="#br0">25 1,'0'8,"0"6,-4 5,-1 3,0 1,1 2,1-1,1 0,1 0,1-4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7.08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10,'0'-4,"0"-1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7.415"/>
    </inkml:context>
    <inkml:brush xml:id="br0">
      <inkml:brushProperty name="width" value="0.05" units="cm"/>
      <inkml:brushProperty name="height" value="0.05" units="cm"/>
      <inkml:brushProperty name="color" value="#004F8B"/>
      <inkml:brushProperty name="ignorePressure" value="1"/>
    </inkml:brush>
  </inkml:definitions>
  <inkml:trace contextRef="#ctx0" brushRef="#br0">136 1,'-8'4,"1"1,-1 1,1-1,1 1,-1 1,1-1,0 1,1 0,-1 0,1 1,1-1,-1 1,1 0,1 1,-5 14,-3 13,3 0,-7 53,14-80,-2 17,1 1,2 0,0 0,2 0,8 41,-8-54,1-1,0 0,2 0,-1 0,1-1,1 1,1-1,-1 0,2-1,0 0,0 0,18 18,-13-19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06.130"/>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38,'4'0,"5"-4,5-1,4-1,3 2,2 2,0 0,1 1,0 0,0 1,-1 1,1-1,-1 0,0 0,0 0,-1-3,1-2,-4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2:17.779"/>
    </inkml:context>
    <inkml:brush xml:id="br0">
      <inkml:brushProperty name="width" value="0.05" units="cm"/>
      <inkml:brushProperty name="height" value="0.05" units="cm"/>
      <inkml:brushProperty name="color" value="#004F8B"/>
      <inkml:brushProperty name="ignorePressure" value="1"/>
    </inkml:brush>
  </inkml:definitions>
  <inkml:trace contextRef="#ctx0" brushRef="#br0">19 1,'10'5,"-1"2,0-1,0 1,-1 0,0 1,0 0,-1 0,0 1,-1 0,1 0,-2 0,9 18,-5-8,-1 0,-1 1,-1-1,0 2,4 36,-9-38,-1 0,-1-1,0 1,-1 0,-1-1,-1 1,-1-1,0 0,-12 25,5-17,-1 0,-1-1,-2-1,0 0,-28 31,24-33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2.946"/>
    </inkml:context>
    <inkml:brush xml:id="br0">
      <inkml:brushProperty name="width" value="0.05" units="cm"/>
      <inkml:brushProperty name="height" value="0.05" units="cm"/>
      <inkml:brushProperty name="ignorePressure" value="1"/>
    </inkml:brush>
  </inkml:definitions>
  <inkml:trace contextRef="#ctx0" brushRef="#br0">0 443,'393'-82,"-154"27,757-108,-601 106,-231 30,231-29,-387 55,-5 1,1-1,-1 1,0 0,0-1,1 2,-1-1,0 0,1 1,3 0,-1 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3.291"/>
    </inkml:context>
    <inkml:brush xml:id="br0">
      <inkml:brushProperty name="width" value="0.05" units="cm"/>
      <inkml:brushProperty name="height" value="0.05" units="cm"/>
      <inkml:brushProperty name="ignorePressure" value="1"/>
    </inkml:brush>
  </inkml:definitions>
  <inkml:trace contextRef="#ctx0" brushRef="#br0">1 258,'87'-4,"96"-16,-69 5,1942-185,-1548 181,-460 25,-31-1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4.147"/>
    </inkml:context>
    <inkml:brush xml:id="br0">
      <inkml:brushProperty name="width" value="0.05" units="cm"/>
      <inkml:brushProperty name="height" value="0.05" units="cm"/>
      <inkml:brushProperty name="ignorePressure" value="1"/>
    </inkml:brush>
  </inkml:definitions>
  <inkml:trace contextRef="#ctx0" brushRef="#br0">373 30,'0'-1,"0"0,0 0,0 0,0 0,0 0,0 0,-1-1,1 1,-1 0,1 0,0 0,-1 0,1 0,-1 0,0 1,1-1,-1 0,0 0,0 0,0 0,1 1,-1-1,0 0,-2 0,0 0,0 0,0 0,1 0,-1 0,0 1,0-1,0 1,0 0,-4 0,-4 1,0 1,0-1,1 2,-13 4,9-1,0 1,0 0,1 1,0 1,1 0,0 1,1 0,-1 1,2 0,0 0,0 1,1 1,1 0,-10 17,5-4,1 0,0 1,2 0,1 0,2 1,-8 51,14-69,0 0,1 0,0 1,1-1,0 0,1 0,0 0,0 0,1 0,1 0,-1-1,2 1,-1-1,11 16,-10-19,0 0,0 0,1 0,0-1,-1 1,2-1,-1-1,1 1,-1-1,1-1,0 1,1-1,-1 0,1-1,-1 1,1-2,0 1,-1-1,14 1,11-4,1 0,0-3,-1 0,1-2,55-20,-64 18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4.491"/>
    </inkml:context>
    <inkml:brush xml:id="br0">
      <inkml:brushProperty name="width" value="0.05" units="cm"/>
      <inkml:brushProperty name="height" value="0.05" units="cm"/>
      <inkml:brushProperty name="ignorePressure" value="1"/>
    </inkml:brush>
  </inkml:definitions>
  <inkml:trace contextRef="#ctx0" brushRef="#br0">5 10,'-4'0,"6"0,8 0,5 0,5 0,2 0,2 0,0 0,1 0,-1 0,0 0,0 0,0 0,-1 0,1-4,-5-1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5.034"/>
    </inkml:context>
    <inkml:brush xml:id="br0">
      <inkml:brushProperty name="width" value="0.05" units="cm"/>
      <inkml:brushProperty name="height" value="0.05" units="cm"/>
      <inkml:brushProperty name="ignorePressure" value="1"/>
    </inkml:brush>
  </inkml:definitions>
  <inkml:trace contextRef="#ctx0" brushRef="#br0">0 10,'0'-1,"0"1,0 0,0-1,0 1,0 0,1-1,-1 1,0 0,0-1,0 1,0-1,0 1,0 0,1 0,-1-1,0 1,0 0,0-1,1 1,-1 0,0 0,0-1,1 1,-1 0,0 0,1-1,-1 1,0 0,1 0,-1 0,0 0,1 0,-1 0,0-1,1 1,-1 0,1 0,19 5,15 13,26 23,-2 2,-2 3,72 74,-111-93,-12-14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5.375"/>
    </inkml:context>
    <inkml:brush xml:id="br0">
      <inkml:brushProperty name="width" value="0.05" units="cm"/>
      <inkml:brushProperty name="height" value="0.05" units="cm"/>
      <inkml:brushProperty name="ignorePressure" value="1"/>
    </inkml:brush>
  </inkml:definitions>
  <inkml:trace contextRef="#ctx0" brushRef="#br0">403 13,'-2'-2,"-1"1,1-1,0 1,-1 0,1 0,-1 0,0 0,1 0,-1 1,0-1,1 1,-1 0,0 0,0 0,1 0,-1 0,0 1,1-1,-1 1,0-1,1 1,-1 0,-3 2,-3 1,0-1,1 2,0-1,0 1,-12 10,-108 102,105-93,0 0,2 1,0 1,-31 53,52-78,-1 0,0 0,1 0,-1-1,1 1,-1 0,1 0,-1 0,1 1,-1-1,1 0,0 0,0 0,0 0,-1 0,1 0,0 0,0 0,1 1,-1-1,0 0,0 1,6 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5.768"/>
    </inkml:context>
    <inkml:brush xml:id="br0">
      <inkml:brushProperty name="width" value="0.05" units="cm"/>
      <inkml:brushProperty name="height" value="0.05" units="cm"/>
      <inkml:brushProperty name="ignorePressure" value="1"/>
    </inkml:brush>
  </inkml:definitions>
  <inkml:trace contextRef="#ctx0" brushRef="#br0">0 0,'12'0,"8"0,4 4,3 1,0 1,-1-2,0-1,-1-1,-1-2,0 1,-1-1,1 0,-1-1,0 1,-4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6.129"/>
    </inkml:context>
    <inkml:brush xml:id="br0">
      <inkml:brushProperty name="width" value="0.05" units="cm"/>
      <inkml:brushProperty name="height" value="0.05" units="cm"/>
      <inkml:brushProperty name="ignorePressure" value="1"/>
    </inkml:brush>
  </inkml:definitions>
  <inkml:trace contextRef="#ctx0" brushRef="#br0">128 1,'-4'0,"1"1,0 0,0 0,0 0,0 0,1 1,-1-1,0 1,0 0,1 0,-1 0,1 0,0 0,-1 0,1 0,0 1,-3 4,-1 1,1 1,-1 0,2 0,-6 11,1 2,1 0,1 1,1-1,1 1,1 0,1 1,1-1,1 1,2 30,2-34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6.474"/>
    </inkml:context>
    <inkml:brush xml:id="br0">
      <inkml:brushProperty name="width" value="0.05" units="cm"/>
      <inkml:brushProperty name="height" value="0.05" units="cm"/>
      <inkml:brushProperty name="ignorePressure" value="1"/>
    </inkml:brush>
  </inkml:definitions>
  <inkml:trace contextRef="#ctx0" brushRef="#br0">4 38,'-4'0,"11"0,12 0,7 0,2 0,2 0,-2 0,-1 0,-1-4,-1-1,-1 0,0 1,3-3,1 0,-3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06.699"/>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0,'56'31,"86"59,17 24,-146-105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6.851"/>
    </inkml:context>
    <inkml:brush xml:id="br0">
      <inkml:brushProperty name="width" value="0.05" units="cm"/>
      <inkml:brushProperty name="height" value="0.05" units="cm"/>
      <inkml:brushProperty name="ignorePressure" value="1"/>
    </inkml:brush>
  </inkml:definitions>
  <inkml:trace contextRef="#ctx0" brushRef="#br0">4 1,'4'0,"9"0,7 0,3 0,2 0,1 0,3 0,2 4,-1 1,-6 0</inkml:trace>
  <inkml:trace contextRef="#ctx0" brushRef="#br0" timeOffset="1">4 187,'-4'4,"7"1,6 0,6 0,5-3,2-4,2-2,0-1,1 1,-1-3,5 0,4-3,1 0,-5 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7.195"/>
    </inkml:context>
    <inkml:brush xml:id="br0">
      <inkml:brushProperty name="width" value="0.05" units="cm"/>
      <inkml:brushProperty name="height" value="0.05" units="cm"/>
      <inkml:brushProperty name="ignorePressure" value="1"/>
    </inkml:brush>
  </inkml:definitions>
  <inkml:trace contextRef="#ctx0" brushRef="#br0">132 88,'-2'2,"-1"-1,0 0,1 1,-1 0,1-1,0 1,-1 0,1 0,0 1,0-1,0 0,1 1,-1-1,0 1,1-1,0 1,0 0,-1 0,2-1,-1 1,0 0,0 0,1 0,0 0,0 0,0 0,0 0,0 0,0 0,1 0,-1 0,1 0,0 0,0 0,2 3,-1 0,1 1,1-1,-1 0,1 0,0 0,0-1,1 1,0-1,0 0,0-1,0 1,1-1,0 0,6 4,2-2,-1-1,1 0,0-1,0-1,0 0,1 0,-1-2,1 0,26-1,-36 0,-1 0,0-1,1 0,-1 1,0-1,0-1,0 1,0-1,0 1,0-1,0 0,0-1,-1 1,1-1,-1 1,1-1,-1 0,0 0,0-1,-1 1,1 0,-1-1,1 0,-1 0,0 1,-1-1,1 0,-1-1,0 1,1 0,-2 0,1 0,0-1,-1 1,0 0,-1-9,1 8,-1 0,0 0,0-1,0 1,0 0,-1 0,0 0,0 0,0 0,-1 1,0-1,1 1,-8-9,3 6,0 1,0-1,-1 1,0 0,0 1,-1 0,-9-4,-6-2,-2 2,1 0,-1 2,-42-6,43 9,-1 2,-49 1,36 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7.893"/>
    </inkml:context>
    <inkml:brush xml:id="br0">
      <inkml:brushProperty name="width" value="0.05" units="cm"/>
      <inkml:brushProperty name="height" value="0.05" units="cm"/>
      <inkml:brushProperty name="ignorePressure" value="1"/>
    </inkml:brush>
  </inkml:definitions>
  <inkml:trace contextRef="#ctx0" brushRef="#br0">1 0,'9'252,"-2"-139,-13 200,-5-148,11-144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39.455"/>
    </inkml:context>
    <inkml:brush xml:id="br0">
      <inkml:brushProperty name="width" value="0.05" units="cm"/>
      <inkml:brushProperty name="height" value="0.05" units="cm"/>
      <inkml:brushProperty name="ignorePressure" value="1"/>
    </inkml:brush>
  </inkml:definitions>
  <inkml:trace contextRef="#ctx0" brushRef="#br0">0 145,'168'13,"-54"-2,814 13,391-24,-1087-12,-35 0,42 0,32-1,-5 2,27 0,150-7,-113-2,108-7,-169 8,-165 11,-63 6,73-12,-96 10,0 0,1 1,-1 1,1 1,-1 1,1 1,-1 0,31 6,-45-5,1 0,-1 1,0-1,0 1,0 0,0 0,-1 0,1 0,-1 1,0-1,0 1,0 0,0 0,-1 0,0 0,0 0,3 8,3 9,-2 1,7 35,-4-13,117 373,-121-399,-2 0,1 0,-2 0,-1 0,0 0,-1 1,-1-1,-3 19,2-29,1 1,-1 0,-1-1,0 0,0 1,0-1,-1 0,0-1,-1 1,0-1,0 0,-1 0,1 0,-1-1,-1 0,1 0,-1 0,-11 6,-33 14,0-2,-2-2,0-3,-1-2,-1-3,-58 8,-99 8,-264 3,151-7,88-5,-267 24,427-38,-262 11,97-7,6 0,-289 19,91 15,331-35,-641 21,558-30,-169-3,221-9,-44-1,94 1,72 8,0 0,-1 1,1 0,-1 1,1 1,-1 0,-18 3,27-1,18-2,23-3,1-4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0.608"/>
    </inkml:context>
    <inkml:brush xml:id="br0">
      <inkml:brushProperty name="width" value="0.05" units="cm"/>
      <inkml:brushProperty name="height" value="0.05" units="cm"/>
      <inkml:brushProperty name="ignorePressure" value="1"/>
    </inkml:brush>
  </inkml:definitions>
  <inkml:trace contextRef="#ctx0" brushRef="#br0">0 46,'0'4,"4"1,9-4,6-2,9-1,2 0,1-4,-1-1,-2 1,-1 1,-2 2,-1-3,-1 0,0 1,0 1,-4 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1.013"/>
    </inkml:context>
    <inkml:brush xml:id="br0">
      <inkml:brushProperty name="width" value="0.05" units="cm"/>
      <inkml:brushProperty name="height" value="0.05" units="cm"/>
      <inkml:brushProperty name="ignorePressure" value="1"/>
    </inkml:brush>
  </inkml:definitions>
  <inkml:trace contextRef="#ctx0" brushRef="#br0">0 109,'2'4,"12"-5,14-3,326-92,-332 90,-2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2.852"/>
    </inkml:context>
    <inkml:brush xml:id="br0">
      <inkml:brushProperty name="width" value="0.05" units="cm"/>
      <inkml:brushProperty name="height" value="0.05" units="cm"/>
      <inkml:brushProperty name="ignorePressure" value="1"/>
    </inkml:brush>
  </inkml:definitions>
  <inkml:trace contextRef="#ctx0" brushRef="#br0">0 137,'60'-16,"-13"1,71-13,150-30,-200 43,-49 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3.196"/>
    </inkml:context>
    <inkml:brush xml:id="br0">
      <inkml:brushProperty name="width" value="0.05" units="cm"/>
      <inkml:brushProperty name="height" value="0.05" units="cm"/>
      <inkml:brushProperty name="ignorePressure" value="1"/>
    </inkml:brush>
  </inkml:definitions>
  <inkml:trace contextRef="#ctx0" brushRef="#br0">158 1,'-5'0,"-1"0,1 0,0 1,0 0,0 0,0 1,0-1,0 1,0 0,1 0,-1 1,1-1,-1 1,1 0,0 0,0 1,0-1,1 1,-1 0,1 0,0 0,0 0,0 1,1-1,-1 1,-2 7,-3 11,1 1,0 0,2 0,-3 35,1-11,6-25,1 0,0 0,2 0,1 0,1-1,8 28,-7-28,0-2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3.539"/>
    </inkml:context>
    <inkml:brush xml:id="br0">
      <inkml:brushProperty name="width" value="0.05" units="cm"/>
      <inkml:brushProperty name="height" value="0.05" units="cm"/>
      <inkml:brushProperty name="ignorePressure" value="1"/>
    </inkml:brush>
  </inkml:definitions>
  <inkml:trace contextRef="#ctx0" brushRef="#br0">1 66,'44'-1,"-1"-3,67-12,45-24,-135 36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3.870"/>
    </inkml:context>
    <inkml:brush xml:id="br0">
      <inkml:brushProperty name="width" value="0.05" units="cm"/>
      <inkml:brushProperty name="height" value="0.05" units="cm"/>
      <inkml:brushProperty name="ignorePressure" value="1"/>
    </inkml:brush>
  </inkml:definitions>
  <inkml:trace contextRef="#ctx0" brushRef="#br0">1 67,'4'-4,"5"-1,6-4,3-1,3 2,2-2,1 1,1 2,-5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07.075"/>
    </inkml:context>
    <inkml:brush xml:id="br0">
      <inkml:brushProperty name="width" value="0.05" units="cm"/>
      <inkml:brushProperty name="height" value="0.05" units="cm"/>
      <inkml:brushProperty name="color" value="#004F8B"/>
      <inkml:brushProperty name="ignorePressure" value="1"/>
    </inkml:brush>
  </inkml:definitions>
  <inkml:trace contextRef="#ctx0" brushRef="#br0">342 1,'-4'0,"-5"0,-5 4,-4 1,-3 0,-2 3,0 4,-1 0,0 1,1 0,-1 0,1-1,0 0,0-1,0 2,0 1,4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4.228"/>
    </inkml:context>
    <inkml:brush xml:id="br0">
      <inkml:brushProperty name="width" value="0.05" units="cm"/>
      <inkml:brushProperty name="height" value="0.05" units="cm"/>
      <inkml:brushProperty name="ignorePressure" value="1"/>
    </inkml:brush>
  </inkml:definitions>
  <inkml:trace contextRef="#ctx0" brushRef="#br0">1 21,'0'4,"4"1,9 0,7-4,3-4,2 0,1-4,0-1,-1 2,0 1,-5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8.654"/>
    </inkml:context>
    <inkml:brush xml:id="br0">
      <inkml:brushProperty name="width" value="0.05" units="cm"/>
      <inkml:brushProperty name="height" value="0.05" units="cm"/>
      <inkml:brushProperty name="ignorePressure" value="1"/>
    </inkml:brush>
  </inkml:definitions>
  <inkml:trace contextRef="#ctx0" brushRef="#br0">1 444,'164'-30,"60"-13,1618-319,-1807 357,-9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48.984"/>
    </inkml:context>
    <inkml:brush xml:id="br0">
      <inkml:brushProperty name="width" value="0.05" units="cm"/>
      <inkml:brushProperty name="height" value="0.05" units="cm"/>
      <inkml:brushProperty name="ignorePressure" value="1"/>
    </inkml:brush>
  </inkml:definitions>
  <inkml:trace contextRef="#ctx0" brushRef="#br0">1 395,'9'1,"-1"0,1-1,0 0,0 0,10-2,375-74,-223 39,832-170,-699 139,-276 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50.012"/>
    </inkml:context>
    <inkml:brush xml:id="br0">
      <inkml:brushProperty name="width" value="0.05" units="cm"/>
      <inkml:brushProperty name="height" value="0.05" units="cm"/>
      <inkml:brushProperty name="ignorePressure" value="1"/>
    </inkml:brush>
  </inkml:definitions>
  <inkml:trace contextRef="#ctx0" brushRef="#br0">0 353,'21'-9,"0"1,1 1,38-7,-12 3,1351-274,-1247 268,-123 15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2:50.369"/>
    </inkml:context>
    <inkml:brush xml:id="br0">
      <inkml:brushProperty name="width" value="0.05" units="cm"/>
      <inkml:brushProperty name="height" value="0.05" units="cm"/>
      <inkml:brushProperty name="ignorePressure" value="1"/>
    </inkml:brush>
  </inkml:definitions>
  <inkml:trace contextRef="#ctx0" brushRef="#br0">1 414,'66'-19,"577"-132,328-84,-937 227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3:00.531"/>
    </inkml:context>
    <inkml:brush xml:id="br0">
      <inkml:brushProperty name="width" value="0.05" units="cm"/>
      <inkml:brushProperty name="height" value="0.05" units="cm"/>
      <inkml:brushProperty name="ignorePressure" value="1"/>
    </inkml:brush>
  </inkml:definitions>
  <inkml:trace contextRef="#ctx0" brushRef="#br0">1 62,'12'0,"8"-4,4-2,2 1,1 1,0-3,-1 0,-1 1,-1-2,0 0,-4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3:16.3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4:03.448"/>
    </inkml:context>
    <inkml:brush xml:id="br0">
      <inkml:brushProperty name="width" value="0.05" units="cm"/>
      <inkml:brushProperty name="height" value="0.05" units="cm"/>
      <inkml:brushProperty name="ignorePressure" value="1"/>
    </inkml:brush>
  </inkml:definitions>
  <inkml:trace contextRef="#ctx0" brushRef="#br0">1 10,'7'-4,"4"-2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4:07.477"/>
    </inkml:context>
    <inkml:brush xml:id="br0">
      <inkml:brushProperty name="width" value="0.05" units="cm"/>
      <inkml:brushProperty name="height" value="0.05" units="cm"/>
      <inkml:brushProperty name="ignorePressure" value="1"/>
    </inkml:brush>
  </inkml:definitions>
  <inkml:trace contextRef="#ctx0" brushRef="#br0">16 0,'-4'0,"-5"0,7 0,3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6:35.442"/>
    </inkml:context>
    <inkml:brush xml:id="br0">
      <inkml:brushProperty name="width" value="0.05" units="cm"/>
      <inkml:brushProperty name="height" value="0.05" units="cm"/>
      <inkml:brushProperty name="ignorePressure" value="1"/>
    </inkml:brush>
  </inkml:definitions>
  <inkml:trace contextRef="#ctx0" brushRef="#br0">0 90,'8'-4,"7"-2,4 1,4 1,1-3,1 0,-1 2,1-4,-1 1,0 1,0 3,0-3,-1 0,0 2,-3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08.76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107 1,'-7'16,"2"1,0 1,1-1,0 1,2-1,-2 25,-7 43,2-47,-2-1,-27 62,31-84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7:16.653"/>
    </inkml:context>
    <inkml:brush xml:id="br0">
      <inkml:brushProperty name="width" value="0.05" units="cm"/>
      <inkml:brushProperty name="height" value="0.05" units="cm"/>
      <inkml:brushProperty name="ignorePressure" value="1"/>
    </inkml:brush>
  </inkml:definitions>
  <inkml:trace contextRef="#ctx0" brushRef="#br0">28 1,'-7'0,"-4"4,1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7:59.740"/>
    </inkml:context>
    <inkml:brush xml:id="br0">
      <inkml:brushProperty name="width" value="0.05" units="cm"/>
      <inkml:brushProperty name="height" value="0.05" units="cm"/>
      <inkml:brushProperty name="ignorePressure" value="1"/>
    </inkml:brush>
  </inkml:definitions>
  <inkml:trace contextRef="#ctx0" brushRef="#br0">117 0,'-1'1,"0"-1,-1 1,1 0,0-1,0 1,0 0,0 0,0 0,0 0,0 0,0 0,0 0,0 1,1-1,-1 0,1 0,-1 1,0-1,1 0,0 1,-1 1,-10 36,11-37,-14 82,-6 144,11-94,-4 10,-18 371,32-497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8:41.72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9:10.262"/>
    </inkml:context>
    <inkml:brush xml:id="br0">
      <inkml:brushProperty name="width" value="0.05" units="cm"/>
      <inkml:brushProperty name="height" value="0.05" units="cm"/>
      <inkml:brushProperty name="ignorePressure" value="1"/>
    </inkml:brush>
  </inkml:definitions>
  <inkml:trace contextRef="#ctx0" brushRef="#br0">1 76,'8'-5,"6"-4,9-1,5-4,5 2,5-1,-4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9:11.475"/>
    </inkml:context>
    <inkml:brush xml:id="br0">
      <inkml:brushProperty name="width" value="0.05" units="cm"/>
      <inkml:brushProperty name="height" value="0.05" units="cm"/>
      <inkml:brushProperty name="ignorePressure" value="1"/>
    </inkml:brush>
  </inkml:definitions>
  <inkml:trace contextRef="#ctx0" brushRef="#br0">1 14,'556'0,"-541"0,-1-1,0-1,17-4,-11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19:59.775"/>
    </inkml:context>
    <inkml:brush xml:id="br0">
      <inkml:brushProperty name="width" value="0.05" units="cm"/>
      <inkml:brushProperty name="height" value="0.05" units="cm"/>
      <inkml:brushProperty name="ignorePressure" value="1"/>
    </inkml:brush>
  </inkml:definitions>
  <inkml:trace contextRef="#ctx0" brushRef="#br0">15 10,'-4'0,"-1"-4,0-2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20:19.67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7T15:20:40.0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1,'-4'0,"2"3,2 7,1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11.69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89 1,'-4'3,"-5"7,-1 3,1 6,-1 1,0 3,-2 1,2-1,1 1,4-4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12.519"/>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0,'4'4,"5"1,1 4,3 0,3-2,-2 3,2-1,-3 2,-3-1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3T11:41:19.863"/>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0,'1'2,"1"0,-1 0,1-1,-1 1,1-1,0 1,0-1,-1 0,1 0,0 0,0 0,0 0,1 0,-1 0,0 0,3 0,14 6,-19-6,1-1,-1 1,1-1,-1 0,1 1,0-1,-1 0,1 1,-1-1,1 0,0 0,-1 0,1 1,0-1,-1 0,1 0,0 0,-1 0,1 0,0 0,0 0,-1 0,1-1,0 1,-1 0,1 0,-1-1,1 1,0 0,-1-1,1 1,-1 0,1-1,-1 1,1-1,-1 1,1-1,-1 1,1-1,-1 1,0-1,1 1,-1-1,0 0,1 1,-1-1,0 0,0 1,0-1,1-1,-2 2,1 0,0 1,0-1,-1 0,1 0,0 0,0 1,-1-1,1 0,0 0,0 0,-1 0,1 0,0 0,-1 0,1 0,0 0,-1 0,1 0,0 0,-1 0,1 0,0 0,0 0,-1 0,1 0,0 0,-1 0,1-1,0 1,0 0,-1 0,1 0,0 0,0-1,-1 1,1 0,0 0,0-1,0 1,-1 0,1 0,0-1,0 1,0 0,0 0,0-1,0 1,0 0,-1-1,1 1,0 0,0-1,0 1,0 1,0-1,0 0,-1 1,1-1,0 0,0 0,-1 1,1-1,0 0,0 0,-1 1,1-1,0 0,-1 0,1 0,0 0,-1 1,1-1,-1 0,1 0,0 0,-1 0,1 0,0 0,-1 0,1 0,-1 0,1 0,0 0,-1 0,1 0,0 0,-1-1,1 1,0 0,-1 0,1 0,0 0,-1-1,1 1,0 0,-1 0,1-1,0 1,0 0,-1-1,1 1,0 0,0 0,0-1,0 1,-1-1,1 0,-1 1,1-1,-1 0,1 1,-1-1,1 1,-1-1,1 1,-1-1,0 1,1-1,-1 1,0 0,1-1,-1 1,0 0,0 0,1 0,-1-1,0 1,0 0,1 0,-1 0,0 0,0 0,1 0,-1 0,0 1,0-1,1 0,-1 0,0 0,0 1,1-1,-1 0,0 1,1-1,-1 1,1-1,-1 1,0-1,1 1,-1-1,1 1,-1 0,0 0,0 0,0 0,0-1,0 1,0 0,1 0,-1 0,0 0,0 0,1 0,-1 0,1 0,-1 0,1 0,-1 1,1-1,0 0,-1 0,1 0,0 0,0 1,0-1,0 0,0 0,1 3,-1-3,1 0,0-1,-1 1,1 0,0 0,0-1,0 1,0 0,0-1,0 1,0-1,0 1,0-1,0 0,0 1,0-1,0 0,0 0,0 0,0 0,2 0,-2 0,1 1,-1-1,0 0,1 0,-1 0,0 0,1 0,-1 0,0 0,1 0,-1-1,0 1,0-1,1 1,-1-1,0 1,0-1,0 0,1 1,-1-1,0 0,0 0,0 0,0 0,-1 0,1 0,0 0,0 0,-1 0,1 0,0 0,-1-1,1 1,-1 0,0 0,1-1,-1 1,0 0,0-1,0 1,1 0,-2-3,1 4,0-1,0 0,0 1,0-1,-1 0,1 1,0-1,-1 0,1 1,0-1,-1 1,1-1,-1 1,1-1,-1 0,1 1,-1 0,1-1,-1 1,0-1,1 1,-1 0,0-1,1 1,-1 0,0 0,1 0,-1-1,0 1,1 0,-1 0,0 0,1 0,-1 0,0 0,0 0,1 1,-1-1,0 0,1 0,-1 0,0 1,1-1,-1 0,0 1,1-1,-1 0,1 1,-1-1,1 1,-1-1,1 1,-1-1,1 1,-1 1,-7 10,8-11,0-1,1 0,-1 0,0 0,0 1,0-1,0 0,0 0,1 0,-1 0,0 1,0-1,0 0,1 0,-1 0,0 0,0 0,1 0,-1 0,0 0,0 0,0 0,1 0,-1 0,0 0,0 0,1 0,-1 0,0 0,0 0,1 0,-1 0,0 0,0 0,1 0,-1 0,0 0,0 0,0-1,1 1,-1 0,0 0,0 0,0 0,0-1,1 1,-1 0,0 0,0 0,0-1,0 1,0 0,1 0,-1 0,0 0,0-1,0 1,0 0,1 0,-1 0,0 0,0 0,0 0,0 0,1 0,-1 0,0 0,0 0,0-1,0 1,0 0,0 0,1 0,-1 0,0 0,0 0,0-1,0 1,0 0,0 0,0 0,0 0,0-1,0 1,0 0,0 0,0 0,0 0,0-1,0 1,0 0,0 0,0 0,0-1,0 1,0 0,0 0,0 0,0 0,0 0,0-1,0 1,0 0,-1 0,1 0,0 0,0-1,-13 0,13 1,-1 0,0 0,1 0,-1 0,0 0,1 1,-1-1,1 0,-1 0,0 1,1-1,-1 0,1 1,-1-1,1 1,-1-1,1 1,-1-1,1 1,-1-1,1 1,0-1,-1 1,1 0,0-1,-1 1,1-1,0 1,0 0,0-1,0 1,0 0,0-1,-1 1,2 0,-1-1,0 1,0 0,0-1,0 1,0 0,0-1,1 1,-1 0,0-1,0 1,1-1,-1 1,1-1,0 2,0-1,0 0,0 0,0 0,0 0,0 0,0 0,0 0,1 0,-1 0,0-1,1 1,-1 0,1-1,-1 1,0-1,1 0,-1 1,1-1,-1 0,1 0,-1 0,1 0,-1 0,1 0,-1-1,1 1,-1 0,1-1,-1 1,1-1,-1 0,0 1,1-1,-1 0,2-1,-16-7,3 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0BA-FBB4-4063-86B3-A8970B7C7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D3FED-6C42-41A0-95A9-D2815DE3E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76851-4C80-4DF5-A4C1-7819137484F9}"/>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5" name="Footer Placeholder 4">
            <a:extLst>
              <a:ext uri="{FF2B5EF4-FFF2-40B4-BE49-F238E27FC236}">
                <a16:creationId xmlns:a16="http://schemas.microsoft.com/office/drawing/2014/main" id="{AB00EC85-5154-4C5C-BB95-11202096B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DFAD1-737F-41BA-A005-B161BCD9678F}"/>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169015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F949-4C5A-4FAD-9903-5DDA97E7DB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2DE62-E1AE-4DAB-B790-2C0530748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C92D7-FB65-4029-911D-27D54F4C3284}"/>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5" name="Footer Placeholder 4">
            <a:extLst>
              <a:ext uri="{FF2B5EF4-FFF2-40B4-BE49-F238E27FC236}">
                <a16:creationId xmlns:a16="http://schemas.microsoft.com/office/drawing/2014/main" id="{BE20608E-7BC7-40C1-9E81-AC78CBB4B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B614-C4BA-4314-AA42-2CA1B17F5CC2}"/>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35645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FCA5A-6D97-4A8B-B40D-EC5FFC15AB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2CD110-E5D4-46E0-BC20-2FB1472F99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2344E-151B-46F8-8BF9-AA8088455A3D}"/>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5" name="Footer Placeholder 4">
            <a:extLst>
              <a:ext uri="{FF2B5EF4-FFF2-40B4-BE49-F238E27FC236}">
                <a16:creationId xmlns:a16="http://schemas.microsoft.com/office/drawing/2014/main" id="{B396EEEE-DFB9-45EC-831D-E12767467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F455D-7F62-494A-B998-B4D38B4DA244}"/>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3634813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7" y="361951"/>
            <a:ext cx="5726959" cy="85344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365760" y="1706880"/>
            <a:ext cx="5711813" cy="4267200"/>
          </a:xfrm>
          <a:prstGeom prst="rect">
            <a:avLst/>
          </a:prstGeom>
        </p:spPr>
        <p:txBody>
          <a:bodyPr wrap="square" lIns="0" tIns="0" rIns="0" bIns="0">
            <a:normAutofit/>
          </a:bodyPr>
          <a:lstStyle>
            <a:lvl1pPr>
              <a:lnSpc>
                <a:spcPct val="100000"/>
              </a:lnSpc>
              <a:spcBef>
                <a:spcPts val="1600"/>
              </a:spcBef>
              <a:spcAft>
                <a:spcPts val="0"/>
              </a:spcAft>
              <a:buClr>
                <a:srgbClr val="AAAAAA"/>
              </a:buClr>
              <a:defRPr sz="1867" b="0">
                <a:solidFill>
                  <a:srgbClr val="000000"/>
                </a:solidFill>
                <a:latin typeface="Arial" panose="020B0604020202020204" pitchFamily="34" charset="0"/>
                <a:cs typeface="Arial" panose="020B0604020202020204" pitchFamily="34" charset="0"/>
              </a:defRPr>
            </a:lvl1pPr>
            <a:lvl2pPr marL="766214" indent="-309026">
              <a:lnSpc>
                <a:spcPct val="100000"/>
              </a:lnSpc>
              <a:spcBef>
                <a:spcPts val="400"/>
              </a:spcBef>
              <a:spcAft>
                <a:spcPts val="0"/>
              </a:spcAft>
              <a:buClr>
                <a:srgbClr val="AAAAAA"/>
              </a:buClr>
              <a:defRPr sz="1600" b="0">
                <a:solidFill>
                  <a:srgbClr val="000000"/>
                </a:solidFill>
                <a:latin typeface="Arial" panose="020B0604020202020204" pitchFamily="34" charset="0"/>
                <a:cs typeface="Arial" panose="020B0604020202020204" pitchFamily="34" charset="0"/>
              </a:defRPr>
            </a:lvl2pPr>
            <a:lvl3pPr>
              <a:lnSpc>
                <a:spcPct val="100000"/>
              </a:lnSpc>
              <a:spcBef>
                <a:spcPts val="400"/>
              </a:spcBef>
              <a:spcAft>
                <a:spcPts val="0"/>
              </a:spcAft>
              <a:buClr>
                <a:srgbClr val="AAAAAA"/>
              </a:buClr>
              <a:defRPr sz="1333" b="0">
                <a:solidFill>
                  <a:srgbClr val="000000"/>
                </a:solidFill>
                <a:latin typeface="Arial" panose="020B0604020202020204" pitchFamily="34" charset="0"/>
                <a:cs typeface="Arial" panose="020B0604020202020204" pitchFamily="34" charset="0"/>
              </a:defRPr>
            </a:lvl3pPr>
            <a:lvl4pPr>
              <a:defRPr sz="1333" b="0">
                <a:solidFill>
                  <a:schemeClr val="bg2"/>
                </a:solidFill>
                <a:latin typeface="Museo Sans For Dell" pitchFamily="2" charset="0"/>
              </a:defRPr>
            </a:lvl4pPr>
            <a:lvl5pPr>
              <a:defRPr sz="2400" b="0">
                <a:solidFill>
                  <a:schemeClr val="bg2"/>
                </a:solidFill>
                <a:latin typeface="Museo Sans For Dell" pitchFamily="2" charset="0"/>
              </a:defRPr>
            </a:lvl5pPr>
            <a:lvl6pPr>
              <a:defRPr sz="2400"/>
            </a:lvl6pPr>
            <a:lvl7pPr>
              <a:defRPr sz="2400"/>
            </a:lvl7pPr>
            <a:lvl8pPr>
              <a:defRPr sz="2400"/>
            </a:lvl8pPr>
            <a:lvl9pPr>
              <a:defRPr sz="24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19111738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38FD-3525-4C24-96A5-AE04A3456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DBFAE-66E4-4273-9FB9-61E240027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5D76A-EC0A-445B-B77B-C720BDB1CAC2}"/>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5" name="Footer Placeholder 4">
            <a:extLst>
              <a:ext uri="{FF2B5EF4-FFF2-40B4-BE49-F238E27FC236}">
                <a16:creationId xmlns:a16="http://schemas.microsoft.com/office/drawing/2014/main" id="{72BCEA53-37B3-4A35-93EB-C68D73280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E7CA4-8D26-49AD-9C77-FD24974F8D0B}"/>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90172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C2C0-FD50-41AB-91A7-3B629626D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E36472-580D-4F86-A71A-247DD91E5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943FD-DD08-4F66-975E-724F00864CF5}"/>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5" name="Footer Placeholder 4">
            <a:extLst>
              <a:ext uri="{FF2B5EF4-FFF2-40B4-BE49-F238E27FC236}">
                <a16:creationId xmlns:a16="http://schemas.microsoft.com/office/drawing/2014/main" id="{4E84EFAF-B91E-4763-88EF-DDC096788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641BC-CEA9-4F26-8F3B-BDD767F84997}"/>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178590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F4E0-D907-44AB-97D4-52A3686BF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C4C300-4D80-4B54-A896-33DD611060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072262-7C45-4AC8-ADFF-CFE4FE659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BC678-4051-495C-A970-487FB257AA30}"/>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6" name="Footer Placeholder 5">
            <a:extLst>
              <a:ext uri="{FF2B5EF4-FFF2-40B4-BE49-F238E27FC236}">
                <a16:creationId xmlns:a16="http://schemas.microsoft.com/office/drawing/2014/main" id="{FF81E604-10F5-43F3-B1C6-8C4A9CC3D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6A8ED-2F4B-40F9-B46E-4D8B2B0A2C54}"/>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23510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CBD6-7D74-478B-B31C-643A1E8483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4D5FC-6250-4216-BBE1-DD000B6D3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B83DAA-374E-4454-996C-B59A3C010E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B13A5-A345-40A0-B169-817E5B775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CEE75E-F73E-4B48-971F-A523CDC7B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E85AC-0E72-4FA4-A323-0C343C351FC8}"/>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8" name="Footer Placeholder 7">
            <a:extLst>
              <a:ext uri="{FF2B5EF4-FFF2-40B4-BE49-F238E27FC236}">
                <a16:creationId xmlns:a16="http://schemas.microsoft.com/office/drawing/2014/main" id="{091547AD-D3EA-4038-9479-D5C5C3F457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96119A-B527-4B31-A2ED-F653C0D81198}"/>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102606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EDBD-C47A-4704-B1B4-5605CD53FC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30EE0-EE46-4445-AC33-59FBB1CBE391}"/>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4" name="Footer Placeholder 3">
            <a:extLst>
              <a:ext uri="{FF2B5EF4-FFF2-40B4-BE49-F238E27FC236}">
                <a16:creationId xmlns:a16="http://schemas.microsoft.com/office/drawing/2014/main" id="{1CE20604-A881-4210-B843-B57D7A8D24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79B34B-F199-4DF6-867F-74EF88DBFE66}"/>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33938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FE663-8903-4B8E-9B27-D8FC4F6F5B5D}"/>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3" name="Footer Placeholder 2">
            <a:extLst>
              <a:ext uri="{FF2B5EF4-FFF2-40B4-BE49-F238E27FC236}">
                <a16:creationId xmlns:a16="http://schemas.microsoft.com/office/drawing/2014/main" id="{EC8084FF-E04F-437A-AE76-B245F30CC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8CA06D-EF4C-43B0-B35B-86857E268C13}"/>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282134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412B-0D6D-4FDC-89C0-6115F5043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CBFC4C-BD5F-4964-BACA-F00FFC31F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DA9A4-7B23-4589-9B08-3FED9642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7ACB6-7ABC-4F00-9538-121C5BCB4B17}"/>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6" name="Footer Placeholder 5">
            <a:extLst>
              <a:ext uri="{FF2B5EF4-FFF2-40B4-BE49-F238E27FC236}">
                <a16:creationId xmlns:a16="http://schemas.microsoft.com/office/drawing/2014/main" id="{E9AAAFFB-5AA9-4B75-B055-DD8359027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4CF31-D846-44AA-A833-F350341CD65C}"/>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511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13B4-1047-4C61-B487-3CDA2B882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733F90-79C6-4FDB-AE49-987FBCB25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CA529-9FED-4BF5-96DF-5C0B007BE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79A70-DE1A-4923-9EF7-B27F47965471}"/>
              </a:ext>
            </a:extLst>
          </p:cNvPr>
          <p:cNvSpPr>
            <a:spLocks noGrp="1"/>
          </p:cNvSpPr>
          <p:nvPr>
            <p:ph type="dt" sz="half" idx="10"/>
          </p:nvPr>
        </p:nvSpPr>
        <p:spPr/>
        <p:txBody>
          <a:bodyPr/>
          <a:lstStyle/>
          <a:p>
            <a:fld id="{71F39CB8-E042-4B73-A30B-5442421EE756}" type="datetimeFigureOut">
              <a:rPr lang="en-US" smtClean="0"/>
              <a:t>5/6/2022</a:t>
            </a:fld>
            <a:endParaRPr lang="en-US"/>
          </a:p>
        </p:txBody>
      </p:sp>
      <p:sp>
        <p:nvSpPr>
          <p:cNvPr id="6" name="Footer Placeholder 5">
            <a:extLst>
              <a:ext uri="{FF2B5EF4-FFF2-40B4-BE49-F238E27FC236}">
                <a16:creationId xmlns:a16="http://schemas.microsoft.com/office/drawing/2014/main" id="{6FA1E13D-A254-4303-9389-812296FD5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40049-23EA-4414-BA4B-788B67B8DEC5}"/>
              </a:ext>
            </a:extLst>
          </p:cNvPr>
          <p:cNvSpPr>
            <a:spLocks noGrp="1"/>
          </p:cNvSpPr>
          <p:nvPr>
            <p:ph type="sldNum" sz="quarter" idx="12"/>
          </p:nvPr>
        </p:nvSpPr>
        <p:spPr/>
        <p:txBody>
          <a:bodyPr/>
          <a:lstStyle/>
          <a:p>
            <a:fld id="{6D9C8692-BF1F-4D9C-83B8-B74381A2B017}" type="slidenum">
              <a:rPr lang="en-US" smtClean="0"/>
              <a:t>‹#›</a:t>
            </a:fld>
            <a:endParaRPr lang="en-US"/>
          </a:p>
        </p:txBody>
      </p:sp>
    </p:spTree>
    <p:extLst>
      <p:ext uri="{BB962C8B-B14F-4D97-AF65-F5344CB8AC3E}">
        <p14:creationId xmlns:p14="http://schemas.microsoft.com/office/powerpoint/2010/main" val="17536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9E39C-78F7-4CB9-8642-C1DBC37B6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82EF0-C743-4B4B-8157-9D0E14579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14D03-B521-4BB1-B1B4-8E9A3D5BB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39CB8-E042-4B73-A30B-5442421EE756}" type="datetimeFigureOut">
              <a:rPr lang="en-US" smtClean="0"/>
              <a:t>5/6/2022</a:t>
            </a:fld>
            <a:endParaRPr lang="en-US"/>
          </a:p>
        </p:txBody>
      </p:sp>
      <p:sp>
        <p:nvSpPr>
          <p:cNvPr id="5" name="Footer Placeholder 4">
            <a:extLst>
              <a:ext uri="{FF2B5EF4-FFF2-40B4-BE49-F238E27FC236}">
                <a16:creationId xmlns:a16="http://schemas.microsoft.com/office/drawing/2014/main" id="{25E60387-A782-48ED-ACFE-1FE269E30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6C4BE-93C6-4948-BB71-ACEB49A49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C8692-BF1F-4D9C-83B8-B74381A2B017}" type="slidenum">
              <a:rPr lang="en-US" smtClean="0"/>
              <a:t>‹#›</a:t>
            </a:fld>
            <a:endParaRPr lang="en-US"/>
          </a:p>
        </p:txBody>
      </p:sp>
    </p:spTree>
    <p:extLst>
      <p:ext uri="{BB962C8B-B14F-4D97-AF65-F5344CB8AC3E}">
        <p14:creationId xmlns:p14="http://schemas.microsoft.com/office/powerpoint/2010/main" val="3004730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6" Type="http://schemas.openxmlformats.org/officeDocument/2006/relationships/image" Target="../media/image28.png"/><Relationship Id="rId21" Type="http://schemas.openxmlformats.org/officeDocument/2006/relationships/customXml" Target="../ink/ink9.xml"/><Relationship Id="rId42" Type="http://schemas.openxmlformats.org/officeDocument/2006/relationships/image" Target="../media/image36.png"/><Relationship Id="rId47" Type="http://schemas.openxmlformats.org/officeDocument/2006/relationships/customXml" Target="../ink/ink22.xml"/><Relationship Id="rId63" Type="http://schemas.openxmlformats.org/officeDocument/2006/relationships/customXml" Target="../ink/ink30.xml"/><Relationship Id="rId68" Type="http://schemas.openxmlformats.org/officeDocument/2006/relationships/image" Target="../media/image49.png"/><Relationship Id="rId84" Type="http://schemas.openxmlformats.org/officeDocument/2006/relationships/image" Target="../media/image57.png"/><Relationship Id="rId89" Type="http://schemas.openxmlformats.org/officeDocument/2006/relationships/customXml" Target="../ink/ink43.xml"/><Relationship Id="rId112" Type="http://schemas.openxmlformats.org/officeDocument/2006/relationships/image" Target="../media/image71.png"/><Relationship Id="rId16" Type="http://schemas.openxmlformats.org/officeDocument/2006/relationships/image" Target="../media/image23.png"/><Relationship Id="rId107" Type="http://schemas.openxmlformats.org/officeDocument/2006/relationships/customXml" Target="../ink/ink52.xml"/><Relationship Id="rId11" Type="http://schemas.openxmlformats.org/officeDocument/2006/relationships/customXml" Target="../ink/ink4.xml"/><Relationship Id="rId32" Type="http://schemas.openxmlformats.org/officeDocument/2006/relationships/image" Target="../media/image31.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4.png"/><Relationship Id="rId74" Type="http://schemas.openxmlformats.org/officeDocument/2006/relationships/image" Target="../media/image52.png"/><Relationship Id="rId79" Type="http://schemas.openxmlformats.org/officeDocument/2006/relationships/customXml" Target="../ink/ink38.xml"/><Relationship Id="rId102" Type="http://schemas.openxmlformats.org/officeDocument/2006/relationships/image" Target="../media/image66.png"/><Relationship Id="rId5" Type="http://schemas.openxmlformats.org/officeDocument/2006/relationships/customXml" Target="../ink/ink1.xml"/><Relationship Id="rId90" Type="http://schemas.openxmlformats.org/officeDocument/2006/relationships/image" Target="../media/image60.png"/><Relationship Id="rId95" Type="http://schemas.openxmlformats.org/officeDocument/2006/relationships/customXml" Target="../ink/ink46.xml"/><Relationship Id="rId22" Type="http://schemas.openxmlformats.org/officeDocument/2006/relationships/image" Target="../media/image26.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39.png"/><Relationship Id="rId64" Type="http://schemas.openxmlformats.org/officeDocument/2006/relationships/image" Target="../media/image47.png"/><Relationship Id="rId69" Type="http://schemas.openxmlformats.org/officeDocument/2006/relationships/customXml" Target="../ink/ink33.xml"/><Relationship Id="rId80" Type="http://schemas.openxmlformats.org/officeDocument/2006/relationships/image" Target="../media/image55.png"/><Relationship Id="rId85" Type="http://schemas.openxmlformats.org/officeDocument/2006/relationships/customXml" Target="../ink/ink41.xml"/><Relationship Id="rId12" Type="http://schemas.openxmlformats.org/officeDocument/2006/relationships/image" Target="../media/image21.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4.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69.png"/><Relationship Id="rId54" Type="http://schemas.openxmlformats.org/officeDocument/2006/relationships/image" Target="../media/image42.png"/><Relationship Id="rId70" Type="http://schemas.openxmlformats.org/officeDocument/2006/relationships/image" Target="../media/image50.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18.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29.png"/><Relationship Id="rId36" Type="http://schemas.openxmlformats.org/officeDocument/2006/relationships/image" Target="../media/image33.png"/><Relationship Id="rId49" Type="http://schemas.openxmlformats.org/officeDocument/2006/relationships/customXml" Target="../ink/ink23.xml"/><Relationship Id="rId57" Type="http://schemas.openxmlformats.org/officeDocument/2006/relationships/customXml" Target="../ink/ink27.xml"/><Relationship Id="rId106" Type="http://schemas.openxmlformats.org/officeDocument/2006/relationships/image" Target="../media/image68.png"/><Relationship Id="rId10" Type="http://schemas.openxmlformats.org/officeDocument/2006/relationships/image" Target="../media/image20.png"/><Relationship Id="rId31" Type="http://schemas.openxmlformats.org/officeDocument/2006/relationships/customXml" Target="../ink/ink14.xml"/><Relationship Id="rId44" Type="http://schemas.openxmlformats.org/officeDocument/2006/relationships/image" Target="../media/image37.png"/><Relationship Id="rId52" Type="http://schemas.openxmlformats.org/officeDocument/2006/relationships/image" Target="../media/image41.png"/><Relationship Id="rId60" Type="http://schemas.openxmlformats.org/officeDocument/2006/relationships/image" Target="../media/image45.png"/><Relationship Id="rId65" Type="http://schemas.openxmlformats.org/officeDocument/2006/relationships/customXml" Target="../ink/ink31.xml"/><Relationship Id="rId73" Type="http://schemas.openxmlformats.org/officeDocument/2006/relationships/customXml" Target="../ink/ink35.xml"/><Relationship Id="rId78" Type="http://schemas.openxmlformats.org/officeDocument/2006/relationships/image" Target="../media/image54.png"/><Relationship Id="rId81" Type="http://schemas.openxmlformats.org/officeDocument/2006/relationships/customXml" Target="../ink/ink39.xml"/><Relationship Id="rId86" Type="http://schemas.openxmlformats.org/officeDocument/2006/relationships/image" Target="../media/image58.png"/><Relationship Id="rId94" Type="http://schemas.openxmlformats.org/officeDocument/2006/relationships/image" Target="../media/image62.png"/><Relationship Id="rId99" Type="http://schemas.openxmlformats.org/officeDocument/2006/relationships/customXml" Target="../ink/ink48.xml"/><Relationship Id="rId101" Type="http://schemas.openxmlformats.org/officeDocument/2006/relationships/customXml" Target="../ink/ink49.xml"/><Relationship Id="rId4" Type="http://schemas.openxmlformats.org/officeDocument/2006/relationships/image" Target="../media/image17.png"/><Relationship Id="rId9"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24.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2.png"/><Relationship Id="rId50" Type="http://schemas.openxmlformats.org/officeDocument/2006/relationships/image" Target="../media/image40.png"/><Relationship Id="rId55" Type="http://schemas.openxmlformats.org/officeDocument/2006/relationships/customXml" Target="../ink/ink26.xml"/><Relationship Id="rId76" Type="http://schemas.openxmlformats.org/officeDocument/2006/relationships/image" Target="../media/image53.png"/><Relationship Id="rId97" Type="http://schemas.openxmlformats.org/officeDocument/2006/relationships/customXml" Target="../ink/ink47.xml"/><Relationship Id="rId104" Type="http://schemas.openxmlformats.org/officeDocument/2006/relationships/image" Target="../media/image67.png"/><Relationship Id="rId7" Type="http://schemas.openxmlformats.org/officeDocument/2006/relationships/customXml" Target="../ink/ink2.xml"/><Relationship Id="rId71" Type="http://schemas.openxmlformats.org/officeDocument/2006/relationships/customXml" Target="../ink/ink34.xml"/><Relationship Id="rId92" Type="http://schemas.openxmlformats.org/officeDocument/2006/relationships/image" Target="../media/image61.png"/><Relationship Id="rId2" Type="http://schemas.openxmlformats.org/officeDocument/2006/relationships/image" Target="../media/image15.png"/><Relationship Id="rId29" Type="http://schemas.openxmlformats.org/officeDocument/2006/relationships/customXml" Target="../ink/ink13.xml"/><Relationship Id="rId24" Type="http://schemas.openxmlformats.org/officeDocument/2006/relationships/image" Target="../media/image27.png"/><Relationship Id="rId40" Type="http://schemas.openxmlformats.org/officeDocument/2006/relationships/image" Target="../media/image35.png"/><Relationship Id="rId45" Type="http://schemas.openxmlformats.org/officeDocument/2006/relationships/customXml" Target="../ink/ink21.xml"/><Relationship Id="rId66" Type="http://schemas.openxmlformats.org/officeDocument/2006/relationships/image" Target="../media/image48.png"/><Relationship Id="rId87" Type="http://schemas.openxmlformats.org/officeDocument/2006/relationships/customXml" Target="../ink/ink42.xml"/><Relationship Id="rId110" Type="http://schemas.openxmlformats.org/officeDocument/2006/relationships/image" Target="../media/image70.png"/><Relationship Id="rId61" Type="http://schemas.openxmlformats.org/officeDocument/2006/relationships/customXml" Target="../ink/ink29.xml"/><Relationship Id="rId82" Type="http://schemas.openxmlformats.org/officeDocument/2006/relationships/image" Target="../media/image56.png"/><Relationship Id="rId19" Type="http://schemas.openxmlformats.org/officeDocument/2006/relationships/customXml" Target="../ink/ink8.xml"/><Relationship Id="rId14" Type="http://schemas.openxmlformats.org/officeDocument/2006/relationships/image" Target="../media/image22.png"/><Relationship Id="rId30" Type="http://schemas.openxmlformats.org/officeDocument/2006/relationships/image" Target="../media/image30.png"/><Relationship Id="rId35" Type="http://schemas.openxmlformats.org/officeDocument/2006/relationships/customXml" Target="../ink/ink16.xml"/><Relationship Id="rId56" Type="http://schemas.openxmlformats.org/officeDocument/2006/relationships/image" Target="../media/image43.png"/><Relationship Id="rId77" Type="http://schemas.openxmlformats.org/officeDocument/2006/relationships/customXml" Target="../ink/ink37.xml"/><Relationship Id="rId100" Type="http://schemas.openxmlformats.org/officeDocument/2006/relationships/image" Target="../media/image65.png"/><Relationship Id="rId105" Type="http://schemas.openxmlformats.org/officeDocument/2006/relationships/customXml" Target="../ink/ink51.xml"/><Relationship Id="rId8" Type="http://schemas.openxmlformats.org/officeDocument/2006/relationships/image" Target="../media/image19.png"/><Relationship Id="rId51" Type="http://schemas.openxmlformats.org/officeDocument/2006/relationships/customXml" Target="../ink/ink24.xml"/><Relationship Id="rId72" Type="http://schemas.openxmlformats.org/officeDocument/2006/relationships/image" Target="../media/image51.png"/><Relationship Id="rId93" Type="http://schemas.openxmlformats.org/officeDocument/2006/relationships/customXml" Target="../ink/ink45.xml"/><Relationship Id="rId98" Type="http://schemas.openxmlformats.org/officeDocument/2006/relationships/image" Target="../media/image64.png"/><Relationship Id="rId3" Type="http://schemas.openxmlformats.org/officeDocument/2006/relationships/image" Target="../media/image16.png"/><Relationship Id="rId25" Type="http://schemas.openxmlformats.org/officeDocument/2006/relationships/customXml" Target="../ink/ink11.xml"/><Relationship Id="rId46" Type="http://schemas.openxmlformats.org/officeDocument/2006/relationships/image" Target="../media/image38.png"/><Relationship Id="rId67" Type="http://schemas.openxmlformats.org/officeDocument/2006/relationships/customXml" Target="../ink/ink32.xml"/><Relationship Id="rId20" Type="http://schemas.openxmlformats.org/officeDocument/2006/relationships/image" Target="../media/image25.png"/><Relationship Id="rId41" Type="http://schemas.openxmlformats.org/officeDocument/2006/relationships/customXml" Target="../ink/ink19.xml"/><Relationship Id="rId62" Type="http://schemas.openxmlformats.org/officeDocument/2006/relationships/image" Target="../media/image46.png"/><Relationship Id="rId83" Type="http://schemas.openxmlformats.org/officeDocument/2006/relationships/customXml" Target="../ink/ink40.xml"/><Relationship Id="rId88" Type="http://schemas.openxmlformats.org/officeDocument/2006/relationships/image" Target="../media/image59.png"/><Relationship Id="rId111" Type="http://schemas.openxmlformats.org/officeDocument/2006/relationships/customXml" Target="../ink/ink54.xml"/></Relationships>
</file>

<file path=ppt/slides/_rels/slide17.xml.rels><?xml version="1.0" encoding="UTF-8" standalone="yes"?>
<Relationships xmlns="http://schemas.openxmlformats.org/package/2006/relationships"><Relationship Id="rId8" Type="http://schemas.openxmlformats.org/officeDocument/2006/relationships/customXml" Target="../ink/ink56.xml"/><Relationship Id="rId3" Type="http://schemas.openxmlformats.org/officeDocument/2006/relationships/image" Target="../media/image73.png"/><Relationship Id="rId7" Type="http://schemas.openxmlformats.org/officeDocument/2006/relationships/image" Target="../media/image76.png"/><Relationship Id="rId12" Type="http://schemas.openxmlformats.org/officeDocument/2006/relationships/customXml" Target="../ink/ink58.xml"/><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78.png"/><Relationship Id="rId5" Type="http://schemas.openxmlformats.org/officeDocument/2006/relationships/image" Target="../media/image75.png"/><Relationship Id="rId10" Type="http://schemas.openxmlformats.org/officeDocument/2006/relationships/customXml" Target="../ink/ink57.xml"/><Relationship Id="rId4" Type="http://schemas.openxmlformats.org/officeDocument/2006/relationships/image" Target="../media/image74.png"/><Relationship Id="rId9" Type="http://schemas.openxmlformats.org/officeDocument/2006/relationships/image" Target="../media/image77.png"/></Relationships>
</file>

<file path=ppt/slides/_rels/slide1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80.png"/><Relationship Id="rId7" Type="http://schemas.openxmlformats.org/officeDocument/2006/relationships/customXml" Target="../ink/ink60.xml"/><Relationship Id="rId12" Type="http://schemas.openxmlformats.org/officeDocument/2006/relationships/image" Target="../media/image85.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customXml" Target="../ink/ink62.xml"/><Relationship Id="rId5" Type="http://schemas.openxmlformats.org/officeDocument/2006/relationships/customXml" Target="../ink/ink59.xml"/><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customXml" Target="../ink/ink61.xml"/></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customXml" Target="../ink/ink63.xml"/><Relationship Id="rId7" Type="http://schemas.openxmlformats.org/officeDocument/2006/relationships/customXml" Target="../ink/ink65.xml"/><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89.png"/><Relationship Id="rId5" Type="http://schemas.openxmlformats.org/officeDocument/2006/relationships/customXml" Target="../ink/ink64.xml"/><Relationship Id="rId10" Type="http://schemas.openxmlformats.org/officeDocument/2006/relationships/customXml" Target="../ink/ink67.xml"/><Relationship Id="rId4" Type="http://schemas.openxmlformats.org/officeDocument/2006/relationships/image" Target="../media/image87.png"/><Relationship Id="rId9" Type="http://schemas.openxmlformats.org/officeDocument/2006/relationships/customXml" Target="../ink/ink6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analyticsvidhya.com/" TargetMode="External"/><Relationship Id="rId3" Type="http://schemas.openxmlformats.org/officeDocument/2006/relationships/hyperlink" Target="https://towardsdatascience.com/" TargetMode="External"/><Relationship Id="rId7" Type="http://schemas.openxmlformats.org/officeDocument/2006/relationships/hyperlink" Target="https://365datascience.com/" TargetMode="External"/><Relationship Id="rId2" Type="http://schemas.openxmlformats.org/officeDocument/2006/relationships/hyperlink" Target="https://www.statisticshowto.com/" TargetMode="External"/><Relationship Id="rId1" Type="http://schemas.openxmlformats.org/officeDocument/2006/relationships/slideLayout" Target="../slideLayouts/slideLayout12.xml"/><Relationship Id="rId6" Type="http://schemas.openxmlformats.org/officeDocument/2006/relationships/hyperlink" Target="https://www.scribbr.com/" TargetMode="External"/><Relationship Id="rId5" Type="http://schemas.openxmlformats.org/officeDocument/2006/relationships/hyperlink" Target="https://www.investopedia.com/" TargetMode="External"/><Relationship Id="rId4" Type="http://schemas.openxmlformats.org/officeDocument/2006/relationships/hyperlink" Target="https://www.mathsisfu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D81B-7F03-4F1B-A70A-A8498F0ABE6B}"/>
              </a:ext>
            </a:extLst>
          </p:cNvPr>
          <p:cNvSpPr>
            <a:spLocks noGrp="1"/>
          </p:cNvSpPr>
          <p:nvPr>
            <p:ph type="ctrTitle"/>
          </p:nvPr>
        </p:nvSpPr>
        <p:spPr>
          <a:xfrm>
            <a:off x="0" y="1848678"/>
            <a:ext cx="11261035" cy="1354088"/>
          </a:xfrm>
        </p:spPr>
        <p:txBody>
          <a:bodyPr>
            <a:normAutofit fontScale="90000"/>
          </a:bodyPr>
          <a:lstStyle/>
          <a:p>
            <a:pPr algn="l"/>
            <a:r>
              <a:rPr lang="en-US" sz="8000" b="1" dirty="0"/>
              <a:t>Dimensionality Reduction</a:t>
            </a:r>
            <a:br>
              <a:rPr lang="en-US" sz="8000" b="1" dirty="0"/>
            </a:br>
            <a:endParaRPr lang="en-US" sz="8000" b="1" dirty="0"/>
          </a:p>
        </p:txBody>
      </p:sp>
      <p:sp>
        <p:nvSpPr>
          <p:cNvPr id="3" name="TextBox 2">
            <a:extLst>
              <a:ext uri="{FF2B5EF4-FFF2-40B4-BE49-F238E27FC236}">
                <a16:creationId xmlns:a16="http://schemas.microsoft.com/office/drawing/2014/main" id="{3F8C9976-D899-4B2A-A7CC-77A7573D4ED6}"/>
              </a:ext>
            </a:extLst>
          </p:cNvPr>
          <p:cNvSpPr txBox="1"/>
          <p:nvPr/>
        </p:nvSpPr>
        <p:spPr>
          <a:xfrm>
            <a:off x="168966" y="2286000"/>
            <a:ext cx="4512365" cy="369332"/>
          </a:xfrm>
          <a:prstGeom prst="rect">
            <a:avLst/>
          </a:prstGeom>
          <a:noFill/>
        </p:spPr>
        <p:txBody>
          <a:bodyPr wrap="square" rtlCol="0">
            <a:spAutoFit/>
          </a:bodyPr>
          <a:lstStyle/>
          <a:p>
            <a:r>
              <a:rPr lang="en-US"/>
              <a:t>Trainer :  </a:t>
            </a:r>
            <a:r>
              <a:rPr lang="en-US" dirty="0"/>
              <a:t>Arun Ravi</a:t>
            </a:r>
          </a:p>
        </p:txBody>
      </p:sp>
    </p:spTree>
    <p:extLst>
      <p:ext uri="{BB962C8B-B14F-4D97-AF65-F5344CB8AC3E}">
        <p14:creationId xmlns:p14="http://schemas.microsoft.com/office/powerpoint/2010/main" val="1117335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18573849-D69F-462B-B3C9-D04B7DF5ECF8}"/>
              </a:ext>
            </a:extLst>
          </p:cNvPr>
          <p:cNvPicPr>
            <a:picLocks noChangeAspect="1"/>
          </p:cNvPicPr>
          <p:nvPr/>
        </p:nvPicPr>
        <p:blipFill>
          <a:blip r:embed="rId2"/>
          <a:stretch>
            <a:fillRect/>
          </a:stretch>
        </p:blipFill>
        <p:spPr>
          <a:xfrm>
            <a:off x="457200" y="2244852"/>
            <a:ext cx="11277600" cy="2368296"/>
          </a:xfrm>
          <a:prstGeom prst="rect">
            <a:avLst/>
          </a:prstGeom>
        </p:spPr>
      </p:pic>
    </p:spTree>
    <p:extLst>
      <p:ext uri="{BB962C8B-B14F-4D97-AF65-F5344CB8AC3E}">
        <p14:creationId xmlns:p14="http://schemas.microsoft.com/office/powerpoint/2010/main" val="162493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804A-B788-4293-BFEC-77542D3A4190}"/>
              </a:ext>
            </a:extLst>
          </p:cNvPr>
          <p:cNvSpPr>
            <a:spLocks noGrp="1"/>
          </p:cNvSpPr>
          <p:nvPr>
            <p:ph type="title"/>
          </p:nvPr>
        </p:nvSpPr>
        <p:spPr>
          <a:xfrm>
            <a:off x="0" y="18616"/>
            <a:ext cx="10515600" cy="1325563"/>
          </a:xfrm>
        </p:spPr>
        <p:txBody>
          <a:bodyPr/>
          <a:lstStyle/>
          <a:p>
            <a:r>
              <a:rPr lang="en-US" b="1"/>
              <a:t>Mathematical Approach to PCA</a:t>
            </a:r>
            <a:endParaRPr lang="en-US" b="1" dirty="0"/>
          </a:p>
        </p:txBody>
      </p:sp>
      <p:sp>
        <p:nvSpPr>
          <p:cNvPr id="3" name="Content Placeholder 2">
            <a:extLst>
              <a:ext uri="{FF2B5EF4-FFF2-40B4-BE49-F238E27FC236}">
                <a16:creationId xmlns:a16="http://schemas.microsoft.com/office/drawing/2014/main" id="{B86BB6DC-CD1D-4DB6-825F-94EA7C788DEB}"/>
              </a:ext>
            </a:extLst>
          </p:cNvPr>
          <p:cNvSpPr>
            <a:spLocks noGrp="1"/>
          </p:cNvSpPr>
          <p:nvPr>
            <p:ph idx="1"/>
          </p:nvPr>
        </p:nvSpPr>
        <p:spPr>
          <a:xfrm>
            <a:off x="-1" y="1344179"/>
            <a:ext cx="11930743" cy="4351338"/>
          </a:xfrm>
        </p:spPr>
        <p:txBody>
          <a:bodyPr/>
          <a:lstStyle/>
          <a:p>
            <a:pPr marL="0" indent="0">
              <a:buNone/>
            </a:pPr>
            <a:r>
              <a:rPr lang="en-US" dirty="0"/>
              <a:t>What is PCA?</a:t>
            </a:r>
          </a:p>
          <a:p>
            <a:endParaRPr lang="en-US" dirty="0"/>
          </a:p>
          <a:p>
            <a:pPr marL="0" indent="0">
              <a:buNone/>
            </a:pPr>
            <a:r>
              <a:rPr lang="en-US" dirty="0"/>
              <a:t>The main guiding principle for Principal Component Analysis is </a:t>
            </a:r>
            <a:r>
              <a:rPr lang="en-US" b="1" dirty="0">
                <a:highlight>
                  <a:srgbClr val="FFFF00"/>
                </a:highlight>
              </a:rPr>
              <a:t>FEATURE EXTRACTION</a:t>
            </a:r>
            <a:r>
              <a:rPr lang="en-US" dirty="0"/>
              <a:t> i.e. “Features of a data set should be less as well as the similarity between each other is very less.” In PCA, a </a:t>
            </a:r>
            <a:r>
              <a:rPr lang="en-US" b="1" dirty="0">
                <a:highlight>
                  <a:srgbClr val="00FFFF"/>
                </a:highlight>
              </a:rPr>
              <a:t>new set </a:t>
            </a:r>
            <a:r>
              <a:rPr lang="en-US" dirty="0"/>
              <a:t>of features are extracted from the </a:t>
            </a:r>
            <a:r>
              <a:rPr lang="en-US" b="1" dirty="0">
                <a:highlight>
                  <a:srgbClr val="00FFFF"/>
                </a:highlight>
              </a:rPr>
              <a:t>original features </a:t>
            </a:r>
            <a:r>
              <a:rPr lang="en-US" dirty="0"/>
              <a:t>which are quite dissimilar in nature.  So, an n-dimensional feature space gets transformed into an m-dimensional feature space., where the dimensions are orthogonal to each other. </a:t>
            </a:r>
          </a:p>
        </p:txBody>
      </p:sp>
    </p:spTree>
    <p:extLst>
      <p:ext uri="{BB962C8B-B14F-4D97-AF65-F5344CB8AC3E}">
        <p14:creationId xmlns:p14="http://schemas.microsoft.com/office/powerpoint/2010/main" val="200452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56F1-AB41-4866-A146-0FFFB6596932}"/>
              </a:ext>
            </a:extLst>
          </p:cNvPr>
          <p:cNvSpPr>
            <a:spLocks noGrp="1"/>
          </p:cNvSpPr>
          <p:nvPr>
            <p:ph type="title"/>
          </p:nvPr>
        </p:nvSpPr>
        <p:spPr>
          <a:xfrm>
            <a:off x="0" y="18255"/>
            <a:ext cx="10515600" cy="1325563"/>
          </a:xfrm>
        </p:spPr>
        <p:txBody>
          <a:bodyPr/>
          <a:lstStyle/>
          <a:p>
            <a:r>
              <a:rPr lang="en-US" b="1" i="0" dirty="0">
                <a:solidFill>
                  <a:srgbClr val="273239"/>
                </a:solidFill>
                <a:effectLst/>
                <a:latin typeface="urw-din"/>
              </a:rPr>
              <a:t>Concept of Orthogonality: </a:t>
            </a:r>
            <a:endParaRPr lang="en-US" dirty="0"/>
          </a:p>
        </p:txBody>
      </p:sp>
      <p:sp>
        <p:nvSpPr>
          <p:cNvPr id="3" name="Content Placeholder 2">
            <a:extLst>
              <a:ext uri="{FF2B5EF4-FFF2-40B4-BE49-F238E27FC236}">
                <a16:creationId xmlns:a16="http://schemas.microsoft.com/office/drawing/2014/main" id="{ADA037A0-7141-4D25-8255-7103512D8200}"/>
              </a:ext>
            </a:extLst>
          </p:cNvPr>
          <p:cNvSpPr>
            <a:spLocks noGrp="1"/>
          </p:cNvSpPr>
          <p:nvPr>
            <p:ph idx="1"/>
          </p:nvPr>
        </p:nvSpPr>
        <p:spPr>
          <a:xfrm>
            <a:off x="260684" y="1440614"/>
            <a:ext cx="10515600" cy="4351338"/>
          </a:xfrm>
        </p:spPr>
        <p:txBody>
          <a:bodyPr>
            <a:normAutofit fontScale="92500" lnSpcReduction="10000"/>
          </a:bodyPr>
          <a:lstStyle/>
          <a:p>
            <a:pPr marL="0" indent="0">
              <a:buNone/>
            </a:pPr>
            <a:r>
              <a:rPr lang="en-US" dirty="0"/>
              <a:t>In order to understand this topic, we have to go to the  vector space concept in linear algebra). </a:t>
            </a:r>
            <a:r>
              <a:rPr lang="en-US" b="1" dirty="0"/>
              <a:t>Vector Space </a:t>
            </a:r>
            <a:r>
              <a:rPr lang="en-US" dirty="0"/>
              <a:t>is a set of vectors. They can be represented as a linear combination of the smaller set of vectors called </a:t>
            </a:r>
            <a:r>
              <a:rPr lang="en-US" b="1" dirty="0"/>
              <a:t>BASIS VECTORS</a:t>
            </a:r>
            <a:r>
              <a:rPr lang="en-US" dirty="0"/>
              <a:t>. So any vector ‘v’ in a vector space can be represented as: </a:t>
            </a:r>
          </a:p>
          <a:p>
            <a:pPr marL="0" indent="0">
              <a:buNone/>
            </a:pPr>
            <a:endParaRPr lang="en-US" dirty="0"/>
          </a:p>
          <a:p>
            <a:pPr marL="0" indent="0">
              <a:buNone/>
            </a:pPr>
            <a:endParaRPr lang="en-US" dirty="0"/>
          </a:p>
          <a:p>
            <a:pPr marL="0" indent="0">
              <a:buNone/>
            </a:pPr>
            <a:r>
              <a:rPr lang="en-US" dirty="0"/>
              <a:t>where </a:t>
            </a:r>
            <a:r>
              <a:rPr lang="en-US" b="1" dirty="0"/>
              <a:t>a</a:t>
            </a:r>
            <a:r>
              <a:rPr lang="en-US" dirty="0"/>
              <a:t> represent ‘n’ scalars and u represents the basis vectors. Basis vectors are orthogonal to each other. Orthogonality of vectors can be thought of an extension of the vectors being perpendicular in a 2-D vector space. So our feature vector (data-set) can be transformed into a set of principal components (just like the basis vectors)</a:t>
            </a:r>
          </a:p>
        </p:txBody>
      </p:sp>
      <p:pic>
        <p:nvPicPr>
          <p:cNvPr id="7" name="Picture 6">
            <a:extLst>
              <a:ext uri="{FF2B5EF4-FFF2-40B4-BE49-F238E27FC236}">
                <a16:creationId xmlns:a16="http://schemas.microsoft.com/office/drawing/2014/main" id="{4C581F48-9091-4B72-8DEB-FEDA82087E88}"/>
              </a:ext>
            </a:extLst>
          </p:cNvPr>
          <p:cNvPicPr>
            <a:picLocks noChangeAspect="1"/>
          </p:cNvPicPr>
          <p:nvPr/>
        </p:nvPicPr>
        <p:blipFill>
          <a:blip r:embed="rId2"/>
          <a:stretch>
            <a:fillRect/>
          </a:stretch>
        </p:blipFill>
        <p:spPr>
          <a:xfrm>
            <a:off x="4737934" y="3118585"/>
            <a:ext cx="2024816" cy="462815"/>
          </a:xfrm>
          <a:prstGeom prst="rect">
            <a:avLst/>
          </a:prstGeom>
        </p:spPr>
      </p:pic>
    </p:spTree>
    <p:extLst>
      <p:ext uri="{BB962C8B-B14F-4D97-AF65-F5344CB8AC3E}">
        <p14:creationId xmlns:p14="http://schemas.microsoft.com/office/powerpoint/2010/main" val="416599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1C10-327C-4CA2-B040-CD9516AA8C0A}"/>
              </a:ext>
            </a:extLst>
          </p:cNvPr>
          <p:cNvSpPr>
            <a:spLocks noGrp="1"/>
          </p:cNvSpPr>
          <p:nvPr>
            <p:ph type="title"/>
          </p:nvPr>
        </p:nvSpPr>
        <p:spPr>
          <a:xfrm>
            <a:off x="0" y="18255"/>
            <a:ext cx="10515600" cy="1325563"/>
          </a:xfrm>
        </p:spPr>
        <p:txBody>
          <a:bodyPr/>
          <a:lstStyle/>
          <a:p>
            <a:r>
              <a:rPr lang="en-US" b="1" i="0" dirty="0">
                <a:solidFill>
                  <a:srgbClr val="273239"/>
                </a:solidFill>
                <a:effectLst/>
                <a:latin typeface="urw-din"/>
              </a:rPr>
              <a:t>Objectives of PCA :</a:t>
            </a:r>
            <a:endParaRPr lang="en-US" dirty="0"/>
          </a:p>
        </p:txBody>
      </p:sp>
      <p:sp>
        <p:nvSpPr>
          <p:cNvPr id="3" name="Content Placeholder 2">
            <a:extLst>
              <a:ext uri="{FF2B5EF4-FFF2-40B4-BE49-F238E27FC236}">
                <a16:creationId xmlns:a16="http://schemas.microsoft.com/office/drawing/2014/main" id="{1A14102D-4447-45D3-8400-28BEBED146C6}"/>
              </a:ext>
            </a:extLst>
          </p:cNvPr>
          <p:cNvSpPr>
            <a:spLocks noGrp="1"/>
          </p:cNvSpPr>
          <p:nvPr>
            <p:ph idx="1"/>
          </p:nvPr>
        </p:nvSpPr>
        <p:spPr>
          <a:xfrm>
            <a:off x="318436" y="1421364"/>
            <a:ext cx="11812604" cy="4351338"/>
          </a:xfrm>
        </p:spPr>
        <p:txBody>
          <a:bodyPr/>
          <a:lstStyle/>
          <a:p>
            <a:pPr marL="0" indent="0">
              <a:buNone/>
            </a:pPr>
            <a:r>
              <a:rPr lang="en-US" dirty="0"/>
              <a:t>1.	The new features are distinct i.e. the covariance between the new features (in case of PCA, they are the principal components) is 0.</a:t>
            </a:r>
          </a:p>
          <a:p>
            <a:pPr marL="0" indent="0">
              <a:buNone/>
            </a:pPr>
            <a:r>
              <a:rPr lang="en-US" dirty="0"/>
              <a:t>2.	The principal components are generated in order of the variability in the data that it captures. Hence, the first principal component should capture the maximum variability, the second one should capture the next highest variability etc.</a:t>
            </a:r>
          </a:p>
          <a:p>
            <a:pPr marL="0" indent="0">
              <a:buNone/>
            </a:pPr>
            <a:r>
              <a:rPr lang="en-US" dirty="0"/>
              <a:t>3.	The sum of the variance of the new features / the principal components should be equal to the sum of the variance of the original features.</a:t>
            </a:r>
          </a:p>
        </p:txBody>
      </p:sp>
    </p:spTree>
    <p:extLst>
      <p:ext uri="{BB962C8B-B14F-4D97-AF65-F5344CB8AC3E}">
        <p14:creationId xmlns:p14="http://schemas.microsoft.com/office/powerpoint/2010/main" val="82612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1684-7033-4912-BF87-A3D9D108B3A7}"/>
              </a:ext>
            </a:extLst>
          </p:cNvPr>
          <p:cNvSpPr>
            <a:spLocks noGrp="1"/>
          </p:cNvSpPr>
          <p:nvPr>
            <p:ph type="title"/>
          </p:nvPr>
        </p:nvSpPr>
        <p:spPr>
          <a:xfrm>
            <a:off x="0" y="86627"/>
            <a:ext cx="9577137" cy="644894"/>
          </a:xfrm>
        </p:spPr>
        <p:txBody>
          <a:bodyPr>
            <a:normAutofit fontScale="90000"/>
          </a:bodyPr>
          <a:lstStyle/>
          <a:p>
            <a:r>
              <a:rPr lang="en-US" b="1" i="0" dirty="0">
                <a:solidFill>
                  <a:srgbClr val="273239"/>
                </a:solidFill>
                <a:effectLst/>
                <a:latin typeface="urw-din"/>
              </a:rPr>
              <a:t>Working of PCA : </a:t>
            </a:r>
            <a:endParaRPr lang="en-US" dirty="0"/>
          </a:p>
        </p:txBody>
      </p:sp>
      <p:sp>
        <p:nvSpPr>
          <p:cNvPr id="3" name="Content Placeholder 2">
            <a:extLst>
              <a:ext uri="{FF2B5EF4-FFF2-40B4-BE49-F238E27FC236}">
                <a16:creationId xmlns:a16="http://schemas.microsoft.com/office/drawing/2014/main" id="{C59609DB-E939-401B-9CC5-9EACC3EF4E97}"/>
              </a:ext>
            </a:extLst>
          </p:cNvPr>
          <p:cNvSpPr>
            <a:spLocks noGrp="1"/>
          </p:cNvSpPr>
          <p:nvPr>
            <p:ph idx="1"/>
          </p:nvPr>
        </p:nvSpPr>
        <p:spPr>
          <a:xfrm>
            <a:off x="145181" y="1253331"/>
            <a:ext cx="10515600" cy="4351338"/>
          </a:xfrm>
        </p:spPr>
        <p:txBody>
          <a:bodyPr>
            <a:normAutofit fontScale="85000" lnSpcReduction="20000"/>
          </a:bodyPr>
          <a:lstStyle/>
          <a:p>
            <a:pPr marL="0" indent="0">
              <a:buNone/>
            </a:pPr>
            <a:r>
              <a:rPr lang="en-US" dirty="0"/>
              <a:t>PCA works on a process called Eigenvalue Decomposition of a covariance matrix of a data set. The steps are as follows:</a:t>
            </a:r>
          </a:p>
          <a:p>
            <a:pPr marL="0" indent="0">
              <a:buNone/>
            </a:pPr>
            <a:endParaRPr lang="en-US" dirty="0"/>
          </a:p>
          <a:p>
            <a:pPr marL="0" indent="0">
              <a:buNone/>
            </a:pPr>
            <a:r>
              <a:rPr lang="en-US" dirty="0"/>
              <a:t>1.	First, calculate the covariance matrix of a data set.</a:t>
            </a:r>
          </a:p>
          <a:p>
            <a:pPr marL="0" indent="0">
              <a:buNone/>
            </a:pPr>
            <a:r>
              <a:rPr lang="en-US" dirty="0"/>
              <a:t>2.	Then, calculate the eigenvectors of the covariance matrix.</a:t>
            </a:r>
          </a:p>
          <a:p>
            <a:pPr marL="0" indent="0">
              <a:buNone/>
            </a:pPr>
            <a:r>
              <a:rPr lang="en-US" dirty="0"/>
              <a:t>3.	The eigenvector having the highest eigenvalue represents the direction in which there is the highest variance. So, this will help in identifying the first principal component.</a:t>
            </a:r>
          </a:p>
          <a:p>
            <a:pPr marL="0" indent="0">
              <a:buNone/>
            </a:pPr>
            <a:r>
              <a:rPr lang="en-US" dirty="0"/>
              <a:t>4.	The eigenvector having the next highest eigenvalue represents the direction in which data has the highest remaining variance and also orthogonal to the first direction. So, this helps in identifying the second principal component.</a:t>
            </a:r>
          </a:p>
          <a:p>
            <a:pPr marL="0" indent="0">
              <a:buNone/>
            </a:pPr>
            <a:r>
              <a:rPr lang="en-US" dirty="0"/>
              <a:t>5.	Like this, identify the top ‘k’ eigenvectors having top ‘k’ eigenvalues to get the ‘k’ principal components.</a:t>
            </a:r>
          </a:p>
        </p:txBody>
      </p:sp>
    </p:spTree>
    <p:extLst>
      <p:ext uri="{BB962C8B-B14F-4D97-AF65-F5344CB8AC3E}">
        <p14:creationId xmlns:p14="http://schemas.microsoft.com/office/powerpoint/2010/main" val="400402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1EA0-AB11-4C40-82C9-74B729E88AAF}"/>
              </a:ext>
            </a:extLst>
          </p:cNvPr>
          <p:cNvSpPr>
            <a:spLocks noGrp="1"/>
          </p:cNvSpPr>
          <p:nvPr>
            <p:ph type="title"/>
          </p:nvPr>
        </p:nvSpPr>
        <p:spPr>
          <a:xfrm>
            <a:off x="0" y="18255"/>
            <a:ext cx="10515600" cy="1325563"/>
          </a:xfrm>
        </p:spPr>
        <p:txBody>
          <a:bodyPr/>
          <a:lstStyle/>
          <a:p>
            <a:r>
              <a:rPr lang="en-US" b="1" i="0" dirty="0">
                <a:solidFill>
                  <a:srgbClr val="273239"/>
                </a:solidFill>
                <a:effectLst/>
                <a:latin typeface="urw-din"/>
              </a:rPr>
              <a:t>Numerical for PCA :</a:t>
            </a:r>
            <a:endParaRPr lang="en-US" dirty="0"/>
          </a:p>
        </p:txBody>
      </p:sp>
      <p:sp>
        <p:nvSpPr>
          <p:cNvPr id="3" name="Content Placeholder 2">
            <a:extLst>
              <a:ext uri="{FF2B5EF4-FFF2-40B4-BE49-F238E27FC236}">
                <a16:creationId xmlns:a16="http://schemas.microsoft.com/office/drawing/2014/main" id="{2F113008-A6BF-42CC-9742-83854B402CD3}"/>
              </a:ext>
            </a:extLst>
          </p:cNvPr>
          <p:cNvSpPr>
            <a:spLocks noGrp="1"/>
          </p:cNvSpPr>
          <p:nvPr>
            <p:ph idx="1"/>
          </p:nvPr>
        </p:nvSpPr>
        <p:spPr>
          <a:xfrm>
            <a:off x="97055" y="997132"/>
            <a:ext cx="9154037" cy="519273"/>
          </a:xfrm>
        </p:spPr>
        <p:txBody>
          <a:bodyPr/>
          <a:lstStyle/>
          <a:p>
            <a:pPr marL="0" indent="0">
              <a:buNone/>
            </a:pPr>
            <a:r>
              <a:rPr lang="en-US" dirty="0"/>
              <a:t>Consider the following dataset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F716030-4041-4F2E-8C49-BC6A2B0E82A0}"/>
              </a:ext>
            </a:extLst>
          </p:cNvPr>
          <p:cNvPicPr>
            <a:picLocks noChangeAspect="1"/>
          </p:cNvPicPr>
          <p:nvPr/>
        </p:nvPicPr>
        <p:blipFill>
          <a:blip r:embed="rId2"/>
          <a:stretch>
            <a:fillRect/>
          </a:stretch>
        </p:blipFill>
        <p:spPr>
          <a:xfrm>
            <a:off x="1137196" y="1516405"/>
            <a:ext cx="6867525" cy="1419225"/>
          </a:xfrm>
          <a:prstGeom prst="rect">
            <a:avLst/>
          </a:prstGeom>
        </p:spPr>
      </p:pic>
      <p:sp>
        <p:nvSpPr>
          <p:cNvPr id="6" name="TextBox 5">
            <a:extLst>
              <a:ext uri="{FF2B5EF4-FFF2-40B4-BE49-F238E27FC236}">
                <a16:creationId xmlns:a16="http://schemas.microsoft.com/office/drawing/2014/main" id="{7793E48B-2E69-472A-B210-ED279CB823EB}"/>
              </a:ext>
            </a:extLst>
          </p:cNvPr>
          <p:cNvSpPr txBox="1"/>
          <p:nvPr/>
        </p:nvSpPr>
        <p:spPr>
          <a:xfrm>
            <a:off x="172994" y="3108217"/>
            <a:ext cx="5865340" cy="2031325"/>
          </a:xfrm>
          <a:prstGeom prst="rect">
            <a:avLst/>
          </a:prstGeom>
          <a:noFill/>
        </p:spPr>
        <p:txBody>
          <a:bodyPr wrap="square" rtlCol="0">
            <a:spAutoFit/>
          </a:bodyPr>
          <a:lstStyle/>
          <a:p>
            <a:r>
              <a:rPr lang="en-US" b="1" dirty="0"/>
              <a:t>Step 1: </a:t>
            </a:r>
            <a:r>
              <a:rPr lang="en-US" dirty="0"/>
              <a:t>Standardize the Dataset </a:t>
            </a:r>
          </a:p>
          <a:p>
            <a:endParaRPr lang="en-US" dirty="0"/>
          </a:p>
          <a:p>
            <a:r>
              <a:rPr lang="en-US" dirty="0"/>
              <a:t>Mean for x1        = 1.81 = x1mean</a:t>
            </a:r>
          </a:p>
          <a:p>
            <a:endParaRPr lang="en-US" dirty="0"/>
          </a:p>
          <a:p>
            <a:r>
              <a:rPr lang="en-US" dirty="0"/>
              <a:t>Mean for x2        = 1.91 = x2mean</a:t>
            </a:r>
          </a:p>
          <a:p>
            <a:endParaRPr lang="en-US" dirty="0"/>
          </a:p>
          <a:p>
            <a:r>
              <a:rPr lang="en-US" dirty="0"/>
              <a:t>We will change the dataset.</a:t>
            </a:r>
          </a:p>
        </p:txBody>
      </p:sp>
      <p:graphicFrame>
        <p:nvGraphicFramePr>
          <p:cNvPr id="13" name="Table 13">
            <a:extLst>
              <a:ext uri="{FF2B5EF4-FFF2-40B4-BE49-F238E27FC236}">
                <a16:creationId xmlns:a16="http://schemas.microsoft.com/office/drawing/2014/main" id="{DBA3704D-508B-4250-847B-58E4E5B7648B}"/>
              </a:ext>
            </a:extLst>
          </p:cNvPr>
          <p:cNvGraphicFramePr>
            <a:graphicFrameLocks noGrp="1"/>
          </p:cNvGraphicFramePr>
          <p:nvPr>
            <p:extLst>
              <p:ext uri="{D42A27DB-BD31-4B8C-83A1-F6EECF244321}">
                <p14:modId xmlns:p14="http://schemas.microsoft.com/office/powerpoint/2010/main" val="4064831095"/>
              </p:ext>
            </p:extLst>
          </p:nvPr>
        </p:nvGraphicFramePr>
        <p:xfrm>
          <a:off x="1550126" y="5490028"/>
          <a:ext cx="8123842" cy="741680"/>
        </p:xfrm>
        <a:graphic>
          <a:graphicData uri="http://schemas.openxmlformats.org/drawingml/2006/table">
            <a:tbl>
              <a:tblPr firstRow="1" bandRow="1">
                <a:tableStyleId>{5C22544A-7EE6-4342-B048-85BDC9FD1C3A}</a:tableStyleId>
              </a:tblPr>
              <a:tblGrid>
                <a:gridCol w="808642">
                  <a:extLst>
                    <a:ext uri="{9D8B030D-6E8A-4147-A177-3AD203B41FA5}">
                      <a16:colId xmlns:a16="http://schemas.microsoft.com/office/drawing/2014/main" val="3643420250"/>
                    </a:ext>
                  </a:extLst>
                </a:gridCol>
                <a:gridCol w="812800">
                  <a:extLst>
                    <a:ext uri="{9D8B030D-6E8A-4147-A177-3AD203B41FA5}">
                      <a16:colId xmlns:a16="http://schemas.microsoft.com/office/drawing/2014/main" val="3750909735"/>
                    </a:ext>
                  </a:extLst>
                </a:gridCol>
                <a:gridCol w="812800">
                  <a:extLst>
                    <a:ext uri="{9D8B030D-6E8A-4147-A177-3AD203B41FA5}">
                      <a16:colId xmlns:a16="http://schemas.microsoft.com/office/drawing/2014/main" val="3867418190"/>
                    </a:ext>
                  </a:extLst>
                </a:gridCol>
                <a:gridCol w="812800">
                  <a:extLst>
                    <a:ext uri="{9D8B030D-6E8A-4147-A177-3AD203B41FA5}">
                      <a16:colId xmlns:a16="http://schemas.microsoft.com/office/drawing/2014/main" val="613078209"/>
                    </a:ext>
                  </a:extLst>
                </a:gridCol>
                <a:gridCol w="812800">
                  <a:extLst>
                    <a:ext uri="{9D8B030D-6E8A-4147-A177-3AD203B41FA5}">
                      <a16:colId xmlns:a16="http://schemas.microsoft.com/office/drawing/2014/main" val="1735498424"/>
                    </a:ext>
                  </a:extLst>
                </a:gridCol>
                <a:gridCol w="812800">
                  <a:extLst>
                    <a:ext uri="{9D8B030D-6E8A-4147-A177-3AD203B41FA5}">
                      <a16:colId xmlns:a16="http://schemas.microsoft.com/office/drawing/2014/main" val="2382072180"/>
                    </a:ext>
                  </a:extLst>
                </a:gridCol>
                <a:gridCol w="812800">
                  <a:extLst>
                    <a:ext uri="{9D8B030D-6E8A-4147-A177-3AD203B41FA5}">
                      <a16:colId xmlns:a16="http://schemas.microsoft.com/office/drawing/2014/main" val="479589887"/>
                    </a:ext>
                  </a:extLst>
                </a:gridCol>
                <a:gridCol w="812800">
                  <a:extLst>
                    <a:ext uri="{9D8B030D-6E8A-4147-A177-3AD203B41FA5}">
                      <a16:colId xmlns:a16="http://schemas.microsoft.com/office/drawing/2014/main" val="3549728840"/>
                    </a:ext>
                  </a:extLst>
                </a:gridCol>
                <a:gridCol w="812800">
                  <a:extLst>
                    <a:ext uri="{9D8B030D-6E8A-4147-A177-3AD203B41FA5}">
                      <a16:colId xmlns:a16="http://schemas.microsoft.com/office/drawing/2014/main" val="3589375822"/>
                    </a:ext>
                  </a:extLst>
                </a:gridCol>
                <a:gridCol w="812800">
                  <a:extLst>
                    <a:ext uri="{9D8B030D-6E8A-4147-A177-3AD203B41FA5}">
                      <a16:colId xmlns:a16="http://schemas.microsoft.com/office/drawing/2014/main" val="392851102"/>
                    </a:ext>
                  </a:extLst>
                </a:gridCol>
              </a:tblGrid>
              <a:tr h="370840">
                <a:tc>
                  <a:txBody>
                    <a:bodyPr/>
                    <a:lstStyle/>
                    <a:p>
                      <a:r>
                        <a:rPr lang="en-US" dirty="0"/>
                        <a:t>0.69</a:t>
                      </a:r>
                    </a:p>
                  </a:txBody>
                  <a:tcPr/>
                </a:tc>
                <a:tc>
                  <a:txBody>
                    <a:bodyPr/>
                    <a:lstStyle/>
                    <a:p>
                      <a:r>
                        <a:rPr lang="en-US" dirty="0"/>
                        <a:t>-1.31</a:t>
                      </a:r>
                    </a:p>
                  </a:txBody>
                  <a:tcPr/>
                </a:tc>
                <a:tc>
                  <a:txBody>
                    <a:bodyPr/>
                    <a:lstStyle/>
                    <a:p>
                      <a:r>
                        <a:rPr lang="en-US" dirty="0"/>
                        <a:t>0.39</a:t>
                      </a:r>
                    </a:p>
                  </a:txBody>
                  <a:tcPr/>
                </a:tc>
                <a:tc>
                  <a:txBody>
                    <a:bodyPr/>
                    <a:lstStyle/>
                    <a:p>
                      <a:r>
                        <a:rPr lang="en-US" dirty="0"/>
                        <a:t>0.09</a:t>
                      </a:r>
                    </a:p>
                  </a:txBody>
                  <a:tcPr/>
                </a:tc>
                <a:tc>
                  <a:txBody>
                    <a:bodyPr/>
                    <a:lstStyle/>
                    <a:p>
                      <a:r>
                        <a:rPr lang="en-US" dirty="0"/>
                        <a:t>1.29</a:t>
                      </a:r>
                    </a:p>
                  </a:txBody>
                  <a:tcPr/>
                </a:tc>
                <a:tc>
                  <a:txBody>
                    <a:bodyPr/>
                    <a:lstStyle/>
                    <a:p>
                      <a:r>
                        <a:rPr lang="en-US" dirty="0"/>
                        <a:t>0.49</a:t>
                      </a:r>
                    </a:p>
                  </a:txBody>
                  <a:tcPr/>
                </a:tc>
                <a:tc>
                  <a:txBody>
                    <a:bodyPr/>
                    <a:lstStyle/>
                    <a:p>
                      <a:r>
                        <a:rPr lang="en-US" dirty="0"/>
                        <a:t>0.19</a:t>
                      </a:r>
                    </a:p>
                  </a:txBody>
                  <a:tcPr/>
                </a:tc>
                <a:tc>
                  <a:txBody>
                    <a:bodyPr/>
                    <a:lstStyle/>
                    <a:p>
                      <a:r>
                        <a:rPr lang="en-US" dirty="0"/>
                        <a:t>-0.81</a:t>
                      </a:r>
                    </a:p>
                  </a:txBody>
                  <a:tcPr/>
                </a:tc>
                <a:tc>
                  <a:txBody>
                    <a:bodyPr/>
                    <a:lstStyle/>
                    <a:p>
                      <a:r>
                        <a:rPr lang="en-US" dirty="0"/>
                        <a:t>-0.31</a:t>
                      </a:r>
                    </a:p>
                  </a:txBody>
                  <a:tcPr/>
                </a:tc>
                <a:tc>
                  <a:txBody>
                    <a:bodyPr/>
                    <a:lstStyle/>
                    <a:p>
                      <a:r>
                        <a:rPr lang="en-US" dirty="0"/>
                        <a:t>-0.71</a:t>
                      </a:r>
                    </a:p>
                  </a:txBody>
                  <a:tcPr/>
                </a:tc>
                <a:extLst>
                  <a:ext uri="{0D108BD9-81ED-4DB2-BD59-A6C34878D82A}">
                    <a16:rowId xmlns:a16="http://schemas.microsoft.com/office/drawing/2014/main" val="3420025590"/>
                  </a:ext>
                </a:extLst>
              </a:tr>
              <a:tr h="370840">
                <a:tc>
                  <a:txBody>
                    <a:bodyPr/>
                    <a:lstStyle/>
                    <a:p>
                      <a:r>
                        <a:rPr lang="en-US" dirty="0"/>
                        <a:t>0.49</a:t>
                      </a:r>
                    </a:p>
                  </a:txBody>
                  <a:tcPr/>
                </a:tc>
                <a:tc>
                  <a:txBody>
                    <a:bodyPr/>
                    <a:lstStyle/>
                    <a:p>
                      <a:r>
                        <a:rPr lang="en-US" dirty="0"/>
                        <a:t>-1.21</a:t>
                      </a:r>
                    </a:p>
                  </a:txBody>
                  <a:tcPr/>
                </a:tc>
                <a:tc>
                  <a:txBody>
                    <a:bodyPr/>
                    <a:lstStyle/>
                    <a:p>
                      <a:r>
                        <a:rPr lang="en-US" dirty="0"/>
                        <a:t>0.99</a:t>
                      </a:r>
                    </a:p>
                  </a:txBody>
                  <a:tcPr/>
                </a:tc>
                <a:tc>
                  <a:txBody>
                    <a:bodyPr/>
                    <a:lstStyle/>
                    <a:p>
                      <a:r>
                        <a:rPr lang="en-US" dirty="0"/>
                        <a:t>0.29</a:t>
                      </a:r>
                    </a:p>
                  </a:txBody>
                  <a:tcPr/>
                </a:tc>
                <a:tc>
                  <a:txBody>
                    <a:bodyPr/>
                    <a:lstStyle/>
                    <a:p>
                      <a:r>
                        <a:rPr lang="en-US" dirty="0"/>
                        <a:t>1.09</a:t>
                      </a:r>
                    </a:p>
                  </a:txBody>
                  <a:tcPr/>
                </a:tc>
                <a:tc>
                  <a:txBody>
                    <a:bodyPr/>
                    <a:lstStyle/>
                    <a:p>
                      <a:r>
                        <a:rPr lang="en-US" dirty="0"/>
                        <a:t>0.79</a:t>
                      </a:r>
                    </a:p>
                  </a:txBody>
                  <a:tcPr/>
                </a:tc>
                <a:tc>
                  <a:txBody>
                    <a:bodyPr/>
                    <a:lstStyle/>
                    <a:p>
                      <a:r>
                        <a:rPr lang="en-US" dirty="0"/>
                        <a:t>-0.31</a:t>
                      </a:r>
                    </a:p>
                  </a:txBody>
                  <a:tcPr/>
                </a:tc>
                <a:tc>
                  <a:txBody>
                    <a:bodyPr/>
                    <a:lstStyle/>
                    <a:p>
                      <a:r>
                        <a:rPr lang="en-US" dirty="0"/>
                        <a:t>-0.80</a:t>
                      </a:r>
                    </a:p>
                  </a:txBody>
                  <a:tcPr/>
                </a:tc>
                <a:tc>
                  <a:txBody>
                    <a:bodyPr/>
                    <a:lstStyle/>
                    <a:p>
                      <a:r>
                        <a:rPr lang="en-US" dirty="0"/>
                        <a:t>-0.31</a:t>
                      </a:r>
                    </a:p>
                  </a:txBody>
                  <a:tcPr/>
                </a:tc>
                <a:tc>
                  <a:txBody>
                    <a:bodyPr/>
                    <a:lstStyle/>
                    <a:p>
                      <a:r>
                        <a:rPr lang="en-US" dirty="0"/>
                        <a:t>-1.01</a:t>
                      </a:r>
                    </a:p>
                  </a:txBody>
                  <a:tcPr/>
                </a:tc>
                <a:extLst>
                  <a:ext uri="{0D108BD9-81ED-4DB2-BD59-A6C34878D82A}">
                    <a16:rowId xmlns:a16="http://schemas.microsoft.com/office/drawing/2014/main" val="3203974083"/>
                  </a:ext>
                </a:extLst>
              </a:tr>
            </a:tbl>
          </a:graphicData>
        </a:graphic>
      </p:graphicFrame>
      <p:sp>
        <p:nvSpPr>
          <p:cNvPr id="14" name="TextBox 13">
            <a:extLst>
              <a:ext uri="{FF2B5EF4-FFF2-40B4-BE49-F238E27FC236}">
                <a16:creationId xmlns:a16="http://schemas.microsoft.com/office/drawing/2014/main" id="{8B1F91E0-3608-48AF-96B8-EE4F82047E44}"/>
              </a:ext>
            </a:extLst>
          </p:cNvPr>
          <p:cNvSpPr txBox="1"/>
          <p:nvPr/>
        </p:nvSpPr>
        <p:spPr>
          <a:xfrm>
            <a:off x="923109" y="5490028"/>
            <a:ext cx="513805" cy="370840"/>
          </a:xfrm>
          <a:prstGeom prst="rect">
            <a:avLst/>
          </a:prstGeom>
          <a:noFill/>
        </p:spPr>
        <p:txBody>
          <a:bodyPr wrap="square" rtlCol="0">
            <a:spAutoFit/>
          </a:bodyPr>
          <a:lstStyle/>
          <a:p>
            <a:r>
              <a:rPr lang="en-US" b="1" dirty="0"/>
              <a:t>X1</a:t>
            </a:r>
          </a:p>
        </p:txBody>
      </p:sp>
      <p:sp>
        <p:nvSpPr>
          <p:cNvPr id="15" name="TextBox 14">
            <a:extLst>
              <a:ext uri="{FF2B5EF4-FFF2-40B4-BE49-F238E27FC236}">
                <a16:creationId xmlns:a16="http://schemas.microsoft.com/office/drawing/2014/main" id="{1618B75D-C097-4926-9951-FCB3F3FE67D6}"/>
              </a:ext>
            </a:extLst>
          </p:cNvPr>
          <p:cNvSpPr txBox="1"/>
          <p:nvPr/>
        </p:nvSpPr>
        <p:spPr>
          <a:xfrm>
            <a:off x="923109" y="5860868"/>
            <a:ext cx="513805" cy="370840"/>
          </a:xfrm>
          <a:prstGeom prst="rect">
            <a:avLst/>
          </a:prstGeom>
          <a:noFill/>
        </p:spPr>
        <p:txBody>
          <a:bodyPr wrap="square" rtlCol="0">
            <a:spAutoFit/>
          </a:bodyPr>
          <a:lstStyle/>
          <a:p>
            <a:r>
              <a:rPr lang="en-US" b="1" dirty="0"/>
              <a:t>X2</a:t>
            </a:r>
          </a:p>
        </p:txBody>
      </p:sp>
    </p:spTree>
    <p:extLst>
      <p:ext uri="{BB962C8B-B14F-4D97-AF65-F5344CB8AC3E}">
        <p14:creationId xmlns:p14="http://schemas.microsoft.com/office/powerpoint/2010/main" val="312191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D61F-1F10-43AF-835A-0FBF0AFD65F2}"/>
              </a:ext>
            </a:extLst>
          </p:cNvPr>
          <p:cNvSpPr>
            <a:spLocks noGrp="1"/>
          </p:cNvSpPr>
          <p:nvPr>
            <p:ph type="title"/>
          </p:nvPr>
        </p:nvSpPr>
        <p:spPr>
          <a:xfrm>
            <a:off x="0" y="536875"/>
            <a:ext cx="10157254" cy="288324"/>
          </a:xfrm>
        </p:spPr>
        <p:txBody>
          <a:bodyPr>
            <a:normAutofit fontScale="90000"/>
          </a:bodyPr>
          <a:lstStyle/>
          <a:p>
            <a:r>
              <a:rPr lang="en-US" b="1" i="0" dirty="0">
                <a:solidFill>
                  <a:srgbClr val="273239"/>
                </a:solidFill>
                <a:effectLst/>
                <a:latin typeface="urw-din"/>
              </a:rPr>
              <a:t>Step 2: Find the Eigenvalues and eigenvectors</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AD6EBECB-BAD5-4297-9C1D-8987EFC314C8}"/>
              </a:ext>
            </a:extLst>
          </p:cNvPr>
          <p:cNvSpPr>
            <a:spLocks noGrp="1"/>
          </p:cNvSpPr>
          <p:nvPr>
            <p:ph idx="1"/>
          </p:nvPr>
        </p:nvSpPr>
        <p:spPr>
          <a:xfrm>
            <a:off x="129745" y="1063404"/>
            <a:ext cx="3651422" cy="484853"/>
          </a:xfrm>
        </p:spPr>
        <p:txBody>
          <a:bodyPr/>
          <a:lstStyle/>
          <a:p>
            <a:pPr marL="0" indent="0" fontAlgn="base">
              <a:buNone/>
            </a:pPr>
            <a:r>
              <a:rPr lang="en-US" b="1" i="0" dirty="0">
                <a:solidFill>
                  <a:srgbClr val="273239"/>
                </a:solidFill>
                <a:effectLst/>
                <a:latin typeface="urw-din"/>
              </a:rPr>
              <a:t>Correlation Matrix (c) </a:t>
            </a:r>
            <a:endParaRPr lang="en-US" b="0" i="0" dirty="0">
              <a:solidFill>
                <a:srgbClr val="273239"/>
              </a:solidFill>
              <a:effectLst/>
              <a:latin typeface="urw-din"/>
            </a:endParaRPr>
          </a:p>
          <a:p>
            <a:pPr marL="0" indent="0">
              <a:buNone/>
            </a:pPr>
            <a:endParaRPr lang="en-US" dirty="0"/>
          </a:p>
        </p:txBody>
      </p:sp>
      <p:pic>
        <p:nvPicPr>
          <p:cNvPr id="6" name="Picture 5">
            <a:extLst>
              <a:ext uri="{FF2B5EF4-FFF2-40B4-BE49-F238E27FC236}">
                <a16:creationId xmlns:a16="http://schemas.microsoft.com/office/drawing/2014/main" id="{7D7ABC89-4BFC-4FF0-9372-7E2680DCFD2F}"/>
              </a:ext>
            </a:extLst>
          </p:cNvPr>
          <p:cNvPicPr>
            <a:picLocks noChangeAspect="1"/>
          </p:cNvPicPr>
          <p:nvPr/>
        </p:nvPicPr>
        <p:blipFill>
          <a:blip r:embed="rId2"/>
          <a:stretch>
            <a:fillRect/>
          </a:stretch>
        </p:blipFill>
        <p:spPr>
          <a:xfrm>
            <a:off x="3503950" y="1063404"/>
            <a:ext cx="1399146" cy="555217"/>
          </a:xfrm>
          <a:prstGeom prst="rect">
            <a:avLst/>
          </a:prstGeom>
        </p:spPr>
      </p:pic>
      <p:sp>
        <p:nvSpPr>
          <p:cNvPr id="7" name="TextBox 6">
            <a:extLst>
              <a:ext uri="{FF2B5EF4-FFF2-40B4-BE49-F238E27FC236}">
                <a16:creationId xmlns:a16="http://schemas.microsoft.com/office/drawing/2014/main" id="{60A11C02-592D-4D1D-B2FC-DDEE8172145A}"/>
              </a:ext>
            </a:extLst>
          </p:cNvPr>
          <p:cNvSpPr txBox="1"/>
          <p:nvPr/>
        </p:nvSpPr>
        <p:spPr>
          <a:xfrm>
            <a:off x="129745" y="1786462"/>
            <a:ext cx="10766854" cy="923330"/>
          </a:xfrm>
          <a:prstGeom prst="rect">
            <a:avLst/>
          </a:prstGeom>
          <a:noFill/>
        </p:spPr>
        <p:txBody>
          <a:bodyPr wrap="square" rtlCol="0">
            <a:spAutoFit/>
          </a:bodyPr>
          <a:lstStyle/>
          <a:p>
            <a:r>
              <a:rPr lang="en-US" dirty="0"/>
              <a:t>where, X is the Dataset Matrix (In this numerical, it is a 10 X 2 matrix) </a:t>
            </a:r>
          </a:p>
          <a:p>
            <a:endParaRPr lang="en-US" dirty="0"/>
          </a:p>
          <a:p>
            <a:r>
              <a:rPr lang="en-US" dirty="0"/>
              <a:t>X^T  is the transpose of the X (In this numerical, it is a 2 X 10 matrix) and N is the number of elements = 10</a:t>
            </a:r>
          </a:p>
        </p:txBody>
      </p:sp>
      <p:sp>
        <p:nvSpPr>
          <p:cNvPr id="12" name="TextBox 11">
            <a:extLst>
              <a:ext uri="{FF2B5EF4-FFF2-40B4-BE49-F238E27FC236}">
                <a16:creationId xmlns:a16="http://schemas.microsoft.com/office/drawing/2014/main" id="{6C62A6D6-9A09-452F-84D6-E31EF6F18FA9}"/>
              </a:ext>
            </a:extLst>
          </p:cNvPr>
          <p:cNvSpPr txBox="1"/>
          <p:nvPr/>
        </p:nvSpPr>
        <p:spPr>
          <a:xfrm>
            <a:off x="263611" y="2947997"/>
            <a:ext cx="1779373" cy="369332"/>
          </a:xfrm>
          <a:prstGeom prst="rect">
            <a:avLst/>
          </a:prstGeom>
          <a:noFill/>
        </p:spPr>
        <p:txBody>
          <a:bodyPr wrap="square" rtlCol="0">
            <a:spAutoFit/>
          </a:bodyPr>
          <a:lstStyle/>
          <a:p>
            <a:r>
              <a:rPr lang="en-US" dirty="0"/>
              <a:t>So, </a:t>
            </a:r>
          </a:p>
        </p:txBody>
      </p:sp>
      <p:pic>
        <p:nvPicPr>
          <p:cNvPr id="15" name="Picture 14">
            <a:extLst>
              <a:ext uri="{FF2B5EF4-FFF2-40B4-BE49-F238E27FC236}">
                <a16:creationId xmlns:a16="http://schemas.microsoft.com/office/drawing/2014/main" id="{48018DEC-4090-4F13-85DC-9DFC59C5B5A3}"/>
              </a:ext>
            </a:extLst>
          </p:cNvPr>
          <p:cNvPicPr>
            <a:picLocks noChangeAspect="1"/>
          </p:cNvPicPr>
          <p:nvPr/>
        </p:nvPicPr>
        <p:blipFill>
          <a:blip r:embed="rId3"/>
          <a:stretch>
            <a:fillRect/>
          </a:stretch>
        </p:blipFill>
        <p:spPr>
          <a:xfrm>
            <a:off x="827130" y="2877633"/>
            <a:ext cx="2676820" cy="500449"/>
          </a:xfrm>
          <a:prstGeom prst="rect">
            <a:avLst/>
          </a:prstGeom>
        </p:spPr>
      </p:pic>
      <p:sp>
        <p:nvSpPr>
          <p:cNvPr id="16" name="TextBox 15">
            <a:extLst>
              <a:ext uri="{FF2B5EF4-FFF2-40B4-BE49-F238E27FC236}">
                <a16:creationId xmlns:a16="http://schemas.microsoft.com/office/drawing/2014/main" id="{3E35B875-AC5C-44D7-B2BD-E612883C6837}"/>
              </a:ext>
            </a:extLst>
          </p:cNvPr>
          <p:cNvSpPr txBox="1"/>
          <p:nvPr/>
        </p:nvSpPr>
        <p:spPr>
          <a:xfrm>
            <a:off x="43247" y="3671055"/>
            <a:ext cx="11819239" cy="369332"/>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73239"/>
                </a:solidFill>
                <a:effectLst/>
                <a:latin typeface="urw-din"/>
              </a:rPr>
              <a:t>So, in order to calculate the Correlation Matrix, we have to do the multiplication of the Dataset Matrix with its transpose</a:t>
            </a:r>
            <a:endParaRPr lang="en-US" dirty="0"/>
          </a:p>
        </p:txBody>
      </p:sp>
      <p:pic>
        <p:nvPicPr>
          <p:cNvPr id="19" name="Picture 18">
            <a:extLst>
              <a:ext uri="{FF2B5EF4-FFF2-40B4-BE49-F238E27FC236}">
                <a16:creationId xmlns:a16="http://schemas.microsoft.com/office/drawing/2014/main" id="{44ECC792-D049-419E-899A-9F3267C8D98C}"/>
              </a:ext>
            </a:extLst>
          </p:cNvPr>
          <p:cNvPicPr>
            <a:picLocks noChangeAspect="1"/>
          </p:cNvPicPr>
          <p:nvPr/>
        </p:nvPicPr>
        <p:blipFill>
          <a:blip r:embed="rId4"/>
          <a:stretch>
            <a:fillRect/>
          </a:stretch>
        </p:blipFill>
        <p:spPr>
          <a:xfrm>
            <a:off x="3835614" y="4194930"/>
            <a:ext cx="2486025" cy="523875"/>
          </a:xfrm>
          <a:prstGeom prst="rect">
            <a:avLst/>
          </a:prstGeom>
        </p:spPr>
      </p:pic>
      <p:sp>
        <p:nvSpPr>
          <p:cNvPr id="23" name="TextBox 22">
            <a:extLst>
              <a:ext uri="{FF2B5EF4-FFF2-40B4-BE49-F238E27FC236}">
                <a16:creationId xmlns:a16="http://schemas.microsoft.com/office/drawing/2014/main" id="{1495DAAB-66D8-42B4-A74F-9785BC7BC918}"/>
              </a:ext>
            </a:extLst>
          </p:cNvPr>
          <p:cNvSpPr txBox="1"/>
          <p:nvPr/>
        </p:nvSpPr>
        <p:spPr>
          <a:xfrm>
            <a:off x="174023" y="5116961"/>
            <a:ext cx="11557686" cy="369332"/>
          </a:xfrm>
          <a:prstGeom prst="rect">
            <a:avLst/>
          </a:prstGeom>
          <a:noFill/>
        </p:spPr>
        <p:txBody>
          <a:bodyPr wrap="square" rtlCol="0">
            <a:spAutoFit/>
          </a:bodyPr>
          <a:lstStyle/>
          <a:p>
            <a:r>
              <a:rPr lang="en-US" dirty="0"/>
              <a:t>Using the equation, </a:t>
            </a:r>
          </a:p>
        </p:txBody>
      </p:sp>
      <p:grpSp>
        <p:nvGrpSpPr>
          <p:cNvPr id="39" name="Group 38">
            <a:extLst>
              <a:ext uri="{FF2B5EF4-FFF2-40B4-BE49-F238E27FC236}">
                <a16:creationId xmlns:a16="http://schemas.microsoft.com/office/drawing/2014/main" id="{CE12E21E-37D0-402E-B3FD-68451A57A4E6}"/>
              </a:ext>
            </a:extLst>
          </p:cNvPr>
          <p:cNvGrpSpPr/>
          <p:nvPr/>
        </p:nvGrpSpPr>
        <p:grpSpPr>
          <a:xfrm>
            <a:off x="2228883" y="5251674"/>
            <a:ext cx="914040" cy="217440"/>
            <a:chOff x="2228883" y="5251674"/>
            <a:chExt cx="914040" cy="217440"/>
          </a:xfrm>
        </p:grpSpPr>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282F7235-26E2-4AF8-A642-2F7D09DB7D7C}"/>
                    </a:ext>
                  </a:extLst>
                </p14:cNvPr>
                <p14:cNvContentPartPr/>
                <p14:nvPr/>
              </p14:nvContentPartPr>
              <p14:xfrm>
                <a:off x="2228883" y="5251674"/>
                <a:ext cx="36360" cy="217440"/>
              </p14:xfrm>
            </p:contentPart>
          </mc:Choice>
          <mc:Fallback xmlns="">
            <p:pic>
              <p:nvPicPr>
                <p:cNvPr id="24" name="Ink 23">
                  <a:extLst>
                    <a:ext uri="{FF2B5EF4-FFF2-40B4-BE49-F238E27FC236}">
                      <a16:creationId xmlns:a16="http://schemas.microsoft.com/office/drawing/2014/main" id="{282F7235-26E2-4AF8-A642-2F7D09DB7D7C}"/>
                    </a:ext>
                  </a:extLst>
                </p:cNvPr>
                <p:cNvPicPr/>
                <p:nvPr/>
              </p:nvPicPr>
              <p:blipFill>
                <a:blip r:embed="rId6"/>
                <a:stretch>
                  <a:fillRect/>
                </a:stretch>
              </p:blipFill>
              <p:spPr>
                <a:xfrm>
                  <a:off x="2219883" y="5243034"/>
                  <a:ext cx="540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B1559C9C-C177-407A-A450-862CAEF427CE}"/>
                    </a:ext>
                  </a:extLst>
                </p14:cNvPr>
                <p14:cNvContentPartPr/>
                <p14:nvPr/>
              </p14:nvContentPartPr>
              <p14:xfrm>
                <a:off x="2339043" y="5304234"/>
                <a:ext cx="159120" cy="158400"/>
              </p14:xfrm>
            </p:contentPart>
          </mc:Choice>
          <mc:Fallback xmlns="">
            <p:pic>
              <p:nvPicPr>
                <p:cNvPr id="25" name="Ink 24">
                  <a:extLst>
                    <a:ext uri="{FF2B5EF4-FFF2-40B4-BE49-F238E27FC236}">
                      <a16:creationId xmlns:a16="http://schemas.microsoft.com/office/drawing/2014/main" id="{B1559C9C-C177-407A-A450-862CAEF427CE}"/>
                    </a:ext>
                  </a:extLst>
                </p:cNvPr>
                <p:cNvPicPr/>
                <p:nvPr/>
              </p:nvPicPr>
              <p:blipFill>
                <a:blip r:embed="rId8"/>
                <a:stretch>
                  <a:fillRect/>
                </a:stretch>
              </p:blipFill>
              <p:spPr>
                <a:xfrm>
                  <a:off x="2330043" y="5295234"/>
                  <a:ext cx="1767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2773B0D9-E5C9-4CCB-B163-534A979F24AE}"/>
                    </a:ext>
                  </a:extLst>
                </p14:cNvPr>
                <p14:cNvContentPartPr/>
                <p14:nvPr/>
              </p14:nvContentPartPr>
              <p14:xfrm>
                <a:off x="2578083" y="5365434"/>
                <a:ext cx="131400" cy="13680"/>
              </p14:xfrm>
            </p:contentPart>
          </mc:Choice>
          <mc:Fallback xmlns="">
            <p:pic>
              <p:nvPicPr>
                <p:cNvPr id="26" name="Ink 25">
                  <a:extLst>
                    <a:ext uri="{FF2B5EF4-FFF2-40B4-BE49-F238E27FC236}">
                      <a16:creationId xmlns:a16="http://schemas.microsoft.com/office/drawing/2014/main" id="{2773B0D9-E5C9-4CCB-B163-534A979F24AE}"/>
                    </a:ext>
                  </a:extLst>
                </p:cNvPr>
                <p:cNvPicPr/>
                <p:nvPr/>
              </p:nvPicPr>
              <p:blipFill>
                <a:blip r:embed="rId10"/>
                <a:stretch>
                  <a:fillRect/>
                </a:stretch>
              </p:blipFill>
              <p:spPr>
                <a:xfrm>
                  <a:off x="2569083" y="5356794"/>
                  <a:ext cx="1490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A1F5B3B0-89B3-42BB-8F2E-4E554219487A}"/>
                    </a:ext>
                  </a:extLst>
                </p14:cNvPr>
                <p14:cNvContentPartPr/>
                <p14:nvPr/>
              </p14:nvContentPartPr>
              <p14:xfrm>
                <a:off x="2833323" y="5304594"/>
                <a:ext cx="133920" cy="87840"/>
              </p14:xfrm>
            </p:contentPart>
          </mc:Choice>
          <mc:Fallback xmlns="">
            <p:pic>
              <p:nvPicPr>
                <p:cNvPr id="27" name="Ink 26">
                  <a:extLst>
                    <a:ext uri="{FF2B5EF4-FFF2-40B4-BE49-F238E27FC236}">
                      <a16:creationId xmlns:a16="http://schemas.microsoft.com/office/drawing/2014/main" id="{A1F5B3B0-89B3-42BB-8F2E-4E554219487A}"/>
                    </a:ext>
                  </a:extLst>
                </p:cNvPr>
                <p:cNvPicPr/>
                <p:nvPr/>
              </p:nvPicPr>
              <p:blipFill>
                <a:blip r:embed="rId12"/>
                <a:stretch>
                  <a:fillRect/>
                </a:stretch>
              </p:blipFill>
              <p:spPr>
                <a:xfrm>
                  <a:off x="2824683" y="5295594"/>
                  <a:ext cx="1515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FEA9B139-22CF-436A-82DE-12EEF13B8888}"/>
                    </a:ext>
                  </a:extLst>
                </p14:cNvPr>
                <p14:cNvContentPartPr/>
                <p14:nvPr/>
              </p14:nvContentPartPr>
              <p14:xfrm>
                <a:off x="2793003" y="5378754"/>
                <a:ext cx="123120" cy="58320"/>
              </p14:xfrm>
            </p:contentPart>
          </mc:Choice>
          <mc:Fallback xmlns="">
            <p:pic>
              <p:nvPicPr>
                <p:cNvPr id="28" name="Ink 27">
                  <a:extLst>
                    <a:ext uri="{FF2B5EF4-FFF2-40B4-BE49-F238E27FC236}">
                      <a16:creationId xmlns:a16="http://schemas.microsoft.com/office/drawing/2014/main" id="{FEA9B139-22CF-436A-82DE-12EEF13B8888}"/>
                    </a:ext>
                  </a:extLst>
                </p:cNvPr>
                <p:cNvPicPr/>
                <p:nvPr/>
              </p:nvPicPr>
              <p:blipFill>
                <a:blip r:embed="rId14"/>
                <a:stretch>
                  <a:fillRect/>
                </a:stretch>
              </p:blipFill>
              <p:spPr>
                <a:xfrm>
                  <a:off x="2784363" y="5370114"/>
                  <a:ext cx="1407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AE9FEBEA-0372-4C05-B557-941CD9E3C128}"/>
                    </a:ext>
                  </a:extLst>
                </p14:cNvPr>
                <p14:cNvContentPartPr/>
                <p14:nvPr/>
              </p14:nvContentPartPr>
              <p14:xfrm>
                <a:off x="3034203" y="5279754"/>
                <a:ext cx="38520" cy="151200"/>
              </p14:xfrm>
            </p:contentPart>
          </mc:Choice>
          <mc:Fallback xmlns="">
            <p:pic>
              <p:nvPicPr>
                <p:cNvPr id="30" name="Ink 29">
                  <a:extLst>
                    <a:ext uri="{FF2B5EF4-FFF2-40B4-BE49-F238E27FC236}">
                      <a16:creationId xmlns:a16="http://schemas.microsoft.com/office/drawing/2014/main" id="{AE9FEBEA-0372-4C05-B557-941CD9E3C128}"/>
                    </a:ext>
                  </a:extLst>
                </p:cNvPr>
                <p:cNvPicPr/>
                <p:nvPr/>
              </p:nvPicPr>
              <p:blipFill>
                <a:blip r:embed="rId16"/>
                <a:stretch>
                  <a:fillRect/>
                </a:stretch>
              </p:blipFill>
              <p:spPr>
                <a:xfrm>
                  <a:off x="3025203" y="5271114"/>
                  <a:ext cx="561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 name="Ink 31">
                  <a:extLst>
                    <a:ext uri="{FF2B5EF4-FFF2-40B4-BE49-F238E27FC236}">
                      <a16:creationId xmlns:a16="http://schemas.microsoft.com/office/drawing/2014/main" id="{B5BBBB50-B738-4E8F-A001-B02DA45E5F45}"/>
                    </a:ext>
                  </a:extLst>
                </p14:cNvPr>
                <p14:cNvContentPartPr/>
                <p14:nvPr/>
              </p14:nvContentPartPr>
              <p14:xfrm>
                <a:off x="3015843" y="5403594"/>
                <a:ext cx="32400" cy="65160"/>
              </p14:xfrm>
            </p:contentPart>
          </mc:Choice>
          <mc:Fallback xmlns="">
            <p:pic>
              <p:nvPicPr>
                <p:cNvPr id="32" name="Ink 31">
                  <a:extLst>
                    <a:ext uri="{FF2B5EF4-FFF2-40B4-BE49-F238E27FC236}">
                      <a16:creationId xmlns:a16="http://schemas.microsoft.com/office/drawing/2014/main" id="{B5BBBB50-B738-4E8F-A001-B02DA45E5F45}"/>
                    </a:ext>
                  </a:extLst>
                </p:cNvPr>
                <p:cNvPicPr/>
                <p:nvPr/>
              </p:nvPicPr>
              <p:blipFill>
                <a:blip r:embed="rId18"/>
                <a:stretch>
                  <a:fillRect/>
                </a:stretch>
              </p:blipFill>
              <p:spPr>
                <a:xfrm>
                  <a:off x="3007203" y="5394954"/>
                  <a:ext cx="500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 name="Ink 32">
                  <a:extLst>
                    <a:ext uri="{FF2B5EF4-FFF2-40B4-BE49-F238E27FC236}">
                      <a16:creationId xmlns:a16="http://schemas.microsoft.com/office/drawing/2014/main" id="{A73399DA-7AE8-4B2A-818E-532730805F48}"/>
                    </a:ext>
                  </a:extLst>
                </p14:cNvPr>
                <p14:cNvContentPartPr/>
                <p14:nvPr/>
              </p14:nvContentPartPr>
              <p14:xfrm>
                <a:off x="2957163" y="5387394"/>
                <a:ext cx="38160" cy="27000"/>
              </p14:xfrm>
            </p:contentPart>
          </mc:Choice>
          <mc:Fallback xmlns="">
            <p:pic>
              <p:nvPicPr>
                <p:cNvPr id="33" name="Ink 32">
                  <a:extLst>
                    <a:ext uri="{FF2B5EF4-FFF2-40B4-BE49-F238E27FC236}">
                      <a16:creationId xmlns:a16="http://schemas.microsoft.com/office/drawing/2014/main" id="{A73399DA-7AE8-4B2A-818E-532730805F48}"/>
                    </a:ext>
                  </a:extLst>
                </p:cNvPr>
                <p:cNvPicPr/>
                <p:nvPr/>
              </p:nvPicPr>
              <p:blipFill>
                <a:blip r:embed="rId20"/>
                <a:stretch>
                  <a:fillRect/>
                </a:stretch>
              </p:blipFill>
              <p:spPr>
                <a:xfrm>
                  <a:off x="2948163" y="5378394"/>
                  <a:ext cx="558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244F6484-E16E-4766-AD09-A1463678FF5A}"/>
                    </a:ext>
                  </a:extLst>
                </p14:cNvPr>
                <p14:cNvContentPartPr/>
                <p14:nvPr/>
              </p14:nvContentPartPr>
              <p14:xfrm>
                <a:off x="3113763" y="5428434"/>
                <a:ext cx="29160" cy="20880"/>
              </p14:xfrm>
            </p:contentPart>
          </mc:Choice>
          <mc:Fallback xmlns="">
            <p:pic>
              <p:nvPicPr>
                <p:cNvPr id="38" name="Ink 37">
                  <a:extLst>
                    <a:ext uri="{FF2B5EF4-FFF2-40B4-BE49-F238E27FC236}">
                      <a16:creationId xmlns:a16="http://schemas.microsoft.com/office/drawing/2014/main" id="{244F6484-E16E-4766-AD09-A1463678FF5A}"/>
                    </a:ext>
                  </a:extLst>
                </p:cNvPr>
                <p:cNvPicPr/>
                <p:nvPr/>
              </p:nvPicPr>
              <p:blipFill>
                <a:blip r:embed="rId22"/>
                <a:stretch>
                  <a:fillRect/>
                </a:stretch>
              </p:blipFill>
              <p:spPr>
                <a:xfrm>
                  <a:off x="3104763" y="5419434"/>
                  <a:ext cx="46800" cy="38520"/>
                </a:xfrm>
                <a:prstGeom prst="rect">
                  <a:avLst/>
                </a:prstGeom>
              </p:spPr>
            </p:pic>
          </mc:Fallback>
        </mc:AlternateContent>
      </p:grpSp>
      <p:grpSp>
        <p:nvGrpSpPr>
          <p:cNvPr id="43" name="Group 42">
            <a:extLst>
              <a:ext uri="{FF2B5EF4-FFF2-40B4-BE49-F238E27FC236}">
                <a16:creationId xmlns:a16="http://schemas.microsoft.com/office/drawing/2014/main" id="{869D588E-6F4F-4665-BC68-E31E56576F5C}"/>
              </a:ext>
            </a:extLst>
          </p:cNvPr>
          <p:cNvGrpSpPr/>
          <p:nvPr/>
        </p:nvGrpSpPr>
        <p:grpSpPr>
          <a:xfrm>
            <a:off x="3261723" y="5294874"/>
            <a:ext cx="144720" cy="158760"/>
            <a:chOff x="3261723" y="5294874"/>
            <a:chExt cx="144720" cy="158760"/>
          </a:xfrm>
        </p:grpSpPr>
        <mc:AlternateContent xmlns:mc="http://schemas.openxmlformats.org/markup-compatibility/2006" xmlns:p14="http://schemas.microsoft.com/office/powerpoint/2010/main">
          <mc:Choice Requires="p14">
            <p:contentPart p14:bwMode="auto" r:id="rId23">
              <p14:nvContentPartPr>
                <p14:cNvPr id="40" name="Ink 39">
                  <a:extLst>
                    <a:ext uri="{FF2B5EF4-FFF2-40B4-BE49-F238E27FC236}">
                      <a16:creationId xmlns:a16="http://schemas.microsoft.com/office/drawing/2014/main" id="{69A44291-A8A6-4149-9C45-5BDCA69C0F60}"/>
                    </a:ext>
                  </a:extLst>
                </p14:cNvPr>
                <p14:cNvContentPartPr/>
                <p14:nvPr/>
              </p14:nvContentPartPr>
              <p14:xfrm>
                <a:off x="3279003" y="5294874"/>
                <a:ext cx="122400" cy="10440"/>
              </p14:xfrm>
            </p:contentPart>
          </mc:Choice>
          <mc:Fallback xmlns="">
            <p:pic>
              <p:nvPicPr>
                <p:cNvPr id="40" name="Ink 39">
                  <a:extLst>
                    <a:ext uri="{FF2B5EF4-FFF2-40B4-BE49-F238E27FC236}">
                      <a16:creationId xmlns:a16="http://schemas.microsoft.com/office/drawing/2014/main" id="{69A44291-A8A6-4149-9C45-5BDCA69C0F60}"/>
                    </a:ext>
                  </a:extLst>
                </p:cNvPr>
                <p:cNvPicPr/>
                <p:nvPr/>
              </p:nvPicPr>
              <p:blipFill>
                <a:blip r:embed="rId24"/>
                <a:stretch>
                  <a:fillRect/>
                </a:stretch>
              </p:blipFill>
              <p:spPr>
                <a:xfrm>
                  <a:off x="3270003" y="5285874"/>
                  <a:ext cx="140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1" name="Ink 40">
                  <a:extLst>
                    <a:ext uri="{FF2B5EF4-FFF2-40B4-BE49-F238E27FC236}">
                      <a16:creationId xmlns:a16="http://schemas.microsoft.com/office/drawing/2014/main" id="{03D9C739-B132-4C7C-984F-F2035BE1E03B}"/>
                    </a:ext>
                  </a:extLst>
                </p14:cNvPr>
                <p14:cNvContentPartPr/>
                <p14:nvPr/>
              </p14:nvContentPartPr>
              <p14:xfrm>
                <a:off x="3335523" y="5312874"/>
                <a:ext cx="25560" cy="139680"/>
              </p14:xfrm>
            </p:contentPart>
          </mc:Choice>
          <mc:Fallback xmlns="">
            <p:pic>
              <p:nvPicPr>
                <p:cNvPr id="41" name="Ink 40">
                  <a:extLst>
                    <a:ext uri="{FF2B5EF4-FFF2-40B4-BE49-F238E27FC236}">
                      <a16:creationId xmlns:a16="http://schemas.microsoft.com/office/drawing/2014/main" id="{03D9C739-B132-4C7C-984F-F2035BE1E03B}"/>
                    </a:ext>
                  </a:extLst>
                </p:cNvPr>
                <p:cNvPicPr/>
                <p:nvPr/>
              </p:nvPicPr>
              <p:blipFill>
                <a:blip r:embed="rId26"/>
                <a:stretch>
                  <a:fillRect/>
                </a:stretch>
              </p:blipFill>
              <p:spPr>
                <a:xfrm>
                  <a:off x="3326883" y="5304234"/>
                  <a:ext cx="432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6BC7EDD7-6160-4C74-A6E9-3AABF81BCB4B}"/>
                    </a:ext>
                  </a:extLst>
                </p14:cNvPr>
                <p14:cNvContentPartPr/>
                <p14:nvPr/>
              </p14:nvContentPartPr>
              <p14:xfrm>
                <a:off x="3261723" y="5453274"/>
                <a:ext cx="144720" cy="360"/>
              </p14:xfrm>
            </p:contentPart>
          </mc:Choice>
          <mc:Fallback xmlns="">
            <p:pic>
              <p:nvPicPr>
                <p:cNvPr id="42" name="Ink 41">
                  <a:extLst>
                    <a:ext uri="{FF2B5EF4-FFF2-40B4-BE49-F238E27FC236}">
                      <a16:creationId xmlns:a16="http://schemas.microsoft.com/office/drawing/2014/main" id="{6BC7EDD7-6160-4C74-A6E9-3AABF81BCB4B}"/>
                    </a:ext>
                  </a:extLst>
                </p:cNvPr>
                <p:cNvPicPr/>
                <p:nvPr/>
              </p:nvPicPr>
              <p:blipFill>
                <a:blip r:embed="rId28"/>
                <a:stretch>
                  <a:fillRect/>
                </a:stretch>
              </p:blipFill>
              <p:spPr>
                <a:xfrm>
                  <a:off x="3252723" y="5444274"/>
                  <a:ext cx="1623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44" name="Ink 43">
                <a:extLst>
                  <a:ext uri="{FF2B5EF4-FFF2-40B4-BE49-F238E27FC236}">
                    <a16:creationId xmlns:a16="http://schemas.microsoft.com/office/drawing/2014/main" id="{8C9CF491-4788-49D9-89C9-0BA5D4966BB8}"/>
                  </a:ext>
                </a:extLst>
              </p14:cNvPr>
              <p14:cNvContentPartPr/>
              <p14:nvPr/>
            </p14:nvContentPartPr>
            <p14:xfrm>
              <a:off x="3632523" y="5329434"/>
              <a:ext cx="87120" cy="3600"/>
            </p14:xfrm>
          </p:contentPart>
        </mc:Choice>
        <mc:Fallback xmlns="">
          <p:pic>
            <p:nvPicPr>
              <p:cNvPr id="44" name="Ink 43">
                <a:extLst>
                  <a:ext uri="{FF2B5EF4-FFF2-40B4-BE49-F238E27FC236}">
                    <a16:creationId xmlns:a16="http://schemas.microsoft.com/office/drawing/2014/main" id="{8C9CF491-4788-49D9-89C9-0BA5D4966BB8}"/>
                  </a:ext>
                </a:extLst>
              </p:cNvPr>
              <p:cNvPicPr/>
              <p:nvPr/>
            </p:nvPicPr>
            <p:blipFill>
              <a:blip r:embed="rId30"/>
              <a:stretch>
                <a:fillRect/>
              </a:stretch>
            </p:blipFill>
            <p:spPr>
              <a:xfrm>
                <a:off x="3623523" y="5320434"/>
                <a:ext cx="1047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 name="Ink 44">
                <a:extLst>
                  <a:ext uri="{FF2B5EF4-FFF2-40B4-BE49-F238E27FC236}">
                    <a16:creationId xmlns:a16="http://schemas.microsoft.com/office/drawing/2014/main" id="{05445069-DAD5-44D9-A5D4-598829098C72}"/>
                  </a:ext>
                </a:extLst>
              </p14:cNvPr>
              <p14:cNvContentPartPr/>
              <p14:nvPr/>
            </p14:nvContentPartPr>
            <p14:xfrm>
              <a:off x="3607683" y="5403594"/>
              <a:ext cx="99000" cy="360"/>
            </p14:xfrm>
          </p:contentPart>
        </mc:Choice>
        <mc:Fallback xmlns="">
          <p:pic>
            <p:nvPicPr>
              <p:cNvPr id="45" name="Ink 44">
                <a:extLst>
                  <a:ext uri="{FF2B5EF4-FFF2-40B4-BE49-F238E27FC236}">
                    <a16:creationId xmlns:a16="http://schemas.microsoft.com/office/drawing/2014/main" id="{05445069-DAD5-44D9-A5D4-598829098C72}"/>
                  </a:ext>
                </a:extLst>
              </p:cNvPr>
              <p:cNvPicPr/>
              <p:nvPr/>
            </p:nvPicPr>
            <p:blipFill>
              <a:blip r:embed="rId32"/>
              <a:stretch>
                <a:fillRect/>
              </a:stretch>
            </p:blipFill>
            <p:spPr>
              <a:xfrm>
                <a:off x="3599043" y="5394954"/>
                <a:ext cx="116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6" name="Ink 45">
                <a:extLst>
                  <a:ext uri="{FF2B5EF4-FFF2-40B4-BE49-F238E27FC236}">
                    <a16:creationId xmlns:a16="http://schemas.microsoft.com/office/drawing/2014/main" id="{9BA693A9-1453-4230-87B8-24C11E553F24}"/>
                  </a:ext>
                </a:extLst>
              </p14:cNvPr>
              <p14:cNvContentPartPr/>
              <p14:nvPr/>
            </p14:nvContentPartPr>
            <p14:xfrm>
              <a:off x="3887403" y="5310354"/>
              <a:ext cx="183240" cy="151560"/>
            </p14:xfrm>
          </p:contentPart>
        </mc:Choice>
        <mc:Fallback xmlns="">
          <p:pic>
            <p:nvPicPr>
              <p:cNvPr id="46" name="Ink 45">
                <a:extLst>
                  <a:ext uri="{FF2B5EF4-FFF2-40B4-BE49-F238E27FC236}">
                    <a16:creationId xmlns:a16="http://schemas.microsoft.com/office/drawing/2014/main" id="{9BA693A9-1453-4230-87B8-24C11E553F24}"/>
                  </a:ext>
                </a:extLst>
              </p:cNvPr>
              <p:cNvPicPr/>
              <p:nvPr/>
            </p:nvPicPr>
            <p:blipFill>
              <a:blip r:embed="rId34"/>
              <a:stretch>
                <a:fillRect/>
              </a:stretch>
            </p:blipFill>
            <p:spPr>
              <a:xfrm>
                <a:off x="3878403" y="5301354"/>
                <a:ext cx="200880" cy="169200"/>
              </a:xfrm>
              <a:prstGeom prst="rect">
                <a:avLst/>
              </a:prstGeom>
            </p:spPr>
          </p:pic>
        </mc:Fallback>
      </mc:AlternateContent>
      <p:grpSp>
        <p:nvGrpSpPr>
          <p:cNvPr id="72" name="Group 71">
            <a:extLst>
              <a:ext uri="{FF2B5EF4-FFF2-40B4-BE49-F238E27FC236}">
                <a16:creationId xmlns:a16="http://schemas.microsoft.com/office/drawing/2014/main" id="{0B9C325E-3BAB-4989-9B66-1371ED48E3BE}"/>
              </a:ext>
            </a:extLst>
          </p:cNvPr>
          <p:cNvGrpSpPr/>
          <p:nvPr/>
        </p:nvGrpSpPr>
        <p:grpSpPr>
          <a:xfrm>
            <a:off x="4587963" y="5304594"/>
            <a:ext cx="326880" cy="196560"/>
            <a:chOff x="4587963" y="5304594"/>
            <a:chExt cx="326880" cy="196560"/>
          </a:xfrm>
        </p:grpSpPr>
        <mc:AlternateContent xmlns:mc="http://schemas.openxmlformats.org/markup-compatibility/2006" xmlns:p14="http://schemas.microsoft.com/office/powerpoint/2010/main">
          <mc:Choice Requires="p14">
            <p:contentPart p14:bwMode="auto" r:id="rId35">
              <p14:nvContentPartPr>
                <p14:cNvPr id="60" name="Ink 59">
                  <a:extLst>
                    <a:ext uri="{FF2B5EF4-FFF2-40B4-BE49-F238E27FC236}">
                      <a16:creationId xmlns:a16="http://schemas.microsoft.com/office/drawing/2014/main" id="{37C7539C-0F73-4539-8CBB-4D84568AB502}"/>
                    </a:ext>
                  </a:extLst>
                </p14:cNvPr>
                <p14:cNvContentPartPr/>
                <p14:nvPr/>
              </p14:nvContentPartPr>
              <p14:xfrm>
                <a:off x="4587963" y="5367234"/>
                <a:ext cx="263520" cy="28440"/>
              </p14:xfrm>
            </p:contentPart>
          </mc:Choice>
          <mc:Fallback xmlns="">
            <p:pic>
              <p:nvPicPr>
                <p:cNvPr id="60" name="Ink 59">
                  <a:extLst>
                    <a:ext uri="{FF2B5EF4-FFF2-40B4-BE49-F238E27FC236}">
                      <a16:creationId xmlns:a16="http://schemas.microsoft.com/office/drawing/2014/main" id="{37C7539C-0F73-4539-8CBB-4D84568AB502}"/>
                    </a:ext>
                  </a:extLst>
                </p:cNvPr>
                <p:cNvPicPr/>
                <p:nvPr/>
              </p:nvPicPr>
              <p:blipFill>
                <a:blip r:embed="rId36"/>
                <a:stretch>
                  <a:fillRect/>
                </a:stretch>
              </p:blipFill>
              <p:spPr>
                <a:xfrm>
                  <a:off x="4579323" y="5358234"/>
                  <a:ext cx="2811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1" name="Ink 60">
                  <a:extLst>
                    <a:ext uri="{FF2B5EF4-FFF2-40B4-BE49-F238E27FC236}">
                      <a16:creationId xmlns:a16="http://schemas.microsoft.com/office/drawing/2014/main" id="{BA8C5D79-9FFE-4301-A23A-CBAB6CE399DA}"/>
                    </a:ext>
                  </a:extLst>
                </p14:cNvPr>
                <p14:cNvContentPartPr/>
                <p14:nvPr/>
              </p14:nvContentPartPr>
              <p14:xfrm>
                <a:off x="4818723" y="5304594"/>
                <a:ext cx="96120" cy="196560"/>
              </p14:xfrm>
            </p:contentPart>
          </mc:Choice>
          <mc:Fallback xmlns="">
            <p:pic>
              <p:nvPicPr>
                <p:cNvPr id="61" name="Ink 60">
                  <a:extLst>
                    <a:ext uri="{FF2B5EF4-FFF2-40B4-BE49-F238E27FC236}">
                      <a16:creationId xmlns:a16="http://schemas.microsoft.com/office/drawing/2014/main" id="{BA8C5D79-9FFE-4301-A23A-CBAB6CE399DA}"/>
                    </a:ext>
                  </a:extLst>
                </p:cNvPr>
                <p:cNvPicPr/>
                <p:nvPr/>
              </p:nvPicPr>
              <p:blipFill>
                <a:blip r:embed="rId38"/>
                <a:stretch>
                  <a:fillRect/>
                </a:stretch>
              </p:blipFill>
              <p:spPr>
                <a:xfrm>
                  <a:off x="4810083" y="5295594"/>
                  <a:ext cx="113760" cy="214200"/>
                </a:xfrm>
                <a:prstGeom prst="rect">
                  <a:avLst/>
                </a:prstGeom>
              </p:spPr>
            </p:pic>
          </mc:Fallback>
        </mc:AlternateContent>
      </p:grpSp>
      <p:grpSp>
        <p:nvGrpSpPr>
          <p:cNvPr id="77" name="Group 76">
            <a:extLst>
              <a:ext uri="{FF2B5EF4-FFF2-40B4-BE49-F238E27FC236}">
                <a16:creationId xmlns:a16="http://schemas.microsoft.com/office/drawing/2014/main" id="{6720AE8E-B40B-4455-9F83-F3860FF3BDEA}"/>
              </a:ext>
            </a:extLst>
          </p:cNvPr>
          <p:cNvGrpSpPr/>
          <p:nvPr/>
        </p:nvGrpSpPr>
        <p:grpSpPr>
          <a:xfrm>
            <a:off x="5428563" y="5205954"/>
            <a:ext cx="1489320" cy="272880"/>
            <a:chOff x="5428563" y="5205954"/>
            <a:chExt cx="1489320" cy="272880"/>
          </a:xfrm>
        </p:grpSpPr>
        <mc:AlternateContent xmlns:mc="http://schemas.openxmlformats.org/markup-compatibility/2006" xmlns:p14="http://schemas.microsoft.com/office/powerpoint/2010/main">
          <mc:Choice Requires="p14">
            <p:contentPart p14:bwMode="auto" r:id="rId39">
              <p14:nvContentPartPr>
                <p14:cNvPr id="62" name="Ink 61">
                  <a:extLst>
                    <a:ext uri="{FF2B5EF4-FFF2-40B4-BE49-F238E27FC236}">
                      <a16:creationId xmlns:a16="http://schemas.microsoft.com/office/drawing/2014/main" id="{38CAE67D-94AE-4AB8-99A2-908361E94B65}"/>
                    </a:ext>
                  </a:extLst>
                </p14:cNvPr>
                <p14:cNvContentPartPr/>
                <p14:nvPr/>
              </p14:nvContentPartPr>
              <p14:xfrm>
                <a:off x="5436123" y="5321514"/>
                <a:ext cx="82440" cy="125640"/>
              </p14:xfrm>
            </p:contentPart>
          </mc:Choice>
          <mc:Fallback xmlns="">
            <p:pic>
              <p:nvPicPr>
                <p:cNvPr id="62" name="Ink 61">
                  <a:extLst>
                    <a:ext uri="{FF2B5EF4-FFF2-40B4-BE49-F238E27FC236}">
                      <a16:creationId xmlns:a16="http://schemas.microsoft.com/office/drawing/2014/main" id="{38CAE67D-94AE-4AB8-99A2-908361E94B65}"/>
                    </a:ext>
                  </a:extLst>
                </p:cNvPr>
                <p:cNvPicPr/>
                <p:nvPr/>
              </p:nvPicPr>
              <p:blipFill>
                <a:blip r:embed="rId40"/>
                <a:stretch>
                  <a:fillRect/>
                </a:stretch>
              </p:blipFill>
              <p:spPr>
                <a:xfrm>
                  <a:off x="5427483" y="5312514"/>
                  <a:ext cx="1000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3" name="Ink 62">
                  <a:extLst>
                    <a:ext uri="{FF2B5EF4-FFF2-40B4-BE49-F238E27FC236}">
                      <a16:creationId xmlns:a16="http://schemas.microsoft.com/office/drawing/2014/main" id="{808B9F11-1198-4364-BEF2-B4518F8CF88F}"/>
                    </a:ext>
                  </a:extLst>
                </p14:cNvPr>
                <p14:cNvContentPartPr/>
                <p14:nvPr/>
              </p14:nvContentPartPr>
              <p14:xfrm>
                <a:off x="5428563" y="5373354"/>
                <a:ext cx="126360" cy="38880"/>
              </p14:xfrm>
            </p:contentPart>
          </mc:Choice>
          <mc:Fallback xmlns="">
            <p:pic>
              <p:nvPicPr>
                <p:cNvPr id="63" name="Ink 62">
                  <a:extLst>
                    <a:ext uri="{FF2B5EF4-FFF2-40B4-BE49-F238E27FC236}">
                      <a16:creationId xmlns:a16="http://schemas.microsoft.com/office/drawing/2014/main" id="{808B9F11-1198-4364-BEF2-B4518F8CF88F}"/>
                    </a:ext>
                  </a:extLst>
                </p:cNvPr>
                <p:cNvPicPr/>
                <p:nvPr/>
              </p:nvPicPr>
              <p:blipFill>
                <a:blip r:embed="rId42"/>
                <a:stretch>
                  <a:fillRect/>
                </a:stretch>
              </p:blipFill>
              <p:spPr>
                <a:xfrm>
                  <a:off x="5419923" y="5364714"/>
                  <a:ext cx="1440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4" name="Ink 63">
                  <a:extLst>
                    <a:ext uri="{FF2B5EF4-FFF2-40B4-BE49-F238E27FC236}">
                      <a16:creationId xmlns:a16="http://schemas.microsoft.com/office/drawing/2014/main" id="{3C31B87B-B713-4D2A-8AE4-E137572FC183}"/>
                    </a:ext>
                  </a:extLst>
                </p14:cNvPr>
                <p14:cNvContentPartPr/>
                <p14:nvPr/>
              </p14:nvContentPartPr>
              <p14:xfrm>
                <a:off x="5436483" y="5317554"/>
                <a:ext cx="90360" cy="20520"/>
              </p14:xfrm>
            </p:contentPart>
          </mc:Choice>
          <mc:Fallback xmlns="">
            <p:pic>
              <p:nvPicPr>
                <p:cNvPr id="64" name="Ink 63">
                  <a:extLst>
                    <a:ext uri="{FF2B5EF4-FFF2-40B4-BE49-F238E27FC236}">
                      <a16:creationId xmlns:a16="http://schemas.microsoft.com/office/drawing/2014/main" id="{3C31B87B-B713-4D2A-8AE4-E137572FC183}"/>
                    </a:ext>
                  </a:extLst>
                </p:cNvPr>
                <p:cNvPicPr/>
                <p:nvPr/>
              </p:nvPicPr>
              <p:blipFill>
                <a:blip r:embed="rId44"/>
                <a:stretch>
                  <a:fillRect/>
                </a:stretch>
              </p:blipFill>
              <p:spPr>
                <a:xfrm>
                  <a:off x="5427843" y="5308914"/>
                  <a:ext cx="108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BD8EEFAA-701B-41B1-93FA-F9759F2EEEB8}"/>
                    </a:ext>
                  </a:extLst>
                </p14:cNvPr>
                <p14:cNvContentPartPr/>
                <p14:nvPr/>
              </p14:nvContentPartPr>
              <p14:xfrm>
                <a:off x="5593083" y="5320794"/>
                <a:ext cx="139680" cy="158040"/>
              </p14:xfrm>
            </p:contentPart>
          </mc:Choice>
          <mc:Fallback xmlns="">
            <p:pic>
              <p:nvPicPr>
                <p:cNvPr id="65" name="Ink 64">
                  <a:extLst>
                    <a:ext uri="{FF2B5EF4-FFF2-40B4-BE49-F238E27FC236}">
                      <a16:creationId xmlns:a16="http://schemas.microsoft.com/office/drawing/2014/main" id="{BD8EEFAA-701B-41B1-93FA-F9759F2EEEB8}"/>
                    </a:ext>
                  </a:extLst>
                </p:cNvPr>
                <p:cNvPicPr/>
                <p:nvPr/>
              </p:nvPicPr>
              <p:blipFill>
                <a:blip r:embed="rId46"/>
                <a:stretch>
                  <a:fillRect/>
                </a:stretch>
              </p:blipFill>
              <p:spPr>
                <a:xfrm>
                  <a:off x="5584083" y="5312154"/>
                  <a:ext cx="1573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6" name="Ink 65">
                  <a:extLst>
                    <a:ext uri="{FF2B5EF4-FFF2-40B4-BE49-F238E27FC236}">
                      <a16:creationId xmlns:a16="http://schemas.microsoft.com/office/drawing/2014/main" id="{490DE77B-2BC1-4851-AF9D-1F27CF3325F6}"/>
                    </a:ext>
                  </a:extLst>
                </p14:cNvPr>
                <p14:cNvContentPartPr/>
                <p14:nvPr/>
              </p14:nvContentPartPr>
              <p14:xfrm>
                <a:off x="5799003" y="5318994"/>
                <a:ext cx="87840" cy="122760"/>
              </p14:xfrm>
            </p:contentPart>
          </mc:Choice>
          <mc:Fallback xmlns="">
            <p:pic>
              <p:nvPicPr>
                <p:cNvPr id="66" name="Ink 65">
                  <a:extLst>
                    <a:ext uri="{FF2B5EF4-FFF2-40B4-BE49-F238E27FC236}">
                      <a16:creationId xmlns:a16="http://schemas.microsoft.com/office/drawing/2014/main" id="{490DE77B-2BC1-4851-AF9D-1F27CF3325F6}"/>
                    </a:ext>
                  </a:extLst>
                </p:cNvPr>
                <p:cNvPicPr/>
                <p:nvPr/>
              </p:nvPicPr>
              <p:blipFill>
                <a:blip r:embed="rId48"/>
                <a:stretch>
                  <a:fillRect/>
                </a:stretch>
              </p:blipFill>
              <p:spPr>
                <a:xfrm>
                  <a:off x="5790363" y="5309994"/>
                  <a:ext cx="10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21741A6D-0299-43B4-AEE6-F5D06F94FCD3}"/>
                    </a:ext>
                  </a:extLst>
                </p14:cNvPr>
                <p14:cNvContentPartPr/>
                <p14:nvPr/>
              </p14:nvContentPartPr>
              <p14:xfrm>
                <a:off x="5924643" y="5263554"/>
                <a:ext cx="315360" cy="166680"/>
              </p14:xfrm>
            </p:contentPart>
          </mc:Choice>
          <mc:Fallback xmlns="">
            <p:pic>
              <p:nvPicPr>
                <p:cNvPr id="67" name="Ink 66">
                  <a:extLst>
                    <a:ext uri="{FF2B5EF4-FFF2-40B4-BE49-F238E27FC236}">
                      <a16:creationId xmlns:a16="http://schemas.microsoft.com/office/drawing/2014/main" id="{21741A6D-0299-43B4-AEE6-F5D06F94FCD3}"/>
                    </a:ext>
                  </a:extLst>
                </p:cNvPr>
                <p:cNvPicPr/>
                <p:nvPr/>
              </p:nvPicPr>
              <p:blipFill>
                <a:blip r:embed="rId50"/>
                <a:stretch>
                  <a:fillRect/>
                </a:stretch>
              </p:blipFill>
              <p:spPr>
                <a:xfrm>
                  <a:off x="5916003" y="5254914"/>
                  <a:ext cx="3330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k 67">
                  <a:extLst>
                    <a:ext uri="{FF2B5EF4-FFF2-40B4-BE49-F238E27FC236}">
                      <a16:creationId xmlns:a16="http://schemas.microsoft.com/office/drawing/2014/main" id="{1A7B67DA-4A6D-4A9D-968D-68C7553614F4}"/>
                    </a:ext>
                  </a:extLst>
                </p14:cNvPr>
                <p14:cNvContentPartPr/>
                <p14:nvPr/>
              </p14:nvContentPartPr>
              <p14:xfrm>
                <a:off x="6268803" y="5230794"/>
                <a:ext cx="360" cy="360"/>
              </p14:xfrm>
            </p:contentPart>
          </mc:Choice>
          <mc:Fallback xmlns="">
            <p:pic>
              <p:nvPicPr>
                <p:cNvPr id="68" name="Ink 67">
                  <a:extLst>
                    <a:ext uri="{FF2B5EF4-FFF2-40B4-BE49-F238E27FC236}">
                      <a16:creationId xmlns:a16="http://schemas.microsoft.com/office/drawing/2014/main" id="{1A7B67DA-4A6D-4A9D-968D-68C7553614F4}"/>
                    </a:ext>
                  </a:extLst>
                </p:cNvPr>
                <p:cNvPicPr/>
                <p:nvPr/>
              </p:nvPicPr>
              <p:blipFill>
                <a:blip r:embed="rId52"/>
                <a:stretch>
                  <a:fillRect/>
                </a:stretch>
              </p:blipFill>
              <p:spPr>
                <a:xfrm>
                  <a:off x="6260163" y="52221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9" name="Ink 68">
                  <a:extLst>
                    <a:ext uri="{FF2B5EF4-FFF2-40B4-BE49-F238E27FC236}">
                      <a16:creationId xmlns:a16="http://schemas.microsoft.com/office/drawing/2014/main" id="{66D20B21-3D6C-41BD-BE93-D2E66FE98762}"/>
                    </a:ext>
                  </a:extLst>
                </p14:cNvPr>
                <p14:cNvContentPartPr/>
                <p14:nvPr/>
              </p14:nvContentPartPr>
              <p14:xfrm>
                <a:off x="6054603" y="5297754"/>
                <a:ext cx="138960" cy="40320"/>
              </p14:xfrm>
            </p:contentPart>
          </mc:Choice>
          <mc:Fallback xmlns="">
            <p:pic>
              <p:nvPicPr>
                <p:cNvPr id="69" name="Ink 68">
                  <a:extLst>
                    <a:ext uri="{FF2B5EF4-FFF2-40B4-BE49-F238E27FC236}">
                      <a16:creationId xmlns:a16="http://schemas.microsoft.com/office/drawing/2014/main" id="{66D20B21-3D6C-41BD-BE93-D2E66FE98762}"/>
                    </a:ext>
                  </a:extLst>
                </p:cNvPr>
                <p:cNvPicPr/>
                <p:nvPr/>
              </p:nvPicPr>
              <p:blipFill>
                <a:blip r:embed="rId54"/>
                <a:stretch>
                  <a:fillRect/>
                </a:stretch>
              </p:blipFill>
              <p:spPr>
                <a:xfrm>
                  <a:off x="6045603" y="5289114"/>
                  <a:ext cx="156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0" name="Ink 69">
                  <a:extLst>
                    <a:ext uri="{FF2B5EF4-FFF2-40B4-BE49-F238E27FC236}">
                      <a16:creationId xmlns:a16="http://schemas.microsoft.com/office/drawing/2014/main" id="{78D62DA8-40B2-4B9F-90BD-67AA80B8B87C}"/>
                    </a:ext>
                  </a:extLst>
                </p14:cNvPr>
                <p14:cNvContentPartPr/>
                <p14:nvPr/>
              </p14:nvContentPartPr>
              <p14:xfrm>
                <a:off x="6352323" y="5321514"/>
                <a:ext cx="272160" cy="88560"/>
              </p14:xfrm>
            </p:contentPart>
          </mc:Choice>
          <mc:Fallback xmlns="">
            <p:pic>
              <p:nvPicPr>
                <p:cNvPr id="70" name="Ink 69">
                  <a:extLst>
                    <a:ext uri="{FF2B5EF4-FFF2-40B4-BE49-F238E27FC236}">
                      <a16:creationId xmlns:a16="http://schemas.microsoft.com/office/drawing/2014/main" id="{78D62DA8-40B2-4B9F-90BD-67AA80B8B87C}"/>
                    </a:ext>
                  </a:extLst>
                </p:cNvPr>
                <p:cNvPicPr/>
                <p:nvPr/>
              </p:nvPicPr>
              <p:blipFill>
                <a:blip r:embed="rId56"/>
                <a:stretch>
                  <a:fillRect/>
                </a:stretch>
              </p:blipFill>
              <p:spPr>
                <a:xfrm>
                  <a:off x="6343683" y="5312514"/>
                  <a:ext cx="2898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3" name="Ink 72">
                  <a:extLst>
                    <a:ext uri="{FF2B5EF4-FFF2-40B4-BE49-F238E27FC236}">
                      <a16:creationId xmlns:a16="http://schemas.microsoft.com/office/drawing/2014/main" id="{8CD56A47-C350-442C-B639-E9687774C306}"/>
                    </a:ext>
                  </a:extLst>
                </p14:cNvPr>
                <p14:cNvContentPartPr/>
                <p14:nvPr/>
              </p14:nvContentPartPr>
              <p14:xfrm>
                <a:off x="6819963" y="5312874"/>
                <a:ext cx="9000" cy="73440"/>
              </p14:xfrm>
            </p:contentPart>
          </mc:Choice>
          <mc:Fallback xmlns="">
            <p:pic>
              <p:nvPicPr>
                <p:cNvPr id="73" name="Ink 72">
                  <a:extLst>
                    <a:ext uri="{FF2B5EF4-FFF2-40B4-BE49-F238E27FC236}">
                      <a16:creationId xmlns:a16="http://schemas.microsoft.com/office/drawing/2014/main" id="{8CD56A47-C350-442C-B639-E9687774C306}"/>
                    </a:ext>
                  </a:extLst>
                </p:cNvPr>
                <p:cNvPicPr/>
                <p:nvPr/>
              </p:nvPicPr>
              <p:blipFill>
                <a:blip r:embed="rId58"/>
                <a:stretch>
                  <a:fillRect/>
                </a:stretch>
              </p:blipFill>
              <p:spPr>
                <a:xfrm>
                  <a:off x="6811323" y="5304234"/>
                  <a:ext cx="266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4" name="Ink 73">
                  <a:extLst>
                    <a:ext uri="{FF2B5EF4-FFF2-40B4-BE49-F238E27FC236}">
                      <a16:creationId xmlns:a16="http://schemas.microsoft.com/office/drawing/2014/main" id="{56A5FB01-142D-49E4-9BFB-D30F96CD9975}"/>
                    </a:ext>
                  </a:extLst>
                </p14:cNvPr>
                <p14:cNvContentPartPr/>
                <p14:nvPr/>
              </p14:nvContentPartPr>
              <p14:xfrm>
                <a:off x="6845163" y="5243754"/>
                <a:ext cx="360" cy="3600"/>
              </p14:xfrm>
            </p:contentPart>
          </mc:Choice>
          <mc:Fallback xmlns="">
            <p:pic>
              <p:nvPicPr>
                <p:cNvPr id="74" name="Ink 73">
                  <a:extLst>
                    <a:ext uri="{FF2B5EF4-FFF2-40B4-BE49-F238E27FC236}">
                      <a16:creationId xmlns:a16="http://schemas.microsoft.com/office/drawing/2014/main" id="{56A5FB01-142D-49E4-9BFB-D30F96CD9975}"/>
                    </a:ext>
                  </a:extLst>
                </p:cNvPr>
                <p:cNvPicPr/>
                <p:nvPr/>
              </p:nvPicPr>
              <p:blipFill>
                <a:blip r:embed="rId60"/>
                <a:stretch>
                  <a:fillRect/>
                </a:stretch>
              </p:blipFill>
              <p:spPr>
                <a:xfrm>
                  <a:off x="6836523" y="5235114"/>
                  <a:ext cx="180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5" name="Ink 74">
                  <a:extLst>
                    <a:ext uri="{FF2B5EF4-FFF2-40B4-BE49-F238E27FC236}">
                      <a16:creationId xmlns:a16="http://schemas.microsoft.com/office/drawing/2014/main" id="{3CCB72D0-22B2-4801-A454-263CCC71E57A}"/>
                    </a:ext>
                  </a:extLst>
                </p14:cNvPr>
                <p14:cNvContentPartPr/>
                <p14:nvPr/>
              </p14:nvContentPartPr>
              <p14:xfrm>
                <a:off x="6697923" y="5213874"/>
                <a:ext cx="48960" cy="245880"/>
              </p14:xfrm>
            </p:contentPart>
          </mc:Choice>
          <mc:Fallback xmlns="">
            <p:pic>
              <p:nvPicPr>
                <p:cNvPr id="75" name="Ink 74">
                  <a:extLst>
                    <a:ext uri="{FF2B5EF4-FFF2-40B4-BE49-F238E27FC236}">
                      <a16:creationId xmlns:a16="http://schemas.microsoft.com/office/drawing/2014/main" id="{3CCB72D0-22B2-4801-A454-263CCC71E57A}"/>
                    </a:ext>
                  </a:extLst>
                </p:cNvPr>
                <p:cNvPicPr/>
                <p:nvPr/>
              </p:nvPicPr>
              <p:blipFill>
                <a:blip r:embed="rId62"/>
                <a:stretch>
                  <a:fillRect/>
                </a:stretch>
              </p:blipFill>
              <p:spPr>
                <a:xfrm>
                  <a:off x="6689283" y="5205234"/>
                  <a:ext cx="66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76" name="Ink 75">
                  <a:extLst>
                    <a:ext uri="{FF2B5EF4-FFF2-40B4-BE49-F238E27FC236}">
                      <a16:creationId xmlns:a16="http://schemas.microsoft.com/office/drawing/2014/main" id="{8FB76005-F236-440E-9E27-479C878FE5B5}"/>
                    </a:ext>
                  </a:extLst>
                </p14:cNvPr>
                <p14:cNvContentPartPr/>
                <p14:nvPr/>
              </p14:nvContentPartPr>
              <p14:xfrm>
                <a:off x="6855243" y="5205954"/>
                <a:ext cx="62640" cy="247320"/>
              </p14:xfrm>
            </p:contentPart>
          </mc:Choice>
          <mc:Fallback xmlns="">
            <p:pic>
              <p:nvPicPr>
                <p:cNvPr id="76" name="Ink 75">
                  <a:extLst>
                    <a:ext uri="{FF2B5EF4-FFF2-40B4-BE49-F238E27FC236}">
                      <a16:creationId xmlns:a16="http://schemas.microsoft.com/office/drawing/2014/main" id="{8FB76005-F236-440E-9E27-479C878FE5B5}"/>
                    </a:ext>
                  </a:extLst>
                </p:cNvPr>
                <p:cNvPicPr/>
                <p:nvPr/>
              </p:nvPicPr>
              <p:blipFill>
                <a:blip r:embed="rId64"/>
                <a:stretch>
                  <a:fillRect/>
                </a:stretch>
              </p:blipFill>
              <p:spPr>
                <a:xfrm>
                  <a:off x="6846243" y="5197314"/>
                  <a:ext cx="80280" cy="264960"/>
                </a:xfrm>
                <a:prstGeom prst="rect">
                  <a:avLst/>
                </a:prstGeom>
              </p:spPr>
            </p:pic>
          </mc:Fallback>
        </mc:AlternateContent>
      </p:grpSp>
      <p:sp>
        <p:nvSpPr>
          <p:cNvPr id="78" name="TextBox 77">
            <a:extLst>
              <a:ext uri="{FF2B5EF4-FFF2-40B4-BE49-F238E27FC236}">
                <a16:creationId xmlns:a16="http://schemas.microsoft.com/office/drawing/2014/main" id="{E45E4E4C-0D5C-4F2C-88C8-A50DB98FB578}"/>
              </a:ext>
            </a:extLst>
          </p:cNvPr>
          <p:cNvSpPr txBox="1"/>
          <p:nvPr/>
        </p:nvSpPr>
        <p:spPr>
          <a:xfrm>
            <a:off x="827130" y="5939481"/>
            <a:ext cx="9939724" cy="369332"/>
          </a:xfrm>
          <a:prstGeom prst="rect">
            <a:avLst/>
          </a:prstGeom>
          <a:noFill/>
        </p:spPr>
        <p:txBody>
          <a:bodyPr wrap="square" rtlCol="0">
            <a:spAutoFit/>
          </a:bodyPr>
          <a:lstStyle/>
          <a:p>
            <a:r>
              <a:rPr lang="en-US" b="0" i="0" dirty="0">
                <a:solidFill>
                  <a:srgbClr val="273239"/>
                </a:solidFill>
                <a:effectLst/>
                <a:latin typeface="urw-din"/>
              </a:rPr>
              <a:t>where   </a:t>
            </a:r>
            <a:r>
              <a:rPr lang="el-GR" b="1" i="0" dirty="0">
                <a:solidFill>
                  <a:srgbClr val="273239"/>
                </a:solidFill>
                <a:effectLst/>
                <a:latin typeface="Segoe UI Symbol" panose="020B0502040204020203" pitchFamily="34" charset="0"/>
                <a:ea typeface="Segoe UI Symbol" panose="020B0502040204020203" pitchFamily="34" charset="0"/>
              </a:rPr>
              <a:t>λ</a:t>
            </a:r>
            <a:r>
              <a:rPr lang="en-US" b="0" i="0" dirty="0">
                <a:solidFill>
                  <a:srgbClr val="273239"/>
                </a:solidFill>
                <a:effectLst/>
                <a:latin typeface="Segoe UI Symbol" panose="020B0502040204020203" pitchFamily="34" charset="0"/>
                <a:ea typeface="Segoe UI Symbol" panose="020B0502040204020203" pitchFamily="34" charset="0"/>
              </a:rPr>
              <a:t> </a:t>
            </a:r>
            <a:r>
              <a:rPr lang="en-US" b="0" i="0" dirty="0">
                <a:solidFill>
                  <a:srgbClr val="273239"/>
                </a:solidFill>
                <a:effectLst/>
                <a:latin typeface="urw-din"/>
              </a:rPr>
              <a:t>is the eigenvalue and </a:t>
            </a:r>
            <a:r>
              <a:rPr lang="en-US" b="1" i="0" dirty="0">
                <a:solidFill>
                  <a:srgbClr val="273239"/>
                </a:solidFill>
                <a:effectLst/>
                <a:latin typeface="urw-din"/>
              </a:rPr>
              <a:t>I</a:t>
            </a:r>
            <a:r>
              <a:rPr lang="en-US" b="0" i="0" dirty="0">
                <a:solidFill>
                  <a:srgbClr val="273239"/>
                </a:solidFill>
                <a:effectLst/>
                <a:latin typeface="urw-din"/>
              </a:rPr>
              <a:t> is the Identity Matrix</a:t>
            </a:r>
            <a:endParaRPr lang="en-US" dirty="0"/>
          </a:p>
        </p:txBody>
      </p:sp>
      <p:grpSp>
        <p:nvGrpSpPr>
          <p:cNvPr id="31" name="Group 30">
            <a:extLst>
              <a:ext uri="{FF2B5EF4-FFF2-40B4-BE49-F238E27FC236}">
                <a16:creationId xmlns:a16="http://schemas.microsoft.com/office/drawing/2014/main" id="{0E93CC71-1F30-4326-995C-6E9CEA699DBE}"/>
              </a:ext>
            </a:extLst>
          </p:cNvPr>
          <p:cNvGrpSpPr/>
          <p:nvPr/>
        </p:nvGrpSpPr>
        <p:grpSpPr>
          <a:xfrm>
            <a:off x="2189120" y="5175340"/>
            <a:ext cx="1085400" cy="260640"/>
            <a:chOff x="2189120" y="5175340"/>
            <a:chExt cx="1085400" cy="260640"/>
          </a:xfrm>
        </p:grpSpPr>
        <mc:AlternateContent xmlns:mc="http://schemas.openxmlformats.org/markup-compatibility/2006">
          <mc:Choice xmlns:p14="http://schemas.microsoft.com/office/powerpoint/2010/main" Requires="p14">
            <p:contentPart p14:bwMode="auto" r:id="rId65">
              <p14:nvContentPartPr>
                <p14:cNvPr id="4" name="Ink 3">
                  <a:extLst>
                    <a:ext uri="{FF2B5EF4-FFF2-40B4-BE49-F238E27FC236}">
                      <a16:creationId xmlns:a16="http://schemas.microsoft.com/office/drawing/2014/main" id="{0B02EB57-7E1B-41AD-BF2E-00255B8E89FD}"/>
                    </a:ext>
                  </a:extLst>
                </p14:cNvPr>
                <p14:cNvContentPartPr/>
                <p14:nvPr/>
              </p14:nvContentPartPr>
              <p14:xfrm>
                <a:off x="2247800" y="5175340"/>
                <a:ext cx="948240" cy="159840"/>
              </p14:xfrm>
            </p:contentPart>
          </mc:Choice>
          <mc:Fallback>
            <p:pic>
              <p:nvPicPr>
                <p:cNvPr id="4" name="Ink 3">
                  <a:extLst>
                    <a:ext uri="{FF2B5EF4-FFF2-40B4-BE49-F238E27FC236}">
                      <a16:creationId xmlns:a16="http://schemas.microsoft.com/office/drawing/2014/main" id="{0B02EB57-7E1B-41AD-BF2E-00255B8E89FD}"/>
                    </a:ext>
                  </a:extLst>
                </p:cNvPr>
                <p:cNvPicPr/>
                <p:nvPr/>
              </p:nvPicPr>
              <p:blipFill>
                <a:blip r:embed="rId66"/>
                <a:stretch>
                  <a:fillRect/>
                </a:stretch>
              </p:blipFill>
              <p:spPr>
                <a:xfrm>
                  <a:off x="2238800" y="5166340"/>
                  <a:ext cx="9658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 name="Ink 4">
                  <a:extLst>
                    <a:ext uri="{FF2B5EF4-FFF2-40B4-BE49-F238E27FC236}">
                      <a16:creationId xmlns:a16="http://schemas.microsoft.com/office/drawing/2014/main" id="{5DB0A56D-EADF-4BDF-86D9-08B14B680628}"/>
                    </a:ext>
                  </a:extLst>
                </p14:cNvPr>
                <p14:cNvContentPartPr/>
                <p14:nvPr/>
              </p14:nvContentPartPr>
              <p14:xfrm>
                <a:off x="2189120" y="5342740"/>
                <a:ext cx="1085400" cy="93240"/>
              </p14:xfrm>
            </p:contentPart>
          </mc:Choice>
          <mc:Fallback>
            <p:pic>
              <p:nvPicPr>
                <p:cNvPr id="5" name="Ink 4">
                  <a:extLst>
                    <a:ext uri="{FF2B5EF4-FFF2-40B4-BE49-F238E27FC236}">
                      <a16:creationId xmlns:a16="http://schemas.microsoft.com/office/drawing/2014/main" id="{5DB0A56D-EADF-4BDF-86D9-08B14B680628}"/>
                    </a:ext>
                  </a:extLst>
                </p:cNvPr>
                <p:cNvPicPr/>
                <p:nvPr/>
              </p:nvPicPr>
              <p:blipFill>
                <a:blip r:embed="rId68"/>
                <a:stretch>
                  <a:fillRect/>
                </a:stretch>
              </p:blipFill>
              <p:spPr>
                <a:xfrm>
                  <a:off x="2180480" y="5333740"/>
                  <a:ext cx="1103040" cy="110880"/>
                </a:xfrm>
                <a:prstGeom prst="rect">
                  <a:avLst/>
                </a:prstGeom>
              </p:spPr>
            </p:pic>
          </mc:Fallback>
        </mc:AlternateContent>
      </p:grpSp>
      <p:grpSp>
        <p:nvGrpSpPr>
          <p:cNvPr id="29" name="Group 28">
            <a:extLst>
              <a:ext uri="{FF2B5EF4-FFF2-40B4-BE49-F238E27FC236}">
                <a16:creationId xmlns:a16="http://schemas.microsoft.com/office/drawing/2014/main" id="{31E57945-BB2E-4F64-A9BF-90F56EBD2341}"/>
              </a:ext>
            </a:extLst>
          </p:cNvPr>
          <p:cNvGrpSpPr/>
          <p:nvPr/>
        </p:nvGrpSpPr>
        <p:grpSpPr>
          <a:xfrm>
            <a:off x="2206040" y="5542900"/>
            <a:ext cx="2233080" cy="514440"/>
            <a:chOff x="2206040" y="5542900"/>
            <a:chExt cx="2233080" cy="514440"/>
          </a:xfrm>
        </p:grpSpPr>
        <mc:AlternateContent xmlns:mc="http://schemas.openxmlformats.org/markup-compatibility/2006">
          <mc:Choice xmlns:p14="http://schemas.microsoft.com/office/powerpoint/2010/main" Requires="p14">
            <p:contentPart p14:bwMode="auto" r:id="rId69">
              <p14:nvContentPartPr>
                <p14:cNvPr id="8" name="Ink 7">
                  <a:extLst>
                    <a:ext uri="{FF2B5EF4-FFF2-40B4-BE49-F238E27FC236}">
                      <a16:creationId xmlns:a16="http://schemas.microsoft.com/office/drawing/2014/main" id="{94C6D2B8-D661-42EC-A830-05A618EAEBD0}"/>
                    </a:ext>
                  </a:extLst>
                </p14:cNvPr>
                <p14:cNvContentPartPr/>
                <p14:nvPr/>
              </p14:nvContentPartPr>
              <p14:xfrm>
                <a:off x="2516360" y="5701660"/>
                <a:ext cx="167040" cy="238320"/>
              </p14:xfrm>
            </p:contentPart>
          </mc:Choice>
          <mc:Fallback>
            <p:pic>
              <p:nvPicPr>
                <p:cNvPr id="8" name="Ink 7">
                  <a:extLst>
                    <a:ext uri="{FF2B5EF4-FFF2-40B4-BE49-F238E27FC236}">
                      <a16:creationId xmlns:a16="http://schemas.microsoft.com/office/drawing/2014/main" id="{94C6D2B8-D661-42EC-A830-05A618EAEBD0}"/>
                    </a:ext>
                  </a:extLst>
                </p:cNvPr>
                <p:cNvPicPr/>
                <p:nvPr/>
              </p:nvPicPr>
              <p:blipFill>
                <a:blip r:embed="rId70"/>
                <a:stretch>
                  <a:fillRect/>
                </a:stretch>
              </p:blipFill>
              <p:spPr>
                <a:xfrm>
                  <a:off x="2507360" y="5692660"/>
                  <a:ext cx="1846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9" name="Ink 8">
                  <a:extLst>
                    <a:ext uri="{FF2B5EF4-FFF2-40B4-BE49-F238E27FC236}">
                      <a16:creationId xmlns:a16="http://schemas.microsoft.com/office/drawing/2014/main" id="{137C31A6-940F-4D76-98EF-333D1F04795B}"/>
                    </a:ext>
                  </a:extLst>
                </p14:cNvPr>
                <p14:cNvContentPartPr/>
                <p14:nvPr/>
              </p14:nvContentPartPr>
              <p14:xfrm>
                <a:off x="2791760" y="5826580"/>
                <a:ext cx="110160" cy="3600"/>
              </p14:xfrm>
            </p:contentPart>
          </mc:Choice>
          <mc:Fallback>
            <p:pic>
              <p:nvPicPr>
                <p:cNvPr id="9" name="Ink 8">
                  <a:extLst>
                    <a:ext uri="{FF2B5EF4-FFF2-40B4-BE49-F238E27FC236}">
                      <a16:creationId xmlns:a16="http://schemas.microsoft.com/office/drawing/2014/main" id="{137C31A6-940F-4D76-98EF-333D1F04795B}"/>
                    </a:ext>
                  </a:extLst>
                </p:cNvPr>
                <p:cNvPicPr/>
                <p:nvPr/>
              </p:nvPicPr>
              <p:blipFill>
                <a:blip r:embed="rId72"/>
                <a:stretch>
                  <a:fillRect/>
                </a:stretch>
              </p:blipFill>
              <p:spPr>
                <a:xfrm>
                  <a:off x="2783120" y="5817940"/>
                  <a:ext cx="1278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 name="Ink 9">
                  <a:extLst>
                    <a:ext uri="{FF2B5EF4-FFF2-40B4-BE49-F238E27FC236}">
                      <a16:creationId xmlns:a16="http://schemas.microsoft.com/office/drawing/2014/main" id="{290401D1-6278-4FB1-9043-5B5AF180569F}"/>
                    </a:ext>
                  </a:extLst>
                </p14:cNvPr>
                <p14:cNvContentPartPr/>
                <p14:nvPr/>
              </p14:nvContentPartPr>
              <p14:xfrm>
                <a:off x="3044840" y="5700940"/>
                <a:ext cx="142200" cy="113040"/>
              </p14:xfrm>
            </p:contentPart>
          </mc:Choice>
          <mc:Fallback>
            <p:pic>
              <p:nvPicPr>
                <p:cNvPr id="10" name="Ink 9">
                  <a:extLst>
                    <a:ext uri="{FF2B5EF4-FFF2-40B4-BE49-F238E27FC236}">
                      <a16:creationId xmlns:a16="http://schemas.microsoft.com/office/drawing/2014/main" id="{290401D1-6278-4FB1-9043-5B5AF180569F}"/>
                    </a:ext>
                  </a:extLst>
                </p:cNvPr>
                <p:cNvPicPr/>
                <p:nvPr/>
              </p:nvPicPr>
              <p:blipFill>
                <a:blip r:embed="rId74"/>
                <a:stretch>
                  <a:fillRect/>
                </a:stretch>
              </p:blipFill>
              <p:spPr>
                <a:xfrm>
                  <a:off x="3035840" y="5691940"/>
                  <a:ext cx="1598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1" name="Ink 10">
                  <a:extLst>
                    <a:ext uri="{FF2B5EF4-FFF2-40B4-BE49-F238E27FC236}">
                      <a16:creationId xmlns:a16="http://schemas.microsoft.com/office/drawing/2014/main" id="{07E2EA18-719C-4EB4-BC72-7EF1E801CDC7}"/>
                    </a:ext>
                  </a:extLst>
                </p14:cNvPr>
                <p14:cNvContentPartPr/>
                <p14:nvPr/>
              </p14:nvContentPartPr>
              <p14:xfrm>
                <a:off x="3034040" y="5775100"/>
                <a:ext cx="145440" cy="132840"/>
              </p14:xfrm>
            </p:contentPart>
          </mc:Choice>
          <mc:Fallback>
            <p:pic>
              <p:nvPicPr>
                <p:cNvPr id="11" name="Ink 10">
                  <a:extLst>
                    <a:ext uri="{FF2B5EF4-FFF2-40B4-BE49-F238E27FC236}">
                      <a16:creationId xmlns:a16="http://schemas.microsoft.com/office/drawing/2014/main" id="{07E2EA18-719C-4EB4-BC72-7EF1E801CDC7}"/>
                    </a:ext>
                  </a:extLst>
                </p:cNvPr>
                <p:cNvPicPr/>
                <p:nvPr/>
              </p:nvPicPr>
              <p:blipFill>
                <a:blip r:embed="rId76"/>
                <a:stretch>
                  <a:fillRect/>
                </a:stretch>
              </p:blipFill>
              <p:spPr>
                <a:xfrm>
                  <a:off x="3025040" y="5766460"/>
                  <a:ext cx="1630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3" name="Ink 12">
                  <a:extLst>
                    <a:ext uri="{FF2B5EF4-FFF2-40B4-BE49-F238E27FC236}">
                      <a16:creationId xmlns:a16="http://schemas.microsoft.com/office/drawing/2014/main" id="{77B1589B-396E-4C6F-8DE5-890FF9C06787}"/>
                    </a:ext>
                  </a:extLst>
                </p14:cNvPr>
                <p14:cNvContentPartPr/>
                <p14:nvPr/>
              </p14:nvContentPartPr>
              <p14:xfrm>
                <a:off x="3279920" y="5721100"/>
                <a:ext cx="125280" cy="9360"/>
              </p14:xfrm>
            </p:contentPart>
          </mc:Choice>
          <mc:Fallback>
            <p:pic>
              <p:nvPicPr>
                <p:cNvPr id="13" name="Ink 12">
                  <a:extLst>
                    <a:ext uri="{FF2B5EF4-FFF2-40B4-BE49-F238E27FC236}">
                      <a16:creationId xmlns:a16="http://schemas.microsoft.com/office/drawing/2014/main" id="{77B1589B-396E-4C6F-8DE5-890FF9C06787}"/>
                    </a:ext>
                  </a:extLst>
                </p:cNvPr>
                <p:cNvPicPr/>
                <p:nvPr/>
              </p:nvPicPr>
              <p:blipFill>
                <a:blip r:embed="rId78"/>
                <a:stretch>
                  <a:fillRect/>
                </a:stretch>
              </p:blipFill>
              <p:spPr>
                <a:xfrm>
                  <a:off x="3270920" y="5712100"/>
                  <a:ext cx="1429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4" name="Ink 13">
                  <a:extLst>
                    <a:ext uri="{FF2B5EF4-FFF2-40B4-BE49-F238E27FC236}">
                      <a16:creationId xmlns:a16="http://schemas.microsoft.com/office/drawing/2014/main" id="{9C6728AD-9030-4AE5-B466-102E8555F294}"/>
                    </a:ext>
                  </a:extLst>
                </p14:cNvPr>
                <p14:cNvContentPartPr/>
                <p14:nvPr/>
              </p14:nvContentPartPr>
              <p14:xfrm>
                <a:off x="3342920" y="5729380"/>
                <a:ext cx="46080" cy="133560"/>
              </p14:xfrm>
            </p:contentPart>
          </mc:Choice>
          <mc:Fallback>
            <p:pic>
              <p:nvPicPr>
                <p:cNvPr id="14" name="Ink 13">
                  <a:extLst>
                    <a:ext uri="{FF2B5EF4-FFF2-40B4-BE49-F238E27FC236}">
                      <a16:creationId xmlns:a16="http://schemas.microsoft.com/office/drawing/2014/main" id="{9C6728AD-9030-4AE5-B466-102E8555F294}"/>
                    </a:ext>
                  </a:extLst>
                </p:cNvPr>
                <p:cNvPicPr/>
                <p:nvPr/>
              </p:nvPicPr>
              <p:blipFill>
                <a:blip r:embed="rId80"/>
                <a:stretch>
                  <a:fillRect/>
                </a:stretch>
              </p:blipFill>
              <p:spPr>
                <a:xfrm>
                  <a:off x="3334280" y="5720740"/>
                  <a:ext cx="637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7" name="Ink 16">
                  <a:extLst>
                    <a:ext uri="{FF2B5EF4-FFF2-40B4-BE49-F238E27FC236}">
                      <a16:creationId xmlns:a16="http://schemas.microsoft.com/office/drawing/2014/main" id="{11D4E010-7471-4502-9D2B-DFBDA9EFCF69}"/>
                    </a:ext>
                  </a:extLst>
                </p14:cNvPr>
                <p14:cNvContentPartPr/>
                <p14:nvPr/>
              </p14:nvContentPartPr>
              <p14:xfrm>
                <a:off x="3295040" y="5883460"/>
                <a:ext cx="123840" cy="14040"/>
              </p14:xfrm>
            </p:contentPart>
          </mc:Choice>
          <mc:Fallback>
            <p:pic>
              <p:nvPicPr>
                <p:cNvPr id="17" name="Ink 16">
                  <a:extLst>
                    <a:ext uri="{FF2B5EF4-FFF2-40B4-BE49-F238E27FC236}">
                      <a16:creationId xmlns:a16="http://schemas.microsoft.com/office/drawing/2014/main" id="{11D4E010-7471-4502-9D2B-DFBDA9EFCF69}"/>
                    </a:ext>
                  </a:extLst>
                </p:cNvPr>
                <p:cNvPicPr/>
                <p:nvPr/>
              </p:nvPicPr>
              <p:blipFill>
                <a:blip r:embed="rId82"/>
                <a:stretch>
                  <a:fillRect/>
                </a:stretch>
              </p:blipFill>
              <p:spPr>
                <a:xfrm>
                  <a:off x="3286040" y="5874460"/>
                  <a:ext cx="1414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8" name="Ink 17">
                  <a:extLst>
                    <a:ext uri="{FF2B5EF4-FFF2-40B4-BE49-F238E27FC236}">
                      <a16:creationId xmlns:a16="http://schemas.microsoft.com/office/drawing/2014/main" id="{E8646272-5794-4A2F-ADBA-CA9A5FD01511}"/>
                    </a:ext>
                  </a:extLst>
                </p14:cNvPr>
                <p14:cNvContentPartPr/>
                <p14:nvPr/>
              </p14:nvContentPartPr>
              <p14:xfrm>
                <a:off x="3823880" y="5779420"/>
                <a:ext cx="104760" cy="75240"/>
              </p14:xfrm>
            </p:contentPart>
          </mc:Choice>
          <mc:Fallback>
            <p:pic>
              <p:nvPicPr>
                <p:cNvPr id="18" name="Ink 17">
                  <a:extLst>
                    <a:ext uri="{FF2B5EF4-FFF2-40B4-BE49-F238E27FC236}">
                      <a16:creationId xmlns:a16="http://schemas.microsoft.com/office/drawing/2014/main" id="{E8646272-5794-4A2F-ADBA-CA9A5FD01511}"/>
                    </a:ext>
                  </a:extLst>
                </p:cNvPr>
                <p:cNvPicPr/>
                <p:nvPr/>
              </p:nvPicPr>
              <p:blipFill>
                <a:blip r:embed="rId84"/>
                <a:stretch>
                  <a:fillRect/>
                </a:stretch>
              </p:blipFill>
              <p:spPr>
                <a:xfrm>
                  <a:off x="3814880" y="5770780"/>
                  <a:ext cx="1224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 name="Ink 19">
                  <a:extLst>
                    <a:ext uri="{FF2B5EF4-FFF2-40B4-BE49-F238E27FC236}">
                      <a16:creationId xmlns:a16="http://schemas.microsoft.com/office/drawing/2014/main" id="{EA9967E9-1214-4C58-BDD0-D2A79199E505}"/>
                    </a:ext>
                  </a:extLst>
                </p14:cNvPr>
                <p14:cNvContentPartPr/>
                <p14:nvPr/>
              </p14:nvContentPartPr>
              <p14:xfrm>
                <a:off x="4029440" y="5731180"/>
                <a:ext cx="158040" cy="106920"/>
              </p14:xfrm>
            </p:contentPart>
          </mc:Choice>
          <mc:Fallback>
            <p:pic>
              <p:nvPicPr>
                <p:cNvPr id="20" name="Ink 19">
                  <a:extLst>
                    <a:ext uri="{FF2B5EF4-FFF2-40B4-BE49-F238E27FC236}">
                      <a16:creationId xmlns:a16="http://schemas.microsoft.com/office/drawing/2014/main" id="{EA9967E9-1214-4C58-BDD0-D2A79199E505}"/>
                    </a:ext>
                  </a:extLst>
                </p:cNvPr>
                <p:cNvPicPr/>
                <p:nvPr/>
              </p:nvPicPr>
              <p:blipFill>
                <a:blip r:embed="rId86"/>
                <a:stretch>
                  <a:fillRect/>
                </a:stretch>
              </p:blipFill>
              <p:spPr>
                <a:xfrm>
                  <a:off x="4020800" y="5722180"/>
                  <a:ext cx="1756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1" name="Ink 20">
                  <a:extLst>
                    <a:ext uri="{FF2B5EF4-FFF2-40B4-BE49-F238E27FC236}">
                      <a16:creationId xmlns:a16="http://schemas.microsoft.com/office/drawing/2014/main" id="{FE151B61-6C37-40E0-AB1E-892AE5688C55}"/>
                    </a:ext>
                  </a:extLst>
                </p14:cNvPr>
                <p14:cNvContentPartPr/>
                <p14:nvPr/>
              </p14:nvContentPartPr>
              <p14:xfrm>
                <a:off x="2356880" y="5670700"/>
                <a:ext cx="6480" cy="311400"/>
              </p14:xfrm>
            </p:contentPart>
          </mc:Choice>
          <mc:Fallback>
            <p:pic>
              <p:nvPicPr>
                <p:cNvPr id="21" name="Ink 20">
                  <a:extLst>
                    <a:ext uri="{FF2B5EF4-FFF2-40B4-BE49-F238E27FC236}">
                      <a16:creationId xmlns:a16="http://schemas.microsoft.com/office/drawing/2014/main" id="{FE151B61-6C37-40E0-AB1E-892AE5688C55}"/>
                    </a:ext>
                  </a:extLst>
                </p:cNvPr>
                <p:cNvPicPr/>
                <p:nvPr/>
              </p:nvPicPr>
              <p:blipFill>
                <a:blip r:embed="rId88"/>
                <a:stretch>
                  <a:fillRect/>
                </a:stretch>
              </p:blipFill>
              <p:spPr>
                <a:xfrm>
                  <a:off x="2347880" y="5661700"/>
                  <a:ext cx="241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2" name="Ink 21">
                  <a:extLst>
                    <a:ext uri="{FF2B5EF4-FFF2-40B4-BE49-F238E27FC236}">
                      <a16:creationId xmlns:a16="http://schemas.microsoft.com/office/drawing/2014/main" id="{37E6D3CB-65EB-4399-A488-6859892FA955}"/>
                    </a:ext>
                  </a:extLst>
                </p14:cNvPr>
                <p14:cNvContentPartPr/>
                <p14:nvPr/>
              </p14:nvContentPartPr>
              <p14:xfrm>
                <a:off x="2206040" y="5542900"/>
                <a:ext cx="2233080" cy="514440"/>
              </p14:xfrm>
            </p:contentPart>
          </mc:Choice>
          <mc:Fallback>
            <p:pic>
              <p:nvPicPr>
                <p:cNvPr id="22" name="Ink 21">
                  <a:extLst>
                    <a:ext uri="{FF2B5EF4-FFF2-40B4-BE49-F238E27FC236}">
                      <a16:creationId xmlns:a16="http://schemas.microsoft.com/office/drawing/2014/main" id="{37E6D3CB-65EB-4399-A488-6859892FA955}"/>
                    </a:ext>
                  </a:extLst>
                </p:cNvPr>
                <p:cNvPicPr/>
                <p:nvPr/>
              </p:nvPicPr>
              <p:blipFill>
                <a:blip r:embed="rId90"/>
                <a:stretch>
                  <a:fillRect/>
                </a:stretch>
              </p:blipFill>
              <p:spPr>
                <a:xfrm>
                  <a:off x="2197040" y="5533900"/>
                  <a:ext cx="2250720" cy="532080"/>
                </a:xfrm>
                <a:prstGeom prst="rect">
                  <a:avLst/>
                </a:prstGeom>
              </p:spPr>
            </p:pic>
          </mc:Fallback>
        </mc:AlternateContent>
      </p:grpSp>
      <p:grpSp>
        <p:nvGrpSpPr>
          <p:cNvPr id="36" name="Group 35">
            <a:extLst>
              <a:ext uri="{FF2B5EF4-FFF2-40B4-BE49-F238E27FC236}">
                <a16:creationId xmlns:a16="http://schemas.microsoft.com/office/drawing/2014/main" id="{FA489A0C-BBE7-4F16-B162-89ADDEE1B0F0}"/>
              </a:ext>
            </a:extLst>
          </p:cNvPr>
          <p:cNvGrpSpPr/>
          <p:nvPr/>
        </p:nvGrpSpPr>
        <p:grpSpPr>
          <a:xfrm>
            <a:off x="3850520" y="4588900"/>
            <a:ext cx="183600" cy="59760"/>
            <a:chOff x="3850520" y="4588900"/>
            <a:chExt cx="183600" cy="59760"/>
          </a:xfrm>
        </p:grpSpPr>
        <mc:AlternateContent xmlns:mc="http://schemas.openxmlformats.org/markup-compatibility/2006">
          <mc:Choice xmlns:p14="http://schemas.microsoft.com/office/powerpoint/2010/main" Requires="p14">
            <p:contentPart p14:bwMode="auto" r:id="rId91">
              <p14:nvContentPartPr>
                <p14:cNvPr id="34" name="Ink 33">
                  <a:extLst>
                    <a:ext uri="{FF2B5EF4-FFF2-40B4-BE49-F238E27FC236}">
                      <a16:creationId xmlns:a16="http://schemas.microsoft.com/office/drawing/2014/main" id="{58811706-321B-4CED-B089-7F5685E31A30}"/>
                    </a:ext>
                  </a:extLst>
                </p14:cNvPr>
                <p14:cNvContentPartPr/>
                <p14:nvPr/>
              </p14:nvContentPartPr>
              <p14:xfrm>
                <a:off x="3850520" y="4588900"/>
                <a:ext cx="125280" cy="20520"/>
              </p14:xfrm>
            </p:contentPart>
          </mc:Choice>
          <mc:Fallback>
            <p:pic>
              <p:nvPicPr>
                <p:cNvPr id="34" name="Ink 33">
                  <a:extLst>
                    <a:ext uri="{FF2B5EF4-FFF2-40B4-BE49-F238E27FC236}">
                      <a16:creationId xmlns:a16="http://schemas.microsoft.com/office/drawing/2014/main" id="{58811706-321B-4CED-B089-7F5685E31A30}"/>
                    </a:ext>
                  </a:extLst>
                </p:cNvPr>
                <p:cNvPicPr/>
                <p:nvPr/>
              </p:nvPicPr>
              <p:blipFill>
                <a:blip r:embed="rId92"/>
                <a:stretch>
                  <a:fillRect/>
                </a:stretch>
              </p:blipFill>
              <p:spPr>
                <a:xfrm>
                  <a:off x="3841520" y="4580260"/>
                  <a:ext cx="1429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5" name="Ink 34">
                  <a:extLst>
                    <a:ext uri="{FF2B5EF4-FFF2-40B4-BE49-F238E27FC236}">
                      <a16:creationId xmlns:a16="http://schemas.microsoft.com/office/drawing/2014/main" id="{E4C9036F-0F83-428B-8B04-948B260B3220}"/>
                    </a:ext>
                  </a:extLst>
                </p14:cNvPr>
                <p14:cNvContentPartPr/>
                <p14:nvPr/>
              </p14:nvContentPartPr>
              <p14:xfrm>
                <a:off x="3875360" y="4607980"/>
                <a:ext cx="158760" cy="40680"/>
              </p14:xfrm>
            </p:contentPart>
          </mc:Choice>
          <mc:Fallback>
            <p:pic>
              <p:nvPicPr>
                <p:cNvPr id="35" name="Ink 34">
                  <a:extLst>
                    <a:ext uri="{FF2B5EF4-FFF2-40B4-BE49-F238E27FC236}">
                      <a16:creationId xmlns:a16="http://schemas.microsoft.com/office/drawing/2014/main" id="{E4C9036F-0F83-428B-8B04-948B260B3220}"/>
                    </a:ext>
                  </a:extLst>
                </p:cNvPr>
                <p:cNvPicPr/>
                <p:nvPr/>
              </p:nvPicPr>
              <p:blipFill>
                <a:blip r:embed="rId94"/>
                <a:stretch>
                  <a:fillRect/>
                </a:stretch>
              </p:blipFill>
              <p:spPr>
                <a:xfrm>
                  <a:off x="3866360" y="4599340"/>
                  <a:ext cx="176400" cy="58320"/>
                </a:xfrm>
                <a:prstGeom prst="rect">
                  <a:avLst/>
                </a:prstGeom>
              </p:spPr>
            </p:pic>
          </mc:Fallback>
        </mc:AlternateContent>
      </p:grpSp>
      <p:grpSp>
        <p:nvGrpSpPr>
          <p:cNvPr id="51" name="Group 50">
            <a:extLst>
              <a:ext uri="{FF2B5EF4-FFF2-40B4-BE49-F238E27FC236}">
                <a16:creationId xmlns:a16="http://schemas.microsoft.com/office/drawing/2014/main" id="{27CFDB1C-F7A7-42DA-AB24-D8BB6B5F2554}"/>
              </a:ext>
            </a:extLst>
          </p:cNvPr>
          <p:cNvGrpSpPr/>
          <p:nvPr/>
        </p:nvGrpSpPr>
        <p:grpSpPr>
          <a:xfrm>
            <a:off x="8472920" y="4421860"/>
            <a:ext cx="410040" cy="217080"/>
            <a:chOff x="8472920" y="4421860"/>
            <a:chExt cx="410040" cy="217080"/>
          </a:xfrm>
        </p:grpSpPr>
        <mc:AlternateContent xmlns:mc="http://schemas.openxmlformats.org/markup-compatibility/2006">
          <mc:Choice xmlns:p14="http://schemas.microsoft.com/office/powerpoint/2010/main" Requires="p14">
            <p:contentPart p14:bwMode="auto" r:id="rId95">
              <p14:nvContentPartPr>
                <p14:cNvPr id="37" name="Ink 36">
                  <a:extLst>
                    <a:ext uri="{FF2B5EF4-FFF2-40B4-BE49-F238E27FC236}">
                      <a16:creationId xmlns:a16="http://schemas.microsoft.com/office/drawing/2014/main" id="{F0A4266C-B31A-4AB5-945C-C90F154B4572}"/>
                    </a:ext>
                  </a:extLst>
                </p14:cNvPr>
                <p14:cNvContentPartPr/>
                <p14:nvPr/>
              </p14:nvContentPartPr>
              <p14:xfrm>
                <a:off x="8472920" y="4421860"/>
                <a:ext cx="209160" cy="49320"/>
              </p14:xfrm>
            </p:contentPart>
          </mc:Choice>
          <mc:Fallback>
            <p:pic>
              <p:nvPicPr>
                <p:cNvPr id="37" name="Ink 36">
                  <a:extLst>
                    <a:ext uri="{FF2B5EF4-FFF2-40B4-BE49-F238E27FC236}">
                      <a16:creationId xmlns:a16="http://schemas.microsoft.com/office/drawing/2014/main" id="{F0A4266C-B31A-4AB5-945C-C90F154B4572}"/>
                    </a:ext>
                  </a:extLst>
                </p:cNvPr>
                <p:cNvPicPr/>
                <p:nvPr/>
              </p:nvPicPr>
              <p:blipFill>
                <a:blip r:embed="rId96"/>
                <a:stretch>
                  <a:fillRect/>
                </a:stretch>
              </p:blipFill>
              <p:spPr>
                <a:xfrm>
                  <a:off x="8463920" y="4413220"/>
                  <a:ext cx="2268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7" name="Ink 46">
                  <a:extLst>
                    <a:ext uri="{FF2B5EF4-FFF2-40B4-BE49-F238E27FC236}">
                      <a16:creationId xmlns:a16="http://schemas.microsoft.com/office/drawing/2014/main" id="{42DCEF39-90F4-4F99-99C6-9AC65F7E2D29}"/>
                    </a:ext>
                  </a:extLst>
                </p14:cNvPr>
                <p14:cNvContentPartPr/>
                <p14:nvPr/>
              </p14:nvContentPartPr>
              <p14:xfrm>
                <a:off x="8600720" y="4428700"/>
                <a:ext cx="56880" cy="184320"/>
              </p14:xfrm>
            </p:contentPart>
          </mc:Choice>
          <mc:Fallback>
            <p:pic>
              <p:nvPicPr>
                <p:cNvPr id="47" name="Ink 46">
                  <a:extLst>
                    <a:ext uri="{FF2B5EF4-FFF2-40B4-BE49-F238E27FC236}">
                      <a16:creationId xmlns:a16="http://schemas.microsoft.com/office/drawing/2014/main" id="{42DCEF39-90F4-4F99-99C6-9AC65F7E2D29}"/>
                    </a:ext>
                  </a:extLst>
                </p:cNvPr>
                <p:cNvPicPr/>
                <p:nvPr/>
              </p:nvPicPr>
              <p:blipFill>
                <a:blip r:embed="rId98"/>
                <a:stretch>
                  <a:fillRect/>
                </a:stretch>
              </p:blipFill>
              <p:spPr>
                <a:xfrm>
                  <a:off x="8592080" y="4420060"/>
                  <a:ext cx="745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8" name="Ink 47">
                  <a:extLst>
                    <a:ext uri="{FF2B5EF4-FFF2-40B4-BE49-F238E27FC236}">
                      <a16:creationId xmlns:a16="http://schemas.microsoft.com/office/drawing/2014/main" id="{73F4C947-7A24-41FE-82E1-CFF3CEDEB14D}"/>
                    </a:ext>
                  </a:extLst>
                </p14:cNvPr>
                <p14:cNvContentPartPr/>
                <p14:nvPr/>
              </p14:nvContentPartPr>
              <p14:xfrm>
                <a:off x="8522600" y="4614820"/>
                <a:ext cx="134280" cy="24120"/>
              </p14:xfrm>
            </p:contentPart>
          </mc:Choice>
          <mc:Fallback>
            <p:pic>
              <p:nvPicPr>
                <p:cNvPr id="48" name="Ink 47">
                  <a:extLst>
                    <a:ext uri="{FF2B5EF4-FFF2-40B4-BE49-F238E27FC236}">
                      <a16:creationId xmlns:a16="http://schemas.microsoft.com/office/drawing/2014/main" id="{73F4C947-7A24-41FE-82E1-CFF3CEDEB14D}"/>
                    </a:ext>
                  </a:extLst>
                </p:cNvPr>
                <p:cNvPicPr/>
                <p:nvPr/>
              </p:nvPicPr>
              <p:blipFill>
                <a:blip r:embed="rId100"/>
                <a:stretch>
                  <a:fillRect/>
                </a:stretch>
              </p:blipFill>
              <p:spPr>
                <a:xfrm>
                  <a:off x="8513960" y="4606180"/>
                  <a:ext cx="1519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49" name="Ink 48">
                  <a:extLst>
                    <a:ext uri="{FF2B5EF4-FFF2-40B4-BE49-F238E27FC236}">
                      <a16:creationId xmlns:a16="http://schemas.microsoft.com/office/drawing/2014/main" id="{37BB918B-36BB-4EAB-807B-A73942967413}"/>
                    </a:ext>
                  </a:extLst>
                </p14:cNvPr>
                <p14:cNvContentPartPr/>
                <p14:nvPr/>
              </p14:nvContentPartPr>
              <p14:xfrm>
                <a:off x="8824640" y="4472260"/>
                <a:ext cx="57600" cy="24480"/>
              </p14:xfrm>
            </p:contentPart>
          </mc:Choice>
          <mc:Fallback>
            <p:pic>
              <p:nvPicPr>
                <p:cNvPr id="49" name="Ink 48">
                  <a:extLst>
                    <a:ext uri="{FF2B5EF4-FFF2-40B4-BE49-F238E27FC236}">
                      <a16:creationId xmlns:a16="http://schemas.microsoft.com/office/drawing/2014/main" id="{37BB918B-36BB-4EAB-807B-A73942967413}"/>
                    </a:ext>
                  </a:extLst>
                </p:cNvPr>
                <p:cNvPicPr/>
                <p:nvPr/>
              </p:nvPicPr>
              <p:blipFill>
                <a:blip r:embed="rId102"/>
                <a:stretch>
                  <a:fillRect/>
                </a:stretch>
              </p:blipFill>
              <p:spPr>
                <a:xfrm>
                  <a:off x="8816000" y="4463260"/>
                  <a:ext cx="752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0" name="Ink 49">
                  <a:extLst>
                    <a:ext uri="{FF2B5EF4-FFF2-40B4-BE49-F238E27FC236}">
                      <a16:creationId xmlns:a16="http://schemas.microsoft.com/office/drawing/2014/main" id="{7B8FD2BE-DD4A-4E3E-B141-94D72E758073}"/>
                    </a:ext>
                  </a:extLst>
                </p14:cNvPr>
                <p14:cNvContentPartPr/>
                <p14:nvPr/>
              </p14:nvContentPartPr>
              <p14:xfrm>
                <a:off x="8808080" y="4538860"/>
                <a:ext cx="74880" cy="12960"/>
              </p14:xfrm>
            </p:contentPart>
          </mc:Choice>
          <mc:Fallback>
            <p:pic>
              <p:nvPicPr>
                <p:cNvPr id="50" name="Ink 49">
                  <a:extLst>
                    <a:ext uri="{FF2B5EF4-FFF2-40B4-BE49-F238E27FC236}">
                      <a16:creationId xmlns:a16="http://schemas.microsoft.com/office/drawing/2014/main" id="{7B8FD2BE-DD4A-4E3E-B141-94D72E758073}"/>
                    </a:ext>
                  </a:extLst>
                </p:cNvPr>
                <p:cNvPicPr/>
                <p:nvPr/>
              </p:nvPicPr>
              <p:blipFill>
                <a:blip r:embed="rId104"/>
                <a:stretch>
                  <a:fillRect/>
                </a:stretch>
              </p:blipFill>
              <p:spPr>
                <a:xfrm>
                  <a:off x="8799440" y="4529860"/>
                  <a:ext cx="92520" cy="30600"/>
                </a:xfrm>
                <a:prstGeom prst="rect">
                  <a:avLst/>
                </a:prstGeom>
              </p:spPr>
            </p:pic>
          </mc:Fallback>
        </mc:AlternateContent>
      </p:grpSp>
      <p:grpSp>
        <p:nvGrpSpPr>
          <p:cNvPr id="54" name="Group 53">
            <a:extLst>
              <a:ext uri="{FF2B5EF4-FFF2-40B4-BE49-F238E27FC236}">
                <a16:creationId xmlns:a16="http://schemas.microsoft.com/office/drawing/2014/main" id="{A4F17909-D495-4292-AA79-D2A62FB882F9}"/>
              </a:ext>
            </a:extLst>
          </p:cNvPr>
          <p:cNvGrpSpPr/>
          <p:nvPr/>
        </p:nvGrpSpPr>
        <p:grpSpPr>
          <a:xfrm>
            <a:off x="4814960" y="6207100"/>
            <a:ext cx="825480" cy="236520"/>
            <a:chOff x="4814960" y="6207100"/>
            <a:chExt cx="825480" cy="236520"/>
          </a:xfrm>
        </p:grpSpPr>
        <mc:AlternateContent xmlns:mc="http://schemas.openxmlformats.org/markup-compatibility/2006">
          <mc:Choice xmlns:p14="http://schemas.microsoft.com/office/powerpoint/2010/main" Requires="p14">
            <p:contentPart p14:bwMode="auto" r:id="rId105">
              <p14:nvContentPartPr>
                <p14:cNvPr id="52" name="Ink 51">
                  <a:extLst>
                    <a:ext uri="{FF2B5EF4-FFF2-40B4-BE49-F238E27FC236}">
                      <a16:creationId xmlns:a16="http://schemas.microsoft.com/office/drawing/2014/main" id="{7BB16E91-8EFF-481D-A796-0999B8321902}"/>
                    </a:ext>
                  </a:extLst>
                </p14:cNvPr>
                <p14:cNvContentPartPr/>
                <p14:nvPr/>
              </p14:nvContentPartPr>
              <p14:xfrm>
                <a:off x="4814960" y="6207100"/>
                <a:ext cx="825480" cy="160200"/>
              </p14:xfrm>
            </p:contentPart>
          </mc:Choice>
          <mc:Fallback>
            <p:pic>
              <p:nvPicPr>
                <p:cNvPr id="52" name="Ink 51">
                  <a:extLst>
                    <a:ext uri="{FF2B5EF4-FFF2-40B4-BE49-F238E27FC236}">
                      <a16:creationId xmlns:a16="http://schemas.microsoft.com/office/drawing/2014/main" id="{7BB16E91-8EFF-481D-A796-0999B8321902}"/>
                    </a:ext>
                  </a:extLst>
                </p:cNvPr>
                <p:cNvPicPr/>
                <p:nvPr/>
              </p:nvPicPr>
              <p:blipFill>
                <a:blip r:embed="rId106"/>
                <a:stretch>
                  <a:fillRect/>
                </a:stretch>
              </p:blipFill>
              <p:spPr>
                <a:xfrm>
                  <a:off x="4806320" y="6198100"/>
                  <a:ext cx="8431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3" name="Ink 52">
                  <a:extLst>
                    <a:ext uri="{FF2B5EF4-FFF2-40B4-BE49-F238E27FC236}">
                      <a16:creationId xmlns:a16="http://schemas.microsoft.com/office/drawing/2014/main" id="{B809817F-50E8-48DB-8694-6282A2095F58}"/>
                    </a:ext>
                  </a:extLst>
                </p14:cNvPr>
                <p14:cNvContentPartPr/>
                <p14:nvPr/>
              </p14:nvContentPartPr>
              <p14:xfrm>
                <a:off x="4907120" y="6300340"/>
                <a:ext cx="707040" cy="143280"/>
              </p14:xfrm>
            </p:contentPart>
          </mc:Choice>
          <mc:Fallback>
            <p:pic>
              <p:nvPicPr>
                <p:cNvPr id="53" name="Ink 52">
                  <a:extLst>
                    <a:ext uri="{FF2B5EF4-FFF2-40B4-BE49-F238E27FC236}">
                      <a16:creationId xmlns:a16="http://schemas.microsoft.com/office/drawing/2014/main" id="{B809817F-50E8-48DB-8694-6282A2095F58}"/>
                    </a:ext>
                  </a:extLst>
                </p:cNvPr>
                <p:cNvPicPr/>
                <p:nvPr/>
              </p:nvPicPr>
              <p:blipFill>
                <a:blip r:embed="rId108"/>
                <a:stretch>
                  <a:fillRect/>
                </a:stretch>
              </p:blipFill>
              <p:spPr>
                <a:xfrm>
                  <a:off x="4898480" y="6291340"/>
                  <a:ext cx="724680" cy="160920"/>
                </a:xfrm>
                <a:prstGeom prst="rect">
                  <a:avLst/>
                </a:prstGeom>
              </p:spPr>
            </p:pic>
          </mc:Fallback>
        </mc:AlternateContent>
      </p:grpSp>
      <p:grpSp>
        <p:nvGrpSpPr>
          <p:cNvPr id="57" name="Group 56">
            <a:extLst>
              <a:ext uri="{FF2B5EF4-FFF2-40B4-BE49-F238E27FC236}">
                <a16:creationId xmlns:a16="http://schemas.microsoft.com/office/drawing/2014/main" id="{60F4C5F3-E804-4944-8FC6-F947B970F4FC}"/>
              </a:ext>
            </a:extLst>
          </p:cNvPr>
          <p:cNvGrpSpPr/>
          <p:nvPr/>
        </p:nvGrpSpPr>
        <p:grpSpPr>
          <a:xfrm>
            <a:off x="2499800" y="6239860"/>
            <a:ext cx="659520" cy="203040"/>
            <a:chOff x="2499800" y="6239860"/>
            <a:chExt cx="659520" cy="203040"/>
          </a:xfrm>
        </p:grpSpPr>
        <mc:AlternateContent xmlns:mc="http://schemas.openxmlformats.org/markup-compatibility/2006">
          <mc:Choice xmlns:p14="http://schemas.microsoft.com/office/powerpoint/2010/main" Requires="p14">
            <p:contentPart p14:bwMode="auto" r:id="rId109">
              <p14:nvContentPartPr>
                <p14:cNvPr id="55" name="Ink 54">
                  <a:extLst>
                    <a:ext uri="{FF2B5EF4-FFF2-40B4-BE49-F238E27FC236}">
                      <a16:creationId xmlns:a16="http://schemas.microsoft.com/office/drawing/2014/main" id="{3E25D85B-81D7-41A9-90FC-7D21FDF47418}"/>
                    </a:ext>
                  </a:extLst>
                </p14:cNvPr>
                <p14:cNvContentPartPr/>
                <p14:nvPr/>
              </p14:nvContentPartPr>
              <p14:xfrm>
                <a:off x="2499800" y="6239860"/>
                <a:ext cx="631080" cy="127440"/>
              </p14:xfrm>
            </p:contentPart>
          </mc:Choice>
          <mc:Fallback>
            <p:pic>
              <p:nvPicPr>
                <p:cNvPr id="55" name="Ink 54">
                  <a:extLst>
                    <a:ext uri="{FF2B5EF4-FFF2-40B4-BE49-F238E27FC236}">
                      <a16:creationId xmlns:a16="http://schemas.microsoft.com/office/drawing/2014/main" id="{3E25D85B-81D7-41A9-90FC-7D21FDF47418}"/>
                    </a:ext>
                  </a:extLst>
                </p:cNvPr>
                <p:cNvPicPr/>
                <p:nvPr/>
              </p:nvPicPr>
              <p:blipFill>
                <a:blip r:embed="rId110"/>
                <a:stretch>
                  <a:fillRect/>
                </a:stretch>
              </p:blipFill>
              <p:spPr>
                <a:xfrm>
                  <a:off x="2490800" y="6230860"/>
                  <a:ext cx="6487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6" name="Ink 55">
                  <a:extLst>
                    <a:ext uri="{FF2B5EF4-FFF2-40B4-BE49-F238E27FC236}">
                      <a16:creationId xmlns:a16="http://schemas.microsoft.com/office/drawing/2014/main" id="{E6C950EA-A770-49BF-B592-B5A9A6D65A5A}"/>
                    </a:ext>
                  </a:extLst>
                </p14:cNvPr>
                <p14:cNvContentPartPr/>
                <p14:nvPr/>
              </p14:nvContentPartPr>
              <p14:xfrm>
                <a:off x="2541560" y="6293500"/>
                <a:ext cx="617760" cy="149400"/>
              </p14:xfrm>
            </p:contentPart>
          </mc:Choice>
          <mc:Fallback>
            <p:pic>
              <p:nvPicPr>
                <p:cNvPr id="56" name="Ink 55">
                  <a:extLst>
                    <a:ext uri="{FF2B5EF4-FFF2-40B4-BE49-F238E27FC236}">
                      <a16:creationId xmlns:a16="http://schemas.microsoft.com/office/drawing/2014/main" id="{E6C950EA-A770-49BF-B592-B5A9A6D65A5A}"/>
                    </a:ext>
                  </a:extLst>
                </p:cNvPr>
                <p:cNvPicPr/>
                <p:nvPr/>
              </p:nvPicPr>
              <p:blipFill>
                <a:blip r:embed="rId112"/>
                <a:stretch>
                  <a:fillRect/>
                </a:stretch>
              </p:blipFill>
              <p:spPr>
                <a:xfrm>
                  <a:off x="2532920" y="6284860"/>
                  <a:ext cx="635400" cy="167040"/>
                </a:xfrm>
                <a:prstGeom prst="rect">
                  <a:avLst/>
                </a:prstGeom>
              </p:spPr>
            </p:pic>
          </mc:Fallback>
        </mc:AlternateContent>
      </p:grpSp>
    </p:spTree>
    <p:extLst>
      <p:ext uri="{BB962C8B-B14F-4D97-AF65-F5344CB8AC3E}">
        <p14:creationId xmlns:p14="http://schemas.microsoft.com/office/powerpoint/2010/main" val="104489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CF81-30BE-42E4-9F89-36E3BAD32ABC}"/>
              </a:ext>
            </a:extLst>
          </p:cNvPr>
          <p:cNvSpPr>
            <a:spLocks noGrp="1"/>
          </p:cNvSpPr>
          <p:nvPr>
            <p:ph type="title"/>
          </p:nvPr>
        </p:nvSpPr>
        <p:spPr>
          <a:xfrm>
            <a:off x="0" y="1"/>
            <a:ext cx="5700584" cy="584886"/>
          </a:xfrm>
        </p:spPr>
        <p:txBody>
          <a:bodyPr>
            <a:normAutofit/>
          </a:bodyPr>
          <a:lstStyle/>
          <a:p>
            <a:r>
              <a:rPr lang="en-US" sz="3200" b="1" dirty="0"/>
              <a:t>Solving equation (</a:t>
            </a:r>
            <a:r>
              <a:rPr lang="en-US" sz="3200" b="1" dirty="0" err="1"/>
              <a:t>i</a:t>
            </a:r>
            <a:r>
              <a:rPr lang="en-US" sz="3200" b="1" dirty="0"/>
              <a:t>)</a:t>
            </a:r>
          </a:p>
        </p:txBody>
      </p:sp>
      <p:pic>
        <p:nvPicPr>
          <p:cNvPr id="5" name="Content Placeholder 4">
            <a:extLst>
              <a:ext uri="{FF2B5EF4-FFF2-40B4-BE49-F238E27FC236}">
                <a16:creationId xmlns:a16="http://schemas.microsoft.com/office/drawing/2014/main" id="{424176F3-2388-424C-83AE-8BBB2F535C01}"/>
              </a:ext>
            </a:extLst>
          </p:cNvPr>
          <p:cNvPicPr>
            <a:picLocks noGrp="1" noChangeAspect="1"/>
          </p:cNvPicPr>
          <p:nvPr>
            <p:ph idx="1"/>
          </p:nvPr>
        </p:nvPicPr>
        <p:blipFill>
          <a:blip r:embed="rId2"/>
          <a:stretch>
            <a:fillRect/>
          </a:stretch>
        </p:blipFill>
        <p:spPr>
          <a:xfrm>
            <a:off x="2173888" y="907127"/>
            <a:ext cx="3449776" cy="681166"/>
          </a:xfrm>
        </p:spPr>
      </p:pic>
      <p:pic>
        <p:nvPicPr>
          <p:cNvPr id="8" name="Picture 7">
            <a:extLst>
              <a:ext uri="{FF2B5EF4-FFF2-40B4-BE49-F238E27FC236}">
                <a16:creationId xmlns:a16="http://schemas.microsoft.com/office/drawing/2014/main" id="{EF11C807-E194-4EE4-BB93-F24512D9D6F8}"/>
              </a:ext>
            </a:extLst>
          </p:cNvPr>
          <p:cNvPicPr>
            <a:picLocks noChangeAspect="1"/>
          </p:cNvPicPr>
          <p:nvPr/>
        </p:nvPicPr>
        <p:blipFill>
          <a:blip r:embed="rId3"/>
          <a:stretch>
            <a:fillRect/>
          </a:stretch>
        </p:blipFill>
        <p:spPr>
          <a:xfrm>
            <a:off x="2173888" y="1910533"/>
            <a:ext cx="3038475" cy="542925"/>
          </a:xfrm>
          <a:prstGeom prst="rect">
            <a:avLst/>
          </a:prstGeom>
        </p:spPr>
      </p:pic>
      <p:sp>
        <p:nvSpPr>
          <p:cNvPr id="9" name="TextBox 8">
            <a:extLst>
              <a:ext uri="{FF2B5EF4-FFF2-40B4-BE49-F238E27FC236}">
                <a16:creationId xmlns:a16="http://schemas.microsoft.com/office/drawing/2014/main" id="{DA02E445-EC30-4D3F-BD31-AD45B840BA9C}"/>
              </a:ext>
            </a:extLst>
          </p:cNvPr>
          <p:cNvSpPr txBox="1"/>
          <p:nvPr/>
        </p:nvSpPr>
        <p:spPr>
          <a:xfrm>
            <a:off x="451535" y="2724615"/>
            <a:ext cx="6483179" cy="923330"/>
          </a:xfrm>
          <a:prstGeom prst="rect">
            <a:avLst/>
          </a:prstGeom>
          <a:noFill/>
        </p:spPr>
        <p:txBody>
          <a:bodyPr wrap="square" rtlCol="0">
            <a:spAutoFit/>
          </a:bodyPr>
          <a:lstStyle/>
          <a:p>
            <a:pPr algn="l" fontAlgn="base"/>
            <a:r>
              <a:rPr lang="en-US" b="1" i="0" dirty="0">
                <a:solidFill>
                  <a:srgbClr val="273239"/>
                </a:solidFill>
                <a:effectLst/>
                <a:latin typeface="urw-din"/>
              </a:rPr>
              <a:t>Taking the determinant of the left side, we get</a:t>
            </a:r>
          </a:p>
          <a:p>
            <a:br>
              <a:rPr lang="en-US" dirty="0"/>
            </a:br>
            <a:endParaRPr lang="en-US" dirty="0"/>
          </a:p>
        </p:txBody>
      </p:sp>
      <p:pic>
        <p:nvPicPr>
          <p:cNvPr id="12" name="Picture 11">
            <a:extLst>
              <a:ext uri="{FF2B5EF4-FFF2-40B4-BE49-F238E27FC236}">
                <a16:creationId xmlns:a16="http://schemas.microsoft.com/office/drawing/2014/main" id="{1D39D3F3-55EE-4999-895A-E87730D3819D}"/>
              </a:ext>
            </a:extLst>
          </p:cNvPr>
          <p:cNvPicPr>
            <a:picLocks noChangeAspect="1"/>
          </p:cNvPicPr>
          <p:nvPr/>
        </p:nvPicPr>
        <p:blipFill>
          <a:blip r:embed="rId4"/>
          <a:stretch>
            <a:fillRect/>
          </a:stretch>
        </p:blipFill>
        <p:spPr>
          <a:xfrm>
            <a:off x="1934990" y="3218806"/>
            <a:ext cx="4829175" cy="257175"/>
          </a:xfrm>
          <a:prstGeom prst="rect">
            <a:avLst/>
          </a:prstGeom>
        </p:spPr>
      </p:pic>
      <p:pic>
        <p:nvPicPr>
          <p:cNvPr id="15" name="Picture 14">
            <a:extLst>
              <a:ext uri="{FF2B5EF4-FFF2-40B4-BE49-F238E27FC236}">
                <a16:creationId xmlns:a16="http://schemas.microsoft.com/office/drawing/2014/main" id="{5EE124F1-782E-4329-BCAA-57A80C6780F9}"/>
              </a:ext>
            </a:extLst>
          </p:cNvPr>
          <p:cNvPicPr>
            <a:picLocks noChangeAspect="1"/>
          </p:cNvPicPr>
          <p:nvPr/>
        </p:nvPicPr>
        <p:blipFill>
          <a:blip r:embed="rId5"/>
          <a:stretch>
            <a:fillRect/>
          </a:stretch>
        </p:blipFill>
        <p:spPr>
          <a:xfrm>
            <a:off x="2693875" y="3727621"/>
            <a:ext cx="2705100" cy="276225"/>
          </a:xfrm>
          <a:prstGeom prst="rect">
            <a:avLst/>
          </a:prstGeom>
        </p:spPr>
      </p:pic>
      <p:sp>
        <p:nvSpPr>
          <p:cNvPr id="16" name="TextBox 15">
            <a:extLst>
              <a:ext uri="{FF2B5EF4-FFF2-40B4-BE49-F238E27FC236}">
                <a16:creationId xmlns:a16="http://schemas.microsoft.com/office/drawing/2014/main" id="{2DBD9054-F7BE-4B69-8AC5-28B7A6F8A950}"/>
              </a:ext>
            </a:extLst>
          </p:cNvPr>
          <p:cNvSpPr txBox="1"/>
          <p:nvPr/>
        </p:nvSpPr>
        <p:spPr>
          <a:xfrm>
            <a:off x="354227" y="4461101"/>
            <a:ext cx="10231394" cy="923330"/>
          </a:xfrm>
          <a:prstGeom prst="rect">
            <a:avLst/>
          </a:prstGeom>
          <a:noFill/>
        </p:spPr>
        <p:txBody>
          <a:bodyPr wrap="square" rtlCol="0">
            <a:spAutoFit/>
          </a:bodyPr>
          <a:lstStyle/>
          <a:p>
            <a:r>
              <a:rPr lang="en-US" dirty="0"/>
              <a:t>We get two values for </a:t>
            </a:r>
            <a:r>
              <a:rPr lang="el-GR" dirty="0">
                <a:latin typeface="Segoe UI Symbol" panose="020B0502040204020203" pitchFamily="34" charset="0"/>
                <a:ea typeface="Segoe UI Symbol" panose="020B0502040204020203" pitchFamily="34" charset="0"/>
              </a:rPr>
              <a:t>λ</a:t>
            </a:r>
            <a:r>
              <a:rPr lang="en-US" dirty="0"/>
              <a:t>, that are (</a:t>
            </a:r>
            <a:r>
              <a:rPr lang="el-GR" dirty="0">
                <a:latin typeface="Segoe UI Symbol" panose="020B0502040204020203" pitchFamily="34" charset="0"/>
                <a:ea typeface="Segoe UI Symbol" panose="020B0502040204020203" pitchFamily="34" charset="0"/>
              </a:rPr>
              <a:t>λ</a:t>
            </a:r>
            <a:r>
              <a:rPr lang="en-US" dirty="0"/>
              <a:t>1) = 1.28403 and (</a:t>
            </a:r>
            <a:r>
              <a:rPr lang="el-GR" dirty="0">
                <a:latin typeface="Segoe UI Symbol" panose="020B0502040204020203" pitchFamily="34" charset="0"/>
                <a:ea typeface="Segoe UI Symbol" panose="020B0502040204020203" pitchFamily="34" charset="0"/>
              </a:rPr>
              <a:t>λ</a:t>
            </a:r>
            <a:r>
              <a:rPr lang="en-US" dirty="0"/>
              <a:t>2) = 0.0490834. </a:t>
            </a:r>
          </a:p>
          <a:p>
            <a:endParaRPr lang="en-US" dirty="0"/>
          </a:p>
          <a:p>
            <a:r>
              <a:rPr lang="en-US" dirty="0"/>
              <a:t>Now we have to find the eigenvectors for the eigenvalues </a:t>
            </a:r>
            <a:r>
              <a:rPr lang="el-GR" dirty="0">
                <a:latin typeface="Segoe UI Symbol" panose="020B0502040204020203" pitchFamily="34" charset="0"/>
                <a:ea typeface="Segoe UI Symbol" panose="020B0502040204020203" pitchFamily="34" charset="0"/>
              </a:rPr>
              <a:t>λ</a:t>
            </a:r>
            <a:r>
              <a:rPr lang="en-US" dirty="0"/>
              <a:t>1 and </a:t>
            </a:r>
            <a:r>
              <a:rPr lang="el-GR" dirty="0">
                <a:latin typeface="Segoe UI Symbol" panose="020B0502040204020203" pitchFamily="34" charset="0"/>
                <a:ea typeface="Segoe UI Symbol" panose="020B0502040204020203" pitchFamily="34" charset="0"/>
              </a:rPr>
              <a:t>λ</a:t>
            </a:r>
            <a:r>
              <a:rPr lang="en-US" dirty="0"/>
              <a:t>2</a:t>
            </a:r>
          </a:p>
        </p:txBody>
      </p:sp>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B3E38B6D-86D1-4250-ABE0-DECA07EBE351}"/>
                  </a:ext>
                </a:extLst>
              </p14:cNvPr>
              <p14:cNvContentPartPr/>
              <p14:nvPr/>
            </p14:nvContentPartPr>
            <p14:xfrm>
              <a:off x="5913723" y="1336660"/>
              <a:ext cx="92160" cy="22680"/>
            </p14:xfrm>
          </p:contentPart>
        </mc:Choice>
        <mc:Fallback>
          <p:pic>
            <p:nvPicPr>
              <p:cNvPr id="20" name="Ink 19">
                <a:extLst>
                  <a:ext uri="{FF2B5EF4-FFF2-40B4-BE49-F238E27FC236}">
                    <a16:creationId xmlns:a16="http://schemas.microsoft.com/office/drawing/2014/main" id="{B3E38B6D-86D1-4250-ABE0-DECA07EBE351}"/>
                  </a:ext>
                </a:extLst>
              </p:cNvPr>
              <p:cNvPicPr/>
              <p:nvPr/>
            </p:nvPicPr>
            <p:blipFill>
              <a:blip r:embed="rId7"/>
              <a:stretch>
                <a:fillRect/>
              </a:stretch>
            </p:blipFill>
            <p:spPr>
              <a:xfrm>
                <a:off x="5905083" y="1327660"/>
                <a:ext cx="1098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Ink 38">
                <a:extLst>
                  <a:ext uri="{FF2B5EF4-FFF2-40B4-BE49-F238E27FC236}">
                    <a16:creationId xmlns:a16="http://schemas.microsoft.com/office/drawing/2014/main" id="{91C56C60-0716-4594-ACC6-C19E0140B776}"/>
                  </a:ext>
                </a:extLst>
              </p14:cNvPr>
              <p14:cNvContentPartPr/>
              <p14:nvPr/>
            </p14:nvContentPartPr>
            <p14:xfrm>
              <a:off x="2734563" y="1157020"/>
              <a:ext cx="360" cy="360"/>
            </p14:xfrm>
          </p:contentPart>
        </mc:Choice>
        <mc:Fallback>
          <p:pic>
            <p:nvPicPr>
              <p:cNvPr id="39" name="Ink 38">
                <a:extLst>
                  <a:ext uri="{FF2B5EF4-FFF2-40B4-BE49-F238E27FC236}">
                    <a16:creationId xmlns:a16="http://schemas.microsoft.com/office/drawing/2014/main" id="{91C56C60-0716-4594-ACC6-C19E0140B776}"/>
                  </a:ext>
                </a:extLst>
              </p:cNvPr>
              <p:cNvPicPr/>
              <p:nvPr/>
            </p:nvPicPr>
            <p:blipFill>
              <a:blip r:embed="rId9"/>
              <a:stretch>
                <a:fillRect/>
              </a:stretch>
            </p:blipFill>
            <p:spPr>
              <a:xfrm>
                <a:off x="2725563" y="11483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4" name="Ink 93">
                <a:extLst>
                  <a:ext uri="{FF2B5EF4-FFF2-40B4-BE49-F238E27FC236}">
                    <a16:creationId xmlns:a16="http://schemas.microsoft.com/office/drawing/2014/main" id="{25D7144C-B54A-4010-A783-6D90631D02B3}"/>
                  </a:ext>
                </a:extLst>
              </p14:cNvPr>
              <p14:cNvContentPartPr/>
              <p14:nvPr/>
            </p14:nvContentPartPr>
            <p14:xfrm>
              <a:off x="2851923" y="2353660"/>
              <a:ext cx="6840" cy="3600"/>
            </p14:xfrm>
          </p:contentPart>
        </mc:Choice>
        <mc:Fallback>
          <p:pic>
            <p:nvPicPr>
              <p:cNvPr id="94" name="Ink 93">
                <a:extLst>
                  <a:ext uri="{FF2B5EF4-FFF2-40B4-BE49-F238E27FC236}">
                    <a16:creationId xmlns:a16="http://schemas.microsoft.com/office/drawing/2014/main" id="{25D7144C-B54A-4010-A783-6D90631D02B3}"/>
                  </a:ext>
                </a:extLst>
              </p:cNvPr>
              <p:cNvPicPr/>
              <p:nvPr/>
            </p:nvPicPr>
            <p:blipFill>
              <a:blip r:embed="rId11"/>
              <a:stretch>
                <a:fillRect/>
              </a:stretch>
            </p:blipFill>
            <p:spPr>
              <a:xfrm>
                <a:off x="2843283" y="2344660"/>
                <a:ext cx="244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5" name="Ink 94">
                <a:extLst>
                  <a:ext uri="{FF2B5EF4-FFF2-40B4-BE49-F238E27FC236}">
                    <a16:creationId xmlns:a16="http://schemas.microsoft.com/office/drawing/2014/main" id="{A0C4DE19-F2BE-43CC-903B-0018B5BE3664}"/>
                  </a:ext>
                </a:extLst>
              </p14:cNvPr>
              <p14:cNvContentPartPr/>
              <p14:nvPr/>
            </p14:nvContentPartPr>
            <p14:xfrm>
              <a:off x="6646323" y="3498100"/>
              <a:ext cx="5760" cy="360"/>
            </p14:xfrm>
          </p:contentPart>
        </mc:Choice>
        <mc:Fallback>
          <p:pic>
            <p:nvPicPr>
              <p:cNvPr id="95" name="Ink 94">
                <a:extLst>
                  <a:ext uri="{FF2B5EF4-FFF2-40B4-BE49-F238E27FC236}">
                    <a16:creationId xmlns:a16="http://schemas.microsoft.com/office/drawing/2014/main" id="{A0C4DE19-F2BE-43CC-903B-0018B5BE3664}"/>
                  </a:ext>
                </a:extLst>
              </p:cNvPr>
              <p:cNvPicPr/>
              <p:nvPr/>
            </p:nvPicPr>
            <p:blipFill>
              <a:blip r:embed="rId9"/>
              <a:stretch>
                <a:fillRect/>
              </a:stretch>
            </p:blipFill>
            <p:spPr>
              <a:xfrm>
                <a:off x="6637683" y="3489100"/>
                <a:ext cx="23400" cy="18000"/>
              </a:xfrm>
              <a:prstGeom prst="rect">
                <a:avLst/>
              </a:prstGeom>
            </p:spPr>
          </p:pic>
        </mc:Fallback>
      </mc:AlternateContent>
    </p:spTree>
    <p:extLst>
      <p:ext uri="{BB962C8B-B14F-4D97-AF65-F5344CB8AC3E}">
        <p14:creationId xmlns:p14="http://schemas.microsoft.com/office/powerpoint/2010/main" val="13528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1D51-0584-4F5F-A1F8-F15F01139B77}"/>
              </a:ext>
            </a:extLst>
          </p:cNvPr>
          <p:cNvSpPr>
            <a:spLocks noGrp="1"/>
          </p:cNvSpPr>
          <p:nvPr>
            <p:ph type="title"/>
          </p:nvPr>
        </p:nvSpPr>
        <p:spPr>
          <a:xfrm>
            <a:off x="0" y="18255"/>
            <a:ext cx="12192000" cy="530385"/>
          </a:xfrm>
        </p:spPr>
        <p:txBody>
          <a:bodyPr>
            <a:normAutofit/>
          </a:bodyPr>
          <a:lstStyle/>
          <a:p>
            <a:r>
              <a:rPr lang="en-US" sz="2400" b="1" i="0" dirty="0">
                <a:solidFill>
                  <a:srgbClr val="273239"/>
                </a:solidFill>
                <a:effectLst/>
                <a:latin typeface="urw-din"/>
              </a:rPr>
              <a:t>To find the eigenvectors from the eigenvalues, we will use the following approach:</a:t>
            </a:r>
            <a:endParaRPr lang="en-US" sz="2400" dirty="0"/>
          </a:p>
        </p:txBody>
      </p:sp>
      <p:sp>
        <p:nvSpPr>
          <p:cNvPr id="3" name="Content Placeholder 2">
            <a:extLst>
              <a:ext uri="{FF2B5EF4-FFF2-40B4-BE49-F238E27FC236}">
                <a16:creationId xmlns:a16="http://schemas.microsoft.com/office/drawing/2014/main" id="{A008CF6C-7E31-4AE7-B054-04DBD08F6EF9}"/>
              </a:ext>
            </a:extLst>
          </p:cNvPr>
          <p:cNvSpPr>
            <a:spLocks noGrp="1"/>
          </p:cNvSpPr>
          <p:nvPr>
            <p:ph idx="1"/>
          </p:nvPr>
        </p:nvSpPr>
        <p:spPr>
          <a:xfrm>
            <a:off x="71845" y="745763"/>
            <a:ext cx="10515600" cy="4351338"/>
          </a:xfrm>
        </p:spPr>
        <p:txBody>
          <a:bodyPr>
            <a:normAutofit/>
          </a:bodyPr>
          <a:lstStyle/>
          <a:p>
            <a:pPr marL="0" indent="0">
              <a:buNone/>
            </a:pPr>
            <a:r>
              <a:rPr lang="en-US" sz="2000" dirty="0"/>
              <a:t>First, we will find the eigenvectors for the eigen value 1.28403 by using the equation</a:t>
            </a:r>
          </a:p>
        </p:txBody>
      </p:sp>
      <p:pic>
        <p:nvPicPr>
          <p:cNvPr id="10" name="Picture 9">
            <a:extLst>
              <a:ext uri="{FF2B5EF4-FFF2-40B4-BE49-F238E27FC236}">
                <a16:creationId xmlns:a16="http://schemas.microsoft.com/office/drawing/2014/main" id="{A5C4F4CA-0545-4CBE-B09D-E6566B3179AB}"/>
              </a:ext>
            </a:extLst>
          </p:cNvPr>
          <p:cNvPicPr>
            <a:picLocks noChangeAspect="1"/>
          </p:cNvPicPr>
          <p:nvPr/>
        </p:nvPicPr>
        <p:blipFill>
          <a:blip r:embed="rId2"/>
          <a:stretch>
            <a:fillRect/>
          </a:stretch>
        </p:blipFill>
        <p:spPr>
          <a:xfrm>
            <a:off x="4423001" y="1228725"/>
            <a:ext cx="1343025" cy="295275"/>
          </a:xfrm>
          <a:prstGeom prst="rect">
            <a:avLst/>
          </a:prstGeom>
        </p:spPr>
      </p:pic>
      <p:pic>
        <p:nvPicPr>
          <p:cNvPr id="13" name="Picture 12">
            <a:extLst>
              <a:ext uri="{FF2B5EF4-FFF2-40B4-BE49-F238E27FC236}">
                <a16:creationId xmlns:a16="http://schemas.microsoft.com/office/drawing/2014/main" id="{1E0AF220-8011-49F4-AAFF-08D2FD7DE1D4}"/>
              </a:ext>
            </a:extLst>
          </p:cNvPr>
          <p:cNvPicPr>
            <a:picLocks noChangeAspect="1"/>
          </p:cNvPicPr>
          <p:nvPr/>
        </p:nvPicPr>
        <p:blipFill>
          <a:blip r:embed="rId3"/>
          <a:stretch>
            <a:fillRect/>
          </a:stretch>
        </p:blipFill>
        <p:spPr>
          <a:xfrm>
            <a:off x="3232921" y="1741439"/>
            <a:ext cx="3914775" cy="1323975"/>
          </a:xfrm>
          <a:prstGeom prst="rect">
            <a:avLst/>
          </a:prstGeom>
        </p:spPr>
      </p:pic>
      <p:sp>
        <p:nvSpPr>
          <p:cNvPr id="14" name="TextBox 13">
            <a:extLst>
              <a:ext uri="{FF2B5EF4-FFF2-40B4-BE49-F238E27FC236}">
                <a16:creationId xmlns:a16="http://schemas.microsoft.com/office/drawing/2014/main" id="{15713DEF-2C45-452C-8E36-872AD24C1E48}"/>
              </a:ext>
            </a:extLst>
          </p:cNvPr>
          <p:cNvSpPr txBox="1"/>
          <p:nvPr/>
        </p:nvSpPr>
        <p:spPr>
          <a:xfrm>
            <a:off x="265883" y="3244334"/>
            <a:ext cx="4354286" cy="369332"/>
          </a:xfrm>
          <a:prstGeom prst="rect">
            <a:avLst/>
          </a:prstGeom>
          <a:noFill/>
        </p:spPr>
        <p:txBody>
          <a:bodyPr wrap="square" rtlCol="0">
            <a:spAutoFit/>
          </a:bodyPr>
          <a:lstStyle/>
          <a:p>
            <a:r>
              <a:rPr lang="en-US"/>
              <a:t>Solving the matrices, we get</a:t>
            </a:r>
            <a:endParaRPr lang="en-US" dirty="0"/>
          </a:p>
        </p:txBody>
      </p:sp>
      <p:sp>
        <p:nvSpPr>
          <p:cNvPr id="15" name="TextBox 14">
            <a:extLst>
              <a:ext uri="{FF2B5EF4-FFF2-40B4-BE49-F238E27FC236}">
                <a16:creationId xmlns:a16="http://schemas.microsoft.com/office/drawing/2014/main" id="{5355D496-63EA-4D9E-8D91-5DAC3D0C11B2}"/>
              </a:ext>
            </a:extLst>
          </p:cNvPr>
          <p:cNvSpPr txBox="1"/>
          <p:nvPr/>
        </p:nvSpPr>
        <p:spPr>
          <a:xfrm>
            <a:off x="3152503" y="3278995"/>
            <a:ext cx="7141028" cy="923330"/>
          </a:xfrm>
          <a:prstGeom prst="rect">
            <a:avLst/>
          </a:prstGeom>
          <a:noFill/>
        </p:spPr>
        <p:txBody>
          <a:bodyPr wrap="square" rtlCol="0">
            <a:spAutoFit/>
          </a:bodyPr>
          <a:lstStyle/>
          <a:p>
            <a:r>
              <a:rPr lang="es-ES" dirty="0"/>
              <a:t>0.616556x + 0.615444y = 1.28403x </a:t>
            </a:r>
          </a:p>
          <a:p>
            <a:r>
              <a:rPr lang="es-ES" dirty="0"/>
              <a:t> </a:t>
            </a:r>
          </a:p>
          <a:p>
            <a:r>
              <a:rPr lang="es-ES" b="1" dirty="0"/>
              <a:t>	x = 0.922049y</a:t>
            </a:r>
            <a:endParaRPr lang="en-US" b="1" dirty="0"/>
          </a:p>
        </p:txBody>
      </p:sp>
      <p:sp>
        <p:nvSpPr>
          <p:cNvPr id="16" name="TextBox 15">
            <a:extLst>
              <a:ext uri="{FF2B5EF4-FFF2-40B4-BE49-F238E27FC236}">
                <a16:creationId xmlns:a16="http://schemas.microsoft.com/office/drawing/2014/main" id="{171EBEF9-B6A8-4440-AEF0-9DBEBEF22601}"/>
              </a:ext>
            </a:extLst>
          </p:cNvPr>
          <p:cNvSpPr txBox="1"/>
          <p:nvPr/>
        </p:nvSpPr>
        <p:spPr>
          <a:xfrm>
            <a:off x="111035" y="4542604"/>
            <a:ext cx="12009120" cy="369332"/>
          </a:xfrm>
          <a:prstGeom prst="rect">
            <a:avLst/>
          </a:prstGeom>
          <a:noFill/>
        </p:spPr>
        <p:txBody>
          <a:bodyPr wrap="square" rtlCol="0">
            <a:spAutoFit/>
          </a:bodyPr>
          <a:lstStyle/>
          <a:p>
            <a:r>
              <a:rPr lang="en-US" dirty="0"/>
              <a:t>(x and y belongs to the matrix X) so if we put y = 1, x comes out to be 0.922049. So now the updated X matrix will look like:</a:t>
            </a:r>
          </a:p>
        </p:txBody>
      </p:sp>
      <p:pic>
        <p:nvPicPr>
          <p:cNvPr id="19" name="Picture 18">
            <a:extLst>
              <a:ext uri="{FF2B5EF4-FFF2-40B4-BE49-F238E27FC236}">
                <a16:creationId xmlns:a16="http://schemas.microsoft.com/office/drawing/2014/main" id="{E96BC300-A52E-4AF5-A326-3436BA60B77A}"/>
              </a:ext>
            </a:extLst>
          </p:cNvPr>
          <p:cNvPicPr>
            <a:picLocks noChangeAspect="1"/>
          </p:cNvPicPr>
          <p:nvPr/>
        </p:nvPicPr>
        <p:blipFill>
          <a:blip r:embed="rId4"/>
          <a:stretch>
            <a:fillRect/>
          </a:stretch>
        </p:blipFill>
        <p:spPr>
          <a:xfrm>
            <a:off x="4132761" y="5165917"/>
            <a:ext cx="1466850" cy="542925"/>
          </a:xfrm>
          <a:prstGeom prst="rect">
            <a:avLst/>
          </a:prstGeom>
        </p:spPr>
      </p:pic>
      <mc:AlternateContent xmlns:mc="http://schemas.openxmlformats.org/markup-compatibility/2006">
        <mc:Choice xmlns:p14="http://schemas.microsoft.com/office/powerpoint/2010/main" Requires="p14">
          <p:contentPart p14:bwMode="auto" r:id="rId5">
            <p14:nvContentPartPr>
              <p14:cNvPr id="34" name="Ink 33">
                <a:extLst>
                  <a:ext uri="{FF2B5EF4-FFF2-40B4-BE49-F238E27FC236}">
                    <a16:creationId xmlns:a16="http://schemas.microsoft.com/office/drawing/2014/main" id="{70C12484-5656-4C5A-BB48-939F1F8EDE65}"/>
                  </a:ext>
                </a:extLst>
              </p14:cNvPr>
              <p14:cNvContentPartPr/>
              <p14:nvPr/>
            </p14:nvContentPartPr>
            <p14:xfrm>
              <a:off x="10016141" y="1225747"/>
              <a:ext cx="117000" cy="32400"/>
            </p14:xfrm>
          </p:contentPart>
        </mc:Choice>
        <mc:Fallback>
          <p:pic>
            <p:nvPicPr>
              <p:cNvPr id="34" name="Ink 33">
                <a:extLst>
                  <a:ext uri="{FF2B5EF4-FFF2-40B4-BE49-F238E27FC236}">
                    <a16:creationId xmlns:a16="http://schemas.microsoft.com/office/drawing/2014/main" id="{70C12484-5656-4C5A-BB48-939F1F8EDE65}"/>
                  </a:ext>
                </a:extLst>
              </p:cNvPr>
              <p:cNvPicPr/>
              <p:nvPr/>
            </p:nvPicPr>
            <p:blipFill>
              <a:blip r:embed="rId6"/>
              <a:stretch>
                <a:fillRect/>
              </a:stretch>
            </p:blipFill>
            <p:spPr>
              <a:xfrm>
                <a:off x="10007141" y="1217107"/>
                <a:ext cx="1346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9" name="Ink 78">
                <a:extLst>
                  <a:ext uri="{FF2B5EF4-FFF2-40B4-BE49-F238E27FC236}">
                    <a16:creationId xmlns:a16="http://schemas.microsoft.com/office/drawing/2014/main" id="{06515D14-4AB5-4EB5-A4A8-A9E936EDC4C1}"/>
                  </a:ext>
                </a:extLst>
              </p14:cNvPr>
              <p14:cNvContentPartPr/>
              <p14:nvPr/>
            </p14:nvContentPartPr>
            <p14:xfrm>
              <a:off x="7153781" y="1887067"/>
              <a:ext cx="10440" cy="3600"/>
            </p14:xfrm>
          </p:contentPart>
        </mc:Choice>
        <mc:Fallback>
          <p:pic>
            <p:nvPicPr>
              <p:cNvPr id="79" name="Ink 78">
                <a:extLst>
                  <a:ext uri="{FF2B5EF4-FFF2-40B4-BE49-F238E27FC236}">
                    <a16:creationId xmlns:a16="http://schemas.microsoft.com/office/drawing/2014/main" id="{06515D14-4AB5-4EB5-A4A8-A9E936EDC4C1}"/>
                  </a:ext>
                </a:extLst>
              </p:cNvPr>
              <p:cNvPicPr/>
              <p:nvPr/>
            </p:nvPicPr>
            <p:blipFill>
              <a:blip r:embed="rId8"/>
              <a:stretch>
                <a:fillRect/>
              </a:stretch>
            </p:blipFill>
            <p:spPr>
              <a:xfrm>
                <a:off x="7144781" y="1878427"/>
                <a:ext cx="280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6" name="Ink 85">
                <a:extLst>
                  <a:ext uri="{FF2B5EF4-FFF2-40B4-BE49-F238E27FC236}">
                    <a16:creationId xmlns:a16="http://schemas.microsoft.com/office/drawing/2014/main" id="{0C3DD478-4D61-4108-8A4F-7998A655B899}"/>
                  </a:ext>
                </a:extLst>
              </p14:cNvPr>
              <p14:cNvContentPartPr/>
              <p14:nvPr/>
            </p14:nvContentPartPr>
            <p14:xfrm>
              <a:off x="3086861" y="3296467"/>
              <a:ext cx="42480" cy="428400"/>
            </p14:xfrm>
          </p:contentPart>
        </mc:Choice>
        <mc:Fallback>
          <p:pic>
            <p:nvPicPr>
              <p:cNvPr id="86" name="Ink 85">
                <a:extLst>
                  <a:ext uri="{FF2B5EF4-FFF2-40B4-BE49-F238E27FC236}">
                    <a16:creationId xmlns:a16="http://schemas.microsoft.com/office/drawing/2014/main" id="{0C3DD478-4D61-4108-8A4F-7998A655B899}"/>
                  </a:ext>
                </a:extLst>
              </p:cNvPr>
              <p:cNvPicPr/>
              <p:nvPr/>
            </p:nvPicPr>
            <p:blipFill>
              <a:blip r:embed="rId10"/>
              <a:stretch>
                <a:fillRect/>
              </a:stretch>
            </p:blipFill>
            <p:spPr>
              <a:xfrm>
                <a:off x="3077861" y="3287467"/>
                <a:ext cx="6012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5" name="Ink 134">
                <a:extLst>
                  <a:ext uri="{FF2B5EF4-FFF2-40B4-BE49-F238E27FC236}">
                    <a16:creationId xmlns:a16="http://schemas.microsoft.com/office/drawing/2014/main" id="{F31789A4-3950-4512-954F-81146EF88B88}"/>
                  </a:ext>
                </a:extLst>
              </p14:cNvPr>
              <p14:cNvContentPartPr/>
              <p14:nvPr/>
            </p14:nvContentPartPr>
            <p14:xfrm>
              <a:off x="4462421" y="4252627"/>
              <a:ext cx="360" cy="360"/>
            </p14:xfrm>
          </p:contentPart>
        </mc:Choice>
        <mc:Fallback>
          <p:pic>
            <p:nvPicPr>
              <p:cNvPr id="135" name="Ink 134">
                <a:extLst>
                  <a:ext uri="{FF2B5EF4-FFF2-40B4-BE49-F238E27FC236}">
                    <a16:creationId xmlns:a16="http://schemas.microsoft.com/office/drawing/2014/main" id="{F31789A4-3950-4512-954F-81146EF88B88}"/>
                  </a:ext>
                </a:extLst>
              </p:cNvPr>
              <p:cNvPicPr/>
              <p:nvPr/>
            </p:nvPicPr>
            <p:blipFill>
              <a:blip r:embed="rId12"/>
              <a:stretch>
                <a:fillRect/>
              </a:stretch>
            </p:blipFill>
            <p:spPr>
              <a:xfrm>
                <a:off x="4453781" y="4243987"/>
                <a:ext cx="18000" cy="18000"/>
              </a:xfrm>
              <a:prstGeom prst="rect">
                <a:avLst/>
              </a:prstGeom>
            </p:spPr>
          </p:pic>
        </mc:Fallback>
      </mc:AlternateContent>
    </p:spTree>
    <p:extLst>
      <p:ext uri="{BB962C8B-B14F-4D97-AF65-F5344CB8AC3E}">
        <p14:creationId xmlns:p14="http://schemas.microsoft.com/office/powerpoint/2010/main" val="83905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E65FC5-CDBB-48A4-B218-A96534A0D19A}"/>
              </a:ext>
            </a:extLst>
          </p:cNvPr>
          <p:cNvPicPr>
            <a:picLocks noChangeAspect="1"/>
          </p:cNvPicPr>
          <p:nvPr/>
        </p:nvPicPr>
        <p:blipFill>
          <a:blip r:embed="rId2"/>
          <a:stretch>
            <a:fillRect/>
          </a:stretch>
        </p:blipFill>
        <p:spPr>
          <a:xfrm>
            <a:off x="1169905" y="595486"/>
            <a:ext cx="9852189" cy="4223094"/>
          </a:xfrm>
          <a:prstGeom prst="rect">
            <a:avLst/>
          </a:prstGeom>
        </p:spPr>
      </p:pic>
      <p:sp>
        <p:nvSpPr>
          <p:cNvPr id="6" name="TextBox 5">
            <a:extLst>
              <a:ext uri="{FF2B5EF4-FFF2-40B4-BE49-F238E27FC236}">
                <a16:creationId xmlns:a16="http://schemas.microsoft.com/office/drawing/2014/main" id="{08619FCC-9739-4B99-8146-EE354FA94FB2}"/>
              </a:ext>
            </a:extLst>
          </p:cNvPr>
          <p:cNvSpPr txBox="1"/>
          <p:nvPr/>
        </p:nvSpPr>
        <p:spPr>
          <a:xfrm>
            <a:off x="174661" y="4911047"/>
            <a:ext cx="11484794" cy="369332"/>
          </a:xfrm>
          <a:prstGeom prst="rect">
            <a:avLst/>
          </a:prstGeom>
          <a:noFill/>
        </p:spPr>
        <p:txBody>
          <a:bodyPr wrap="square" rtlCol="0">
            <a:spAutoFit/>
          </a:bodyPr>
          <a:lstStyle/>
          <a:p>
            <a:r>
              <a:rPr lang="en-US" b="1" dirty="0"/>
              <a:t>Sum of eigenvalues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1</a:t>
            </a:r>
            <a:r>
              <a:rPr lang="en-US" b="1" dirty="0"/>
              <a:t> and </a:t>
            </a:r>
            <a:r>
              <a:rPr lang="el-GR" b="1" dirty="0">
                <a:latin typeface="Segoe UI Symbol" panose="020B0502040204020203" pitchFamily="34" charset="0"/>
                <a:ea typeface="Segoe UI Symbol" panose="020B0502040204020203" pitchFamily="34" charset="0"/>
              </a:rPr>
              <a:t>λ</a:t>
            </a:r>
            <a:r>
              <a:rPr lang="en-US" b="1" dirty="0"/>
              <a:t>2 = 1.28403 + 0.0490834 = 1.33 =  Total Variance Majority of variance comes from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1</a:t>
            </a:r>
            <a:endParaRPr lang="en-US" b="1" dirty="0"/>
          </a:p>
        </p:txBody>
      </p:sp>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FACF079F-0C96-48A6-9009-1A54F9CC05C5}"/>
                  </a:ext>
                </a:extLst>
              </p14:cNvPr>
              <p14:cNvContentPartPr/>
              <p14:nvPr/>
            </p14:nvContentPartPr>
            <p14:xfrm>
              <a:off x="5687501" y="518020"/>
              <a:ext cx="64440" cy="27360"/>
            </p14:xfrm>
          </p:contentPart>
        </mc:Choice>
        <mc:Fallback>
          <p:pic>
            <p:nvPicPr>
              <p:cNvPr id="27" name="Ink 26">
                <a:extLst>
                  <a:ext uri="{FF2B5EF4-FFF2-40B4-BE49-F238E27FC236}">
                    <a16:creationId xmlns:a16="http://schemas.microsoft.com/office/drawing/2014/main" id="{FACF079F-0C96-48A6-9009-1A54F9CC05C5}"/>
                  </a:ext>
                </a:extLst>
              </p:cNvPr>
              <p:cNvPicPr/>
              <p:nvPr/>
            </p:nvPicPr>
            <p:blipFill>
              <a:blip r:embed="rId4"/>
              <a:stretch>
                <a:fillRect/>
              </a:stretch>
            </p:blipFill>
            <p:spPr>
              <a:xfrm>
                <a:off x="5678861" y="509380"/>
                <a:ext cx="82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1" name="Ink 30">
                <a:extLst>
                  <a:ext uri="{FF2B5EF4-FFF2-40B4-BE49-F238E27FC236}">
                    <a16:creationId xmlns:a16="http://schemas.microsoft.com/office/drawing/2014/main" id="{58E63CEE-1776-41B0-8FA7-1257719D93A1}"/>
                  </a:ext>
                </a:extLst>
              </p14:cNvPr>
              <p14:cNvContentPartPr/>
              <p14:nvPr/>
            </p14:nvContentPartPr>
            <p14:xfrm>
              <a:off x="7633661" y="2611780"/>
              <a:ext cx="234720" cy="5400"/>
            </p14:xfrm>
          </p:contentPart>
        </mc:Choice>
        <mc:Fallback>
          <p:pic>
            <p:nvPicPr>
              <p:cNvPr id="31" name="Ink 30">
                <a:extLst>
                  <a:ext uri="{FF2B5EF4-FFF2-40B4-BE49-F238E27FC236}">
                    <a16:creationId xmlns:a16="http://schemas.microsoft.com/office/drawing/2014/main" id="{58E63CEE-1776-41B0-8FA7-1257719D93A1}"/>
                  </a:ext>
                </a:extLst>
              </p:cNvPr>
              <p:cNvPicPr/>
              <p:nvPr/>
            </p:nvPicPr>
            <p:blipFill>
              <a:blip r:embed="rId6"/>
              <a:stretch>
                <a:fillRect/>
              </a:stretch>
            </p:blipFill>
            <p:spPr>
              <a:xfrm>
                <a:off x="7625021" y="2602780"/>
                <a:ext cx="252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1" name="Ink 80">
                <a:extLst>
                  <a:ext uri="{FF2B5EF4-FFF2-40B4-BE49-F238E27FC236}">
                    <a16:creationId xmlns:a16="http://schemas.microsoft.com/office/drawing/2014/main" id="{CB7CEC72-C17D-47C3-83B7-20216F8B9A7E}"/>
                  </a:ext>
                </a:extLst>
              </p14:cNvPr>
              <p14:cNvContentPartPr/>
              <p14:nvPr/>
            </p14:nvContentPartPr>
            <p14:xfrm>
              <a:off x="10262741" y="5549740"/>
              <a:ext cx="5760" cy="3600"/>
            </p14:xfrm>
          </p:contentPart>
        </mc:Choice>
        <mc:Fallback>
          <p:pic>
            <p:nvPicPr>
              <p:cNvPr id="81" name="Ink 80">
                <a:extLst>
                  <a:ext uri="{FF2B5EF4-FFF2-40B4-BE49-F238E27FC236}">
                    <a16:creationId xmlns:a16="http://schemas.microsoft.com/office/drawing/2014/main" id="{CB7CEC72-C17D-47C3-83B7-20216F8B9A7E}"/>
                  </a:ext>
                </a:extLst>
              </p:cNvPr>
              <p:cNvPicPr/>
              <p:nvPr/>
            </p:nvPicPr>
            <p:blipFill>
              <a:blip r:embed="rId8"/>
              <a:stretch>
                <a:fillRect/>
              </a:stretch>
            </p:blipFill>
            <p:spPr>
              <a:xfrm>
                <a:off x="10254101" y="5540740"/>
                <a:ext cx="234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9" name="Ink 98">
                <a:extLst>
                  <a:ext uri="{FF2B5EF4-FFF2-40B4-BE49-F238E27FC236}">
                    <a16:creationId xmlns:a16="http://schemas.microsoft.com/office/drawing/2014/main" id="{DB35A0D4-6317-41DD-B707-0162BA493B35}"/>
                  </a:ext>
                </a:extLst>
              </p14:cNvPr>
              <p14:cNvContentPartPr/>
              <p14:nvPr/>
            </p14:nvContentPartPr>
            <p14:xfrm>
              <a:off x="11744501" y="251260"/>
              <a:ext cx="360" cy="360"/>
            </p14:xfrm>
          </p:contentPart>
        </mc:Choice>
        <mc:Fallback>
          <p:pic>
            <p:nvPicPr>
              <p:cNvPr id="99" name="Ink 98">
                <a:extLst>
                  <a:ext uri="{FF2B5EF4-FFF2-40B4-BE49-F238E27FC236}">
                    <a16:creationId xmlns:a16="http://schemas.microsoft.com/office/drawing/2014/main" id="{DB35A0D4-6317-41DD-B707-0162BA493B35}"/>
                  </a:ext>
                </a:extLst>
              </p:cNvPr>
              <p:cNvPicPr/>
              <p:nvPr/>
            </p:nvPicPr>
            <p:blipFill>
              <a:blip r:embed="rId8"/>
              <a:stretch>
                <a:fillRect/>
              </a:stretch>
            </p:blipFill>
            <p:spPr>
              <a:xfrm>
                <a:off x="11735501" y="2422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6" name="Ink 125">
                <a:extLst>
                  <a:ext uri="{FF2B5EF4-FFF2-40B4-BE49-F238E27FC236}">
                    <a16:creationId xmlns:a16="http://schemas.microsoft.com/office/drawing/2014/main" id="{FA13EADE-55C0-4B07-A979-548775FB80EA}"/>
                  </a:ext>
                </a:extLst>
              </p14:cNvPr>
              <p14:cNvContentPartPr/>
              <p14:nvPr/>
            </p14:nvContentPartPr>
            <p14:xfrm>
              <a:off x="10257701" y="2264740"/>
              <a:ext cx="2160" cy="8640"/>
            </p14:xfrm>
          </p:contentPart>
        </mc:Choice>
        <mc:Fallback>
          <p:pic>
            <p:nvPicPr>
              <p:cNvPr id="126" name="Ink 125">
                <a:extLst>
                  <a:ext uri="{FF2B5EF4-FFF2-40B4-BE49-F238E27FC236}">
                    <a16:creationId xmlns:a16="http://schemas.microsoft.com/office/drawing/2014/main" id="{FA13EADE-55C0-4B07-A979-548775FB80EA}"/>
                  </a:ext>
                </a:extLst>
              </p:cNvPr>
              <p:cNvPicPr/>
              <p:nvPr/>
            </p:nvPicPr>
            <p:blipFill>
              <a:blip r:embed="rId11"/>
              <a:stretch>
                <a:fillRect/>
              </a:stretch>
            </p:blipFill>
            <p:spPr>
              <a:xfrm>
                <a:off x="10248701" y="2256100"/>
                <a:ext cx="19800" cy="26280"/>
              </a:xfrm>
              <a:prstGeom prst="rect">
                <a:avLst/>
              </a:prstGeom>
            </p:spPr>
          </p:pic>
        </mc:Fallback>
      </mc:AlternateContent>
    </p:spTree>
    <p:extLst>
      <p:ext uri="{BB962C8B-B14F-4D97-AF65-F5344CB8AC3E}">
        <p14:creationId xmlns:p14="http://schemas.microsoft.com/office/powerpoint/2010/main" val="161524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8DEEF3D1-3858-4C6A-ACE0-813FF5EED0CE}"/>
              </a:ext>
            </a:extLst>
          </p:cNvPr>
          <p:cNvPicPr>
            <a:picLocks noChangeAspect="1"/>
          </p:cNvPicPr>
          <p:nvPr/>
        </p:nvPicPr>
        <p:blipFill>
          <a:blip r:embed="rId2"/>
          <a:stretch>
            <a:fillRect/>
          </a:stretch>
        </p:blipFill>
        <p:spPr>
          <a:xfrm>
            <a:off x="618026" y="457200"/>
            <a:ext cx="10955947" cy="5943600"/>
          </a:xfrm>
          <a:prstGeom prst="rect">
            <a:avLst/>
          </a:prstGeom>
        </p:spPr>
      </p:pic>
    </p:spTree>
    <p:extLst>
      <p:ext uri="{BB962C8B-B14F-4D97-AF65-F5344CB8AC3E}">
        <p14:creationId xmlns:p14="http://schemas.microsoft.com/office/powerpoint/2010/main" val="177048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B480-E98E-4D02-A08D-27C89792FC50}"/>
              </a:ext>
            </a:extLst>
          </p:cNvPr>
          <p:cNvSpPr>
            <a:spLocks noGrp="1"/>
          </p:cNvSpPr>
          <p:nvPr>
            <p:ph type="title"/>
          </p:nvPr>
        </p:nvSpPr>
        <p:spPr>
          <a:xfrm>
            <a:off x="0" y="18255"/>
            <a:ext cx="10515600" cy="1325563"/>
          </a:xfrm>
        </p:spPr>
        <p:txBody>
          <a:bodyPr/>
          <a:lstStyle/>
          <a:p>
            <a:r>
              <a:rPr lang="en-US" b="1" i="0" dirty="0">
                <a:solidFill>
                  <a:srgbClr val="273239"/>
                </a:solidFill>
                <a:effectLst/>
                <a:latin typeface="urw-din"/>
              </a:rPr>
              <a:t>Step 3: Arrange Eigenvalues</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1EF8DD8A-7703-450E-BD7B-2375F1D2536D}"/>
              </a:ext>
            </a:extLst>
          </p:cNvPr>
          <p:cNvSpPr>
            <a:spLocks noGrp="1"/>
          </p:cNvSpPr>
          <p:nvPr>
            <p:ph idx="1"/>
          </p:nvPr>
        </p:nvSpPr>
        <p:spPr>
          <a:xfrm>
            <a:off x="283395" y="1579045"/>
            <a:ext cx="11788739" cy="4351338"/>
          </a:xfrm>
        </p:spPr>
        <p:txBody>
          <a:bodyPr/>
          <a:lstStyle/>
          <a:p>
            <a:pPr marL="0" indent="0">
              <a:buNone/>
            </a:pPr>
            <a:r>
              <a:rPr lang="en-US" dirty="0"/>
              <a:t>The eigenvector with the highest eigenvalue is the Principal Component of the dataset. So in this case, eigenvectors of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1 </a:t>
            </a:r>
            <a:r>
              <a:rPr lang="en-US" dirty="0"/>
              <a:t>are the principal components. </a:t>
            </a:r>
          </a:p>
          <a:p>
            <a:pPr marL="0" indent="0">
              <a:buNone/>
            </a:pPr>
            <a:endParaRPr lang="en-US" dirty="0"/>
          </a:p>
          <a:p>
            <a:pPr marL="0" indent="0">
              <a:buNone/>
            </a:pPr>
            <a:r>
              <a:rPr lang="en-US" dirty="0"/>
              <a:t>Basically in order to complete the numerical we have to only solve till this step, but if we have to prove why we have chosen that particular eigenvector we have to follow the steps from 4 to 6</a:t>
            </a:r>
          </a:p>
        </p:txBody>
      </p:sp>
    </p:spTree>
    <p:extLst>
      <p:ext uri="{BB962C8B-B14F-4D97-AF65-F5344CB8AC3E}">
        <p14:creationId xmlns:p14="http://schemas.microsoft.com/office/powerpoint/2010/main" val="226117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427A-4FA8-4213-BFB7-8BF54BEA3784}"/>
              </a:ext>
            </a:extLst>
          </p:cNvPr>
          <p:cNvSpPr>
            <a:spLocks noGrp="1"/>
          </p:cNvSpPr>
          <p:nvPr>
            <p:ph type="title"/>
          </p:nvPr>
        </p:nvSpPr>
        <p:spPr>
          <a:xfrm>
            <a:off x="0" y="18255"/>
            <a:ext cx="10515600" cy="1325563"/>
          </a:xfrm>
        </p:spPr>
        <p:txBody>
          <a:bodyPr/>
          <a:lstStyle/>
          <a:p>
            <a:r>
              <a:rPr lang="en-US" b="1" i="0" dirty="0">
                <a:solidFill>
                  <a:srgbClr val="273239"/>
                </a:solidFill>
                <a:effectLst/>
                <a:latin typeface="urw-din"/>
              </a:rPr>
              <a:t>Step 4: Form Feature Vector</a:t>
            </a:r>
            <a:br>
              <a:rPr lang="en-US" b="1" i="0" dirty="0">
                <a:solidFill>
                  <a:srgbClr val="273239"/>
                </a:solidFill>
                <a:effectLst/>
                <a:latin typeface="urw-din"/>
              </a:rPr>
            </a:br>
            <a:endParaRPr lang="en-US" dirty="0"/>
          </a:p>
        </p:txBody>
      </p:sp>
      <p:pic>
        <p:nvPicPr>
          <p:cNvPr id="6" name="Picture 5">
            <a:extLst>
              <a:ext uri="{FF2B5EF4-FFF2-40B4-BE49-F238E27FC236}">
                <a16:creationId xmlns:a16="http://schemas.microsoft.com/office/drawing/2014/main" id="{4356B12A-87B6-4BE3-AC45-DD21FC764220}"/>
              </a:ext>
            </a:extLst>
          </p:cNvPr>
          <p:cNvPicPr>
            <a:picLocks noChangeAspect="1"/>
          </p:cNvPicPr>
          <p:nvPr/>
        </p:nvPicPr>
        <p:blipFill>
          <a:blip r:embed="rId2"/>
          <a:stretch>
            <a:fillRect/>
          </a:stretch>
        </p:blipFill>
        <p:spPr>
          <a:xfrm>
            <a:off x="1774645" y="941658"/>
            <a:ext cx="2596897" cy="701864"/>
          </a:xfrm>
          <a:prstGeom prst="rect">
            <a:avLst/>
          </a:prstGeom>
        </p:spPr>
      </p:pic>
      <p:sp>
        <p:nvSpPr>
          <p:cNvPr id="7" name="TextBox 6">
            <a:extLst>
              <a:ext uri="{FF2B5EF4-FFF2-40B4-BE49-F238E27FC236}">
                <a16:creationId xmlns:a16="http://schemas.microsoft.com/office/drawing/2014/main" id="{B1B4B76A-CD54-4EF0-8BD3-FAB0366FC22E}"/>
              </a:ext>
            </a:extLst>
          </p:cNvPr>
          <p:cNvSpPr txBox="1"/>
          <p:nvPr/>
        </p:nvSpPr>
        <p:spPr>
          <a:xfrm>
            <a:off x="4473873" y="1107924"/>
            <a:ext cx="5641446" cy="369332"/>
          </a:xfrm>
          <a:prstGeom prst="rect">
            <a:avLst/>
          </a:prstGeom>
          <a:noFill/>
        </p:spPr>
        <p:txBody>
          <a:bodyPr wrap="square" rtlCol="0">
            <a:spAutoFit/>
          </a:bodyPr>
          <a:lstStyle/>
          <a:p>
            <a:r>
              <a:rPr lang="en-US" b="1" dirty="0"/>
              <a:t>This is the FEATURE VECTOR for Numerical</a:t>
            </a:r>
          </a:p>
        </p:txBody>
      </p:sp>
      <p:sp>
        <p:nvSpPr>
          <p:cNvPr id="8" name="TextBox 7">
            <a:extLst>
              <a:ext uri="{FF2B5EF4-FFF2-40B4-BE49-F238E27FC236}">
                <a16:creationId xmlns:a16="http://schemas.microsoft.com/office/drawing/2014/main" id="{668ACA43-B98C-4BB3-8218-DAE242BEB888}"/>
              </a:ext>
            </a:extLst>
          </p:cNvPr>
          <p:cNvSpPr txBox="1"/>
          <p:nvPr/>
        </p:nvSpPr>
        <p:spPr>
          <a:xfrm>
            <a:off x="323636" y="1875838"/>
            <a:ext cx="11544727" cy="369332"/>
          </a:xfrm>
          <a:prstGeom prst="rect">
            <a:avLst/>
          </a:prstGeom>
          <a:noFill/>
        </p:spPr>
        <p:txBody>
          <a:bodyPr wrap="square" rtlCol="0">
            <a:spAutoFit/>
          </a:bodyPr>
          <a:lstStyle/>
          <a:p>
            <a:r>
              <a:rPr lang="en-US" dirty="0"/>
              <a:t>Where first column are the eigenvectors of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1 </a:t>
            </a:r>
            <a:r>
              <a:rPr lang="en-US" dirty="0"/>
              <a:t>&amp; second column are the eigenvectors of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2</a:t>
            </a:r>
            <a:endParaRPr lang="en-US" dirty="0"/>
          </a:p>
        </p:txBody>
      </p:sp>
      <p:sp>
        <p:nvSpPr>
          <p:cNvPr id="9" name="Title 1">
            <a:extLst>
              <a:ext uri="{FF2B5EF4-FFF2-40B4-BE49-F238E27FC236}">
                <a16:creationId xmlns:a16="http://schemas.microsoft.com/office/drawing/2014/main" id="{017AC550-4F36-4B58-A9B7-041E2137BCDF}"/>
              </a:ext>
            </a:extLst>
          </p:cNvPr>
          <p:cNvSpPr txBox="1">
            <a:spLocks/>
          </p:cNvSpPr>
          <p:nvPr/>
        </p:nvSpPr>
        <p:spPr>
          <a:xfrm>
            <a:off x="0" y="25725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73239"/>
                </a:solidFill>
                <a:latin typeface="urw-din"/>
              </a:rPr>
              <a:t>Step 5:  Transform Original Dataset</a:t>
            </a:r>
            <a:br>
              <a:rPr lang="en-US" b="1" dirty="0">
                <a:solidFill>
                  <a:srgbClr val="273239"/>
                </a:solidFill>
                <a:latin typeface="urw-din"/>
              </a:rPr>
            </a:br>
            <a:endParaRPr lang="en-US" dirty="0"/>
          </a:p>
        </p:txBody>
      </p:sp>
      <p:sp>
        <p:nvSpPr>
          <p:cNvPr id="10" name="TextBox 9">
            <a:extLst>
              <a:ext uri="{FF2B5EF4-FFF2-40B4-BE49-F238E27FC236}">
                <a16:creationId xmlns:a16="http://schemas.microsoft.com/office/drawing/2014/main" id="{8E4E843D-2287-4C60-99AB-1C6DC6887F01}"/>
              </a:ext>
            </a:extLst>
          </p:cNvPr>
          <p:cNvSpPr txBox="1"/>
          <p:nvPr/>
        </p:nvSpPr>
        <p:spPr>
          <a:xfrm>
            <a:off x="195209" y="3528745"/>
            <a:ext cx="3826601" cy="369332"/>
          </a:xfrm>
          <a:prstGeom prst="rect">
            <a:avLst/>
          </a:prstGeom>
          <a:noFill/>
        </p:spPr>
        <p:txBody>
          <a:bodyPr wrap="square" rtlCol="0">
            <a:spAutoFit/>
          </a:bodyPr>
          <a:lstStyle/>
          <a:p>
            <a:r>
              <a:rPr lang="en-US" dirty="0"/>
              <a:t>Use the equation </a:t>
            </a:r>
            <a:r>
              <a:rPr lang="en-US" b="1" dirty="0"/>
              <a:t>Z = X V</a:t>
            </a:r>
          </a:p>
        </p:txBody>
      </p:sp>
      <p:pic>
        <p:nvPicPr>
          <p:cNvPr id="13" name="Picture 12">
            <a:extLst>
              <a:ext uri="{FF2B5EF4-FFF2-40B4-BE49-F238E27FC236}">
                <a16:creationId xmlns:a16="http://schemas.microsoft.com/office/drawing/2014/main" id="{4A27B270-0848-4554-89F2-C68EF865BA5B}"/>
              </a:ext>
            </a:extLst>
          </p:cNvPr>
          <p:cNvPicPr>
            <a:picLocks noChangeAspect="1"/>
          </p:cNvPicPr>
          <p:nvPr/>
        </p:nvPicPr>
        <p:blipFill>
          <a:blip r:embed="rId3"/>
          <a:stretch>
            <a:fillRect/>
          </a:stretch>
        </p:blipFill>
        <p:spPr>
          <a:xfrm>
            <a:off x="3460411" y="3473866"/>
            <a:ext cx="5864601" cy="2176921"/>
          </a:xfrm>
          <a:prstGeom prst="rect">
            <a:avLst/>
          </a:prstGeom>
        </p:spPr>
      </p:pic>
      <p:sp>
        <p:nvSpPr>
          <p:cNvPr id="14" name="TextBox 13">
            <a:extLst>
              <a:ext uri="{FF2B5EF4-FFF2-40B4-BE49-F238E27FC236}">
                <a16:creationId xmlns:a16="http://schemas.microsoft.com/office/drawing/2014/main" id="{D10F04EC-8829-4541-B72E-0B2E3395F23A}"/>
              </a:ext>
            </a:extLst>
          </p:cNvPr>
          <p:cNvSpPr txBox="1"/>
          <p:nvPr/>
        </p:nvSpPr>
        <p:spPr>
          <a:xfrm>
            <a:off x="9325012" y="4224480"/>
            <a:ext cx="842481" cy="646331"/>
          </a:xfrm>
          <a:prstGeom prst="rect">
            <a:avLst/>
          </a:prstGeom>
          <a:noFill/>
        </p:spPr>
        <p:txBody>
          <a:bodyPr wrap="square" rtlCol="0">
            <a:spAutoFit/>
          </a:bodyPr>
          <a:lstStyle/>
          <a:p>
            <a:r>
              <a:rPr lang="en-US" sz="3600" b="1" dirty="0"/>
              <a:t>Z</a:t>
            </a:r>
            <a:endParaRPr lang="en-US" b="1" dirty="0"/>
          </a:p>
        </p:txBody>
      </p:sp>
    </p:spTree>
    <p:extLst>
      <p:ext uri="{BB962C8B-B14F-4D97-AF65-F5344CB8AC3E}">
        <p14:creationId xmlns:p14="http://schemas.microsoft.com/office/powerpoint/2010/main" val="227158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0FB2-7AB6-4905-9CC3-CBB7108A6EDD}"/>
              </a:ext>
            </a:extLst>
          </p:cNvPr>
          <p:cNvSpPr>
            <a:spLocks noGrp="1"/>
          </p:cNvSpPr>
          <p:nvPr>
            <p:ph type="title"/>
          </p:nvPr>
        </p:nvSpPr>
        <p:spPr>
          <a:xfrm>
            <a:off x="0" y="18255"/>
            <a:ext cx="10515600" cy="1325563"/>
          </a:xfrm>
        </p:spPr>
        <p:txBody>
          <a:bodyPr/>
          <a:lstStyle/>
          <a:p>
            <a:r>
              <a:rPr lang="en-US" b="1" dirty="0">
                <a:solidFill>
                  <a:srgbClr val="273239"/>
                </a:solidFill>
                <a:latin typeface="urw-din"/>
              </a:rPr>
              <a:t>Step 6: Reconstructing Data</a:t>
            </a:r>
          </a:p>
        </p:txBody>
      </p:sp>
      <p:sp>
        <p:nvSpPr>
          <p:cNvPr id="4" name="TextBox 3">
            <a:extLst>
              <a:ext uri="{FF2B5EF4-FFF2-40B4-BE49-F238E27FC236}">
                <a16:creationId xmlns:a16="http://schemas.microsoft.com/office/drawing/2014/main" id="{8DA6ECE2-4E25-4DD8-961A-DCFC60759531}"/>
              </a:ext>
            </a:extLst>
          </p:cNvPr>
          <p:cNvSpPr txBox="1"/>
          <p:nvPr/>
        </p:nvSpPr>
        <p:spPr>
          <a:xfrm>
            <a:off x="318499" y="1159152"/>
            <a:ext cx="11003622" cy="1292662"/>
          </a:xfrm>
          <a:prstGeom prst="rect">
            <a:avLst/>
          </a:prstGeom>
          <a:noFill/>
        </p:spPr>
        <p:txBody>
          <a:bodyPr wrap="square" rtlCol="0">
            <a:spAutoFit/>
          </a:bodyPr>
          <a:lstStyle/>
          <a:p>
            <a:r>
              <a:rPr lang="en-US" sz="2400" dirty="0"/>
              <a:t>Use the equation X = Z* (V^T)                </a:t>
            </a:r>
          </a:p>
          <a:p>
            <a:endParaRPr lang="en-US" dirty="0"/>
          </a:p>
          <a:p>
            <a:r>
              <a:rPr lang="en-US" dirty="0"/>
              <a:t>(V^T)  is Transpose of V, </a:t>
            </a:r>
          </a:p>
          <a:p>
            <a:r>
              <a:rPr lang="en-US" dirty="0"/>
              <a:t>X = Row Zero Mean Data</a:t>
            </a:r>
          </a:p>
        </p:txBody>
      </p:sp>
      <p:pic>
        <p:nvPicPr>
          <p:cNvPr id="7" name="Picture 6">
            <a:extLst>
              <a:ext uri="{FF2B5EF4-FFF2-40B4-BE49-F238E27FC236}">
                <a16:creationId xmlns:a16="http://schemas.microsoft.com/office/drawing/2014/main" id="{E9C23501-2FE9-4A24-910F-C8281F353B6B}"/>
              </a:ext>
            </a:extLst>
          </p:cNvPr>
          <p:cNvPicPr>
            <a:picLocks noChangeAspect="1"/>
          </p:cNvPicPr>
          <p:nvPr/>
        </p:nvPicPr>
        <p:blipFill>
          <a:blip r:embed="rId2"/>
          <a:stretch>
            <a:fillRect/>
          </a:stretch>
        </p:blipFill>
        <p:spPr>
          <a:xfrm>
            <a:off x="1653230" y="2762180"/>
            <a:ext cx="6029325" cy="1714500"/>
          </a:xfrm>
          <a:prstGeom prst="rect">
            <a:avLst/>
          </a:prstGeom>
        </p:spPr>
      </p:pic>
    </p:spTree>
    <p:extLst>
      <p:ext uri="{BB962C8B-B14F-4D97-AF65-F5344CB8AC3E}">
        <p14:creationId xmlns:p14="http://schemas.microsoft.com/office/powerpoint/2010/main" val="2523111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E618-D90E-4929-AEE1-27E835856B91}"/>
              </a:ext>
            </a:extLst>
          </p:cNvPr>
          <p:cNvSpPr>
            <a:spLocks noGrp="1"/>
          </p:cNvSpPr>
          <p:nvPr>
            <p:ph type="title"/>
          </p:nvPr>
        </p:nvSpPr>
        <p:spPr>
          <a:xfrm>
            <a:off x="-92467" y="231561"/>
            <a:ext cx="12133779" cy="1325563"/>
          </a:xfrm>
        </p:spPr>
        <p:txBody>
          <a:bodyPr>
            <a:normAutofit/>
          </a:bodyPr>
          <a:lstStyle/>
          <a:p>
            <a:r>
              <a:rPr lang="en-US" sz="3600" b="1" i="0" dirty="0">
                <a:solidFill>
                  <a:srgbClr val="273239"/>
                </a:solidFill>
                <a:effectLst/>
                <a:latin typeface="urw-din"/>
              </a:rPr>
              <a:t>Row Original </a:t>
            </a:r>
            <a:r>
              <a:rPr lang="en-US" sz="3600" b="1" i="0" dirty="0" err="1">
                <a:solidFill>
                  <a:srgbClr val="273239"/>
                </a:solidFill>
                <a:effectLst/>
                <a:latin typeface="urw-din"/>
              </a:rPr>
              <a:t>DataSet</a:t>
            </a:r>
            <a:r>
              <a:rPr lang="en-US" sz="3600" b="1" i="0" dirty="0">
                <a:solidFill>
                  <a:srgbClr val="273239"/>
                </a:solidFill>
                <a:effectLst/>
                <a:latin typeface="urw-din"/>
              </a:rPr>
              <a:t> = Row Zero Mean Data + Original Mean</a:t>
            </a:r>
            <a:endParaRPr lang="en-US" sz="3600" dirty="0"/>
          </a:p>
        </p:txBody>
      </p:sp>
      <p:sp>
        <p:nvSpPr>
          <p:cNvPr id="4" name="TextBox 3">
            <a:extLst>
              <a:ext uri="{FF2B5EF4-FFF2-40B4-BE49-F238E27FC236}">
                <a16:creationId xmlns:a16="http://schemas.microsoft.com/office/drawing/2014/main" id="{F48BC4E3-697F-4A44-AAA5-F5BCC9321366}"/>
              </a:ext>
            </a:extLst>
          </p:cNvPr>
          <p:cNvSpPr txBox="1"/>
          <p:nvPr/>
        </p:nvSpPr>
        <p:spPr>
          <a:xfrm>
            <a:off x="1900719" y="2075380"/>
            <a:ext cx="4458984" cy="914400"/>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E6A2268D-AF53-45FD-B2FD-4E56F239BF17}"/>
              </a:ext>
            </a:extLst>
          </p:cNvPr>
          <p:cNvPicPr>
            <a:picLocks noChangeAspect="1"/>
          </p:cNvPicPr>
          <p:nvPr/>
        </p:nvPicPr>
        <p:blipFill>
          <a:blip r:embed="rId2"/>
          <a:stretch>
            <a:fillRect/>
          </a:stretch>
        </p:blipFill>
        <p:spPr>
          <a:xfrm>
            <a:off x="2943996" y="1468722"/>
            <a:ext cx="5532183" cy="2205642"/>
          </a:xfrm>
          <a:prstGeom prst="rect">
            <a:avLst/>
          </a:prstGeom>
        </p:spPr>
      </p:pic>
      <p:sp>
        <p:nvSpPr>
          <p:cNvPr id="7" name="TextBox 6">
            <a:extLst>
              <a:ext uri="{FF2B5EF4-FFF2-40B4-BE49-F238E27FC236}">
                <a16:creationId xmlns:a16="http://schemas.microsoft.com/office/drawing/2014/main" id="{D1FEBF42-B41E-47CE-A5C5-9BB405F6D2A7}"/>
              </a:ext>
            </a:extLst>
          </p:cNvPr>
          <p:cNvSpPr txBox="1"/>
          <p:nvPr/>
        </p:nvSpPr>
        <p:spPr>
          <a:xfrm>
            <a:off x="267128" y="4613097"/>
            <a:ext cx="11691991" cy="646331"/>
          </a:xfrm>
          <a:prstGeom prst="rect">
            <a:avLst/>
          </a:prstGeom>
          <a:noFill/>
        </p:spPr>
        <p:txBody>
          <a:bodyPr wrap="square" rtlCol="0">
            <a:spAutoFit/>
          </a:bodyPr>
          <a:lstStyle/>
          <a:p>
            <a:r>
              <a:rPr lang="en-US" dirty="0"/>
              <a:t>So for the eigenvectors of first eigenvalue, data can be reconstructed similar to the original dataset. Thus we can say that the Principal Component of the dataset is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1  </a:t>
            </a:r>
            <a:r>
              <a:rPr lang="en-US" dirty="0"/>
              <a:t>is 1.28403 followed by </a:t>
            </a:r>
            <a:r>
              <a:rPr lang="el-GR" b="1" dirty="0">
                <a:latin typeface="Segoe UI Symbol" panose="020B0502040204020203" pitchFamily="34" charset="0"/>
                <a:ea typeface="Segoe UI Symbol" panose="020B0502040204020203" pitchFamily="34" charset="0"/>
              </a:rPr>
              <a:t>λ</a:t>
            </a:r>
            <a:r>
              <a:rPr lang="en-US" b="1" dirty="0">
                <a:latin typeface="Segoe UI Symbol" panose="020B0502040204020203" pitchFamily="34" charset="0"/>
                <a:ea typeface="Segoe UI Symbol" panose="020B0502040204020203" pitchFamily="34" charset="0"/>
              </a:rPr>
              <a:t>2 </a:t>
            </a:r>
            <a:r>
              <a:rPr lang="en-US" dirty="0"/>
              <a:t>that is 0.0490834</a:t>
            </a:r>
          </a:p>
        </p:txBody>
      </p:sp>
    </p:spTree>
    <p:extLst>
      <p:ext uri="{BB962C8B-B14F-4D97-AF65-F5344CB8AC3E}">
        <p14:creationId xmlns:p14="http://schemas.microsoft.com/office/powerpoint/2010/main" val="391396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A1C71674-4B25-45DA-ADBC-CC0C0C25A7AA}"/>
              </a:ext>
            </a:extLst>
          </p:cNvPr>
          <p:cNvPicPr>
            <a:picLocks noChangeAspect="1"/>
          </p:cNvPicPr>
          <p:nvPr/>
        </p:nvPicPr>
        <p:blipFill>
          <a:blip r:embed="rId2"/>
          <a:stretch>
            <a:fillRect/>
          </a:stretch>
        </p:blipFill>
        <p:spPr>
          <a:xfrm>
            <a:off x="1283368" y="457200"/>
            <a:ext cx="9625263" cy="5943600"/>
          </a:xfrm>
          <a:prstGeom prst="rect">
            <a:avLst/>
          </a:prstGeom>
        </p:spPr>
      </p:pic>
    </p:spTree>
    <p:extLst>
      <p:ext uri="{BB962C8B-B14F-4D97-AF65-F5344CB8AC3E}">
        <p14:creationId xmlns:p14="http://schemas.microsoft.com/office/powerpoint/2010/main" val="22207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48E822-5524-47AF-B59E-3A91AD2A3F74}"/>
              </a:ext>
            </a:extLst>
          </p:cNvPr>
          <p:cNvPicPr>
            <a:picLocks noChangeAspect="1"/>
          </p:cNvPicPr>
          <p:nvPr/>
        </p:nvPicPr>
        <p:blipFill>
          <a:blip r:embed="rId2"/>
          <a:stretch>
            <a:fillRect/>
          </a:stretch>
        </p:blipFill>
        <p:spPr>
          <a:xfrm>
            <a:off x="1736494" y="206827"/>
            <a:ext cx="8158620" cy="6465705"/>
          </a:xfrm>
          <a:prstGeom prst="rect">
            <a:avLst/>
          </a:prstGeom>
        </p:spPr>
      </p:pic>
    </p:spTree>
    <p:extLst>
      <p:ext uri="{BB962C8B-B14F-4D97-AF65-F5344CB8AC3E}">
        <p14:creationId xmlns:p14="http://schemas.microsoft.com/office/powerpoint/2010/main" val="302739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9993EE-6967-49AE-9B6B-FC176A67C20C}"/>
              </a:ext>
            </a:extLst>
          </p:cNvPr>
          <p:cNvPicPr>
            <a:picLocks noChangeAspect="1"/>
          </p:cNvPicPr>
          <p:nvPr/>
        </p:nvPicPr>
        <p:blipFill>
          <a:blip r:embed="rId2"/>
          <a:stretch>
            <a:fillRect/>
          </a:stretch>
        </p:blipFill>
        <p:spPr>
          <a:xfrm>
            <a:off x="0" y="208100"/>
            <a:ext cx="8627165" cy="4934029"/>
          </a:xfrm>
          <a:prstGeom prst="rect">
            <a:avLst/>
          </a:prstGeom>
        </p:spPr>
      </p:pic>
      <p:pic>
        <p:nvPicPr>
          <p:cNvPr id="8" name="Picture 7">
            <a:extLst>
              <a:ext uri="{FF2B5EF4-FFF2-40B4-BE49-F238E27FC236}">
                <a16:creationId xmlns:a16="http://schemas.microsoft.com/office/drawing/2014/main" id="{1DE7E5A8-9699-44A1-9E12-8C9CE84A2635}"/>
              </a:ext>
            </a:extLst>
          </p:cNvPr>
          <p:cNvPicPr>
            <a:picLocks noChangeAspect="1"/>
          </p:cNvPicPr>
          <p:nvPr/>
        </p:nvPicPr>
        <p:blipFill>
          <a:blip r:embed="rId3"/>
          <a:stretch>
            <a:fillRect/>
          </a:stretch>
        </p:blipFill>
        <p:spPr>
          <a:xfrm>
            <a:off x="8512244" y="3910559"/>
            <a:ext cx="2301531" cy="2463140"/>
          </a:xfrm>
          <a:prstGeom prst="rect">
            <a:avLst/>
          </a:prstGeom>
        </p:spPr>
      </p:pic>
    </p:spTree>
    <p:extLst>
      <p:ext uri="{BB962C8B-B14F-4D97-AF65-F5344CB8AC3E}">
        <p14:creationId xmlns:p14="http://schemas.microsoft.com/office/powerpoint/2010/main" val="112468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B4D75B-5487-4BF0-88E5-58FD0D3B15E3}"/>
              </a:ext>
            </a:extLst>
          </p:cNvPr>
          <p:cNvPicPr>
            <a:picLocks noChangeAspect="1"/>
          </p:cNvPicPr>
          <p:nvPr/>
        </p:nvPicPr>
        <p:blipFill>
          <a:blip r:embed="rId2"/>
          <a:stretch>
            <a:fillRect/>
          </a:stretch>
        </p:blipFill>
        <p:spPr>
          <a:xfrm>
            <a:off x="532157" y="194433"/>
            <a:ext cx="9923777" cy="3304141"/>
          </a:xfrm>
          <a:prstGeom prst="rect">
            <a:avLst/>
          </a:prstGeom>
        </p:spPr>
      </p:pic>
      <p:pic>
        <p:nvPicPr>
          <p:cNvPr id="9" name="Picture 8">
            <a:extLst>
              <a:ext uri="{FF2B5EF4-FFF2-40B4-BE49-F238E27FC236}">
                <a16:creationId xmlns:a16="http://schemas.microsoft.com/office/drawing/2014/main" id="{FDF27D23-404C-43B3-B952-90307E2EAD41}"/>
              </a:ext>
            </a:extLst>
          </p:cNvPr>
          <p:cNvPicPr>
            <a:picLocks noChangeAspect="1"/>
          </p:cNvPicPr>
          <p:nvPr/>
        </p:nvPicPr>
        <p:blipFill>
          <a:blip r:embed="rId3"/>
          <a:stretch>
            <a:fillRect/>
          </a:stretch>
        </p:blipFill>
        <p:spPr>
          <a:xfrm>
            <a:off x="2095500" y="3811736"/>
            <a:ext cx="6452152" cy="2550136"/>
          </a:xfrm>
          <a:prstGeom prst="rect">
            <a:avLst/>
          </a:prstGeom>
        </p:spPr>
      </p:pic>
    </p:spTree>
    <p:extLst>
      <p:ext uri="{BB962C8B-B14F-4D97-AF65-F5344CB8AC3E}">
        <p14:creationId xmlns:p14="http://schemas.microsoft.com/office/powerpoint/2010/main" val="133417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357C93-C63F-42D4-83DE-5E0CE9156BAB}"/>
              </a:ext>
            </a:extLst>
          </p:cNvPr>
          <p:cNvPicPr>
            <a:picLocks noChangeAspect="1"/>
          </p:cNvPicPr>
          <p:nvPr/>
        </p:nvPicPr>
        <p:blipFill>
          <a:blip r:embed="rId2"/>
          <a:stretch>
            <a:fillRect/>
          </a:stretch>
        </p:blipFill>
        <p:spPr>
          <a:xfrm>
            <a:off x="3446601" y="751026"/>
            <a:ext cx="4193580" cy="1246740"/>
          </a:xfrm>
          <a:prstGeom prst="rect">
            <a:avLst/>
          </a:prstGeom>
        </p:spPr>
      </p:pic>
      <p:sp>
        <p:nvSpPr>
          <p:cNvPr id="8" name="TextBox 7">
            <a:extLst>
              <a:ext uri="{FF2B5EF4-FFF2-40B4-BE49-F238E27FC236}">
                <a16:creationId xmlns:a16="http://schemas.microsoft.com/office/drawing/2014/main" id="{88C0A6BC-CAB5-4EC5-AD74-E38BD3F955CA}"/>
              </a:ext>
            </a:extLst>
          </p:cNvPr>
          <p:cNvSpPr txBox="1"/>
          <p:nvPr/>
        </p:nvSpPr>
        <p:spPr>
          <a:xfrm>
            <a:off x="149087" y="2355574"/>
            <a:ext cx="11628783" cy="923330"/>
          </a:xfrm>
          <a:prstGeom prst="rect">
            <a:avLst/>
          </a:prstGeom>
          <a:noFill/>
        </p:spPr>
        <p:txBody>
          <a:bodyPr wrap="square" rtlCol="0">
            <a:spAutoFit/>
          </a:bodyPr>
          <a:lstStyle/>
          <a:p>
            <a:r>
              <a:rPr lang="en-US" b="0" i="0" dirty="0">
                <a:solidFill>
                  <a:srgbClr val="222222"/>
                </a:solidFill>
                <a:effectLst/>
                <a:latin typeface="Lato" panose="020F0502020204030203" pitchFamily="34" charset="0"/>
              </a:rPr>
              <a:t>The numerator here is </a:t>
            </a:r>
            <a:r>
              <a:rPr lang="en-US" b="1" i="0" dirty="0">
                <a:solidFill>
                  <a:srgbClr val="222222"/>
                </a:solidFill>
                <a:effectLst/>
                <a:latin typeface="Lato" panose="020F0502020204030203" pitchFamily="34" charset="0"/>
              </a:rPr>
              <a:t>between class scatter</a:t>
            </a:r>
            <a:r>
              <a:rPr lang="en-US" b="0" i="0" dirty="0">
                <a:solidFill>
                  <a:srgbClr val="222222"/>
                </a:solidFill>
                <a:effectLst/>
                <a:latin typeface="Lato" panose="020F0502020204030203" pitchFamily="34" charset="0"/>
              </a:rPr>
              <a:t> while the denominator is </a:t>
            </a:r>
            <a:r>
              <a:rPr lang="en-US" b="1" i="0" dirty="0">
                <a:solidFill>
                  <a:srgbClr val="222222"/>
                </a:solidFill>
                <a:effectLst/>
                <a:latin typeface="Lato" panose="020F0502020204030203" pitchFamily="34" charset="0"/>
              </a:rPr>
              <a:t>within-class scatter</a:t>
            </a:r>
            <a:r>
              <a:rPr lang="en-US" b="0" i="0" dirty="0">
                <a:solidFill>
                  <a:srgbClr val="222222"/>
                </a:solidFill>
                <a:effectLst/>
                <a:latin typeface="Lato" panose="020F0502020204030203" pitchFamily="34" charset="0"/>
              </a:rPr>
              <a:t>.</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So to</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maximize the function we need to maximize the numerator and minimize the denominator, simple math. To maximize the above function we need to first express the above equation in terms of W. </a:t>
            </a:r>
            <a:endParaRPr lang="en-US" dirty="0"/>
          </a:p>
        </p:txBody>
      </p:sp>
    </p:spTree>
    <p:extLst>
      <p:ext uri="{BB962C8B-B14F-4D97-AF65-F5344CB8AC3E}">
        <p14:creationId xmlns:p14="http://schemas.microsoft.com/office/powerpoint/2010/main" val="101594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5703-E83B-4113-BE59-47939C6C774A}"/>
              </a:ext>
            </a:extLst>
          </p:cNvPr>
          <p:cNvSpPr>
            <a:spLocks noGrp="1"/>
          </p:cNvSpPr>
          <p:nvPr>
            <p:ph type="title"/>
          </p:nvPr>
        </p:nvSpPr>
        <p:spPr>
          <a:xfrm>
            <a:off x="1" y="0"/>
            <a:ext cx="5726959" cy="853440"/>
          </a:xfrm>
        </p:spPr>
        <p:txBody>
          <a:bodyPr/>
          <a:lstStyle/>
          <a:p>
            <a:r>
              <a:rPr lang="en-US" dirty="0"/>
              <a:t>References </a:t>
            </a:r>
          </a:p>
        </p:txBody>
      </p:sp>
      <p:sp>
        <p:nvSpPr>
          <p:cNvPr id="3" name="Content Placeholder 2">
            <a:extLst>
              <a:ext uri="{FF2B5EF4-FFF2-40B4-BE49-F238E27FC236}">
                <a16:creationId xmlns:a16="http://schemas.microsoft.com/office/drawing/2014/main" id="{BDC2E645-FA4A-4A89-9F45-31C668EDEA03}"/>
              </a:ext>
            </a:extLst>
          </p:cNvPr>
          <p:cNvSpPr>
            <a:spLocks noGrp="1"/>
          </p:cNvSpPr>
          <p:nvPr>
            <p:ph sz="half" idx="13"/>
          </p:nvPr>
        </p:nvSpPr>
        <p:spPr>
          <a:xfrm>
            <a:off x="1034484" y="963630"/>
            <a:ext cx="8309613" cy="5475813"/>
          </a:xfrm>
        </p:spPr>
        <p:txBody>
          <a:bodyPr>
            <a:normAutofit fontScale="70000" lnSpcReduction="20000"/>
          </a:bodyPr>
          <a:lstStyle/>
          <a:p>
            <a:pPr marL="0" indent="0">
              <a:buNone/>
            </a:pPr>
            <a:r>
              <a:rPr lang="en-US" sz="2533" b="1" u="sng" dirty="0"/>
              <a:t>Books :</a:t>
            </a:r>
          </a:p>
          <a:p>
            <a:r>
              <a:rPr lang="en-US" dirty="0"/>
              <a:t>Applied Business Statistics - Ken Black</a:t>
            </a:r>
          </a:p>
          <a:p>
            <a:r>
              <a:rPr lang="en-US" b="0" i="0" dirty="0">
                <a:solidFill>
                  <a:srgbClr val="202124"/>
                </a:solidFill>
                <a:effectLst/>
                <a:latin typeface="arial" panose="020B0604020202020204" pitchFamily="34" charset="0"/>
              </a:rPr>
              <a:t>Naked Statistics: Stripping the Dread from the Data - Charles Wheelan</a:t>
            </a:r>
          </a:p>
          <a:p>
            <a:r>
              <a:rPr lang="en-US" dirty="0"/>
              <a:t>The Art of Statistics: How to Learn from Data - David Spiegel halter</a:t>
            </a:r>
          </a:p>
          <a:p>
            <a:pPr marL="0" indent="0">
              <a:buNone/>
            </a:pPr>
            <a:r>
              <a:rPr lang="en-US" sz="2533" b="1" dirty="0">
                <a:hlinkClick r:id="rId2">
                  <a:extLst>
                    <a:ext uri="{A12FA001-AC4F-418D-AE19-62706E023703}">
                      <ahyp:hlinkClr xmlns:ahyp="http://schemas.microsoft.com/office/drawing/2018/hyperlinkcolor" val="tx"/>
                    </a:ext>
                  </a:extLst>
                </a:hlinkClick>
              </a:rPr>
              <a:t>Websites</a:t>
            </a:r>
          </a:p>
          <a:p>
            <a:r>
              <a:rPr lang="en-US" u="sng" dirty="0">
                <a:hlinkClick r:id="rId2">
                  <a:extLst>
                    <a:ext uri="{A12FA001-AC4F-418D-AE19-62706E023703}">
                      <ahyp:hlinkClr xmlns:ahyp="http://schemas.microsoft.com/office/drawing/2018/hyperlinkcolor" val="tx"/>
                    </a:ext>
                  </a:extLst>
                </a:hlinkClick>
              </a:rPr>
              <a:t>https://www.statisticshowto.com/</a:t>
            </a:r>
            <a:endParaRPr lang="en-US" u="sng" dirty="0"/>
          </a:p>
          <a:p>
            <a:r>
              <a:rPr lang="en-US" u="sng" dirty="0">
                <a:hlinkClick r:id="rId3">
                  <a:extLst>
                    <a:ext uri="{A12FA001-AC4F-418D-AE19-62706E023703}">
                      <ahyp:hlinkClr xmlns:ahyp="http://schemas.microsoft.com/office/drawing/2018/hyperlinkcolor" val="tx"/>
                    </a:ext>
                  </a:extLst>
                </a:hlinkClick>
              </a:rPr>
              <a:t>https://towardsdatascience.com/</a:t>
            </a:r>
            <a:endParaRPr lang="en-US" u="sng" dirty="0"/>
          </a:p>
          <a:p>
            <a:r>
              <a:rPr lang="en-US" u="sng" dirty="0">
                <a:hlinkClick r:id="rId4">
                  <a:extLst>
                    <a:ext uri="{A12FA001-AC4F-418D-AE19-62706E023703}">
                      <ahyp:hlinkClr xmlns:ahyp="http://schemas.microsoft.com/office/drawing/2018/hyperlinkcolor" val="tx"/>
                    </a:ext>
                  </a:extLst>
                </a:hlinkClick>
              </a:rPr>
              <a:t>https://www.mathsisfun.com/</a:t>
            </a:r>
            <a:endParaRPr lang="en-US" u="sng" dirty="0"/>
          </a:p>
          <a:p>
            <a:r>
              <a:rPr lang="en-US" u="sng" dirty="0">
                <a:hlinkClick r:id="rId5">
                  <a:extLst>
                    <a:ext uri="{A12FA001-AC4F-418D-AE19-62706E023703}">
                      <ahyp:hlinkClr xmlns:ahyp="http://schemas.microsoft.com/office/drawing/2018/hyperlinkcolor" val="tx"/>
                    </a:ext>
                  </a:extLst>
                </a:hlinkClick>
              </a:rPr>
              <a:t>https://www.investopedia.com/</a:t>
            </a:r>
            <a:endParaRPr lang="en-US" u="sng" dirty="0"/>
          </a:p>
          <a:p>
            <a:r>
              <a:rPr lang="en-US" u="sng" dirty="0">
                <a:hlinkClick r:id="rId6">
                  <a:extLst>
                    <a:ext uri="{A12FA001-AC4F-418D-AE19-62706E023703}">
                      <ahyp:hlinkClr xmlns:ahyp="http://schemas.microsoft.com/office/drawing/2018/hyperlinkcolor" val="tx"/>
                    </a:ext>
                  </a:extLst>
                </a:hlinkClick>
              </a:rPr>
              <a:t>https://www.scribbr.com/</a:t>
            </a:r>
            <a:endParaRPr lang="en-US" u="sng" dirty="0"/>
          </a:p>
          <a:p>
            <a:r>
              <a:rPr lang="en-US" u="sng" dirty="0">
                <a:hlinkClick r:id="rId7">
                  <a:extLst>
                    <a:ext uri="{A12FA001-AC4F-418D-AE19-62706E023703}">
                      <ahyp:hlinkClr xmlns:ahyp="http://schemas.microsoft.com/office/drawing/2018/hyperlinkcolor" val="tx"/>
                    </a:ext>
                  </a:extLst>
                </a:hlinkClick>
              </a:rPr>
              <a:t>https://365datascience.com/</a:t>
            </a:r>
            <a:endParaRPr lang="en-US" u="sng" dirty="0"/>
          </a:p>
          <a:p>
            <a:r>
              <a:rPr lang="en-US" u="sng" dirty="0"/>
              <a:t>https://www.geeksforgeeks.org/mathematical-approach-to-pca/</a:t>
            </a:r>
          </a:p>
          <a:p>
            <a:r>
              <a:rPr lang="en-US" u="sng" dirty="0"/>
              <a:t>https://www.cuemath.com/</a:t>
            </a:r>
          </a:p>
          <a:p>
            <a:r>
              <a:rPr lang="en-US" u="sng" dirty="0">
                <a:hlinkClick r:id="rId8"/>
              </a:rPr>
              <a:t>https://www.analyticsvidhya.com/</a:t>
            </a:r>
            <a:endParaRPr lang="en-US" u="sng" dirty="0"/>
          </a:p>
          <a:p>
            <a:r>
              <a:rPr lang="en-US" u="sng" dirty="0"/>
              <a:t>https://www.analyticsvidhya.com/blog/2021/08/a-brief-introduction-to-linear-discriminant-analysis/</a:t>
            </a:r>
          </a:p>
        </p:txBody>
      </p:sp>
    </p:spTree>
    <p:extLst>
      <p:ext uri="{BB962C8B-B14F-4D97-AF65-F5344CB8AC3E}">
        <p14:creationId xmlns:p14="http://schemas.microsoft.com/office/powerpoint/2010/main" val="69363398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9186032F-6E31-40DF-9A71-A446ACE3CDDF}"/>
              </a:ext>
            </a:extLst>
          </p:cNvPr>
          <p:cNvPicPr>
            <a:picLocks noChangeAspect="1"/>
          </p:cNvPicPr>
          <p:nvPr/>
        </p:nvPicPr>
        <p:blipFill>
          <a:blip r:embed="rId2"/>
          <a:stretch>
            <a:fillRect/>
          </a:stretch>
        </p:blipFill>
        <p:spPr>
          <a:xfrm>
            <a:off x="836177" y="457200"/>
            <a:ext cx="10519646" cy="5943600"/>
          </a:xfrm>
          <a:prstGeom prst="rect">
            <a:avLst/>
          </a:prstGeom>
        </p:spPr>
      </p:pic>
    </p:spTree>
    <p:extLst>
      <p:ext uri="{BB962C8B-B14F-4D97-AF65-F5344CB8AC3E}">
        <p14:creationId xmlns:p14="http://schemas.microsoft.com/office/powerpoint/2010/main" val="164307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FF6BFF7E-CE61-4783-B3FB-78E1BCCFFA2A}"/>
              </a:ext>
            </a:extLst>
          </p:cNvPr>
          <p:cNvPicPr>
            <a:picLocks noChangeAspect="1"/>
          </p:cNvPicPr>
          <p:nvPr/>
        </p:nvPicPr>
        <p:blipFill>
          <a:blip r:embed="rId2"/>
          <a:stretch>
            <a:fillRect/>
          </a:stretch>
        </p:blipFill>
        <p:spPr>
          <a:xfrm>
            <a:off x="991402" y="225891"/>
            <a:ext cx="9840151" cy="6174695"/>
          </a:xfrm>
          <a:prstGeom prst="rect">
            <a:avLst/>
          </a:prstGeom>
        </p:spPr>
      </p:pic>
    </p:spTree>
    <p:extLst>
      <p:ext uri="{BB962C8B-B14F-4D97-AF65-F5344CB8AC3E}">
        <p14:creationId xmlns:p14="http://schemas.microsoft.com/office/powerpoint/2010/main" val="24569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C419ABDA-E9B2-4F19-AEFF-604E99BEF623}"/>
              </a:ext>
            </a:extLst>
          </p:cNvPr>
          <p:cNvPicPr>
            <a:picLocks noChangeAspect="1"/>
          </p:cNvPicPr>
          <p:nvPr/>
        </p:nvPicPr>
        <p:blipFill>
          <a:blip r:embed="rId2"/>
          <a:stretch>
            <a:fillRect/>
          </a:stretch>
        </p:blipFill>
        <p:spPr>
          <a:xfrm>
            <a:off x="433135" y="2177715"/>
            <a:ext cx="10010275" cy="2502569"/>
          </a:xfrm>
          <a:prstGeom prst="rect">
            <a:avLst/>
          </a:prstGeom>
        </p:spPr>
      </p:pic>
    </p:spTree>
    <p:extLst>
      <p:ext uri="{BB962C8B-B14F-4D97-AF65-F5344CB8AC3E}">
        <p14:creationId xmlns:p14="http://schemas.microsoft.com/office/powerpoint/2010/main" val="111584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431980-F95A-41BC-ABF5-2282A8C69B86}"/>
              </a:ext>
            </a:extLst>
          </p:cNvPr>
          <p:cNvPicPr>
            <a:picLocks noChangeAspect="1"/>
          </p:cNvPicPr>
          <p:nvPr/>
        </p:nvPicPr>
        <p:blipFill>
          <a:blip r:embed="rId2"/>
          <a:stretch>
            <a:fillRect/>
          </a:stretch>
        </p:blipFill>
        <p:spPr>
          <a:xfrm>
            <a:off x="7437966" y="1899178"/>
            <a:ext cx="4648200" cy="4600575"/>
          </a:xfrm>
          <a:prstGeom prst="rect">
            <a:avLst/>
          </a:prstGeom>
        </p:spPr>
      </p:pic>
      <p:pic>
        <p:nvPicPr>
          <p:cNvPr id="7" name="Picture 6">
            <a:extLst>
              <a:ext uri="{FF2B5EF4-FFF2-40B4-BE49-F238E27FC236}">
                <a16:creationId xmlns:a16="http://schemas.microsoft.com/office/drawing/2014/main" id="{C51EA1D4-373B-4E4C-8A1D-F991C3CBE57B}"/>
              </a:ext>
            </a:extLst>
          </p:cNvPr>
          <p:cNvPicPr>
            <a:picLocks noChangeAspect="1"/>
          </p:cNvPicPr>
          <p:nvPr/>
        </p:nvPicPr>
        <p:blipFill>
          <a:blip r:embed="rId3"/>
          <a:stretch>
            <a:fillRect/>
          </a:stretch>
        </p:blipFill>
        <p:spPr>
          <a:xfrm>
            <a:off x="255134" y="2673803"/>
            <a:ext cx="6848475" cy="3600450"/>
          </a:xfrm>
          <a:prstGeom prst="rect">
            <a:avLst/>
          </a:prstGeom>
        </p:spPr>
      </p:pic>
      <p:pic>
        <p:nvPicPr>
          <p:cNvPr id="9" name="Picture 8">
            <a:extLst>
              <a:ext uri="{FF2B5EF4-FFF2-40B4-BE49-F238E27FC236}">
                <a16:creationId xmlns:a16="http://schemas.microsoft.com/office/drawing/2014/main" id="{E076D6BE-9397-4B67-9980-E6A56BDE3207}"/>
              </a:ext>
            </a:extLst>
          </p:cNvPr>
          <p:cNvPicPr>
            <a:picLocks noChangeAspect="1"/>
          </p:cNvPicPr>
          <p:nvPr/>
        </p:nvPicPr>
        <p:blipFill>
          <a:blip r:embed="rId4"/>
          <a:stretch>
            <a:fillRect/>
          </a:stretch>
        </p:blipFill>
        <p:spPr>
          <a:xfrm>
            <a:off x="255134" y="358247"/>
            <a:ext cx="10439400" cy="1190625"/>
          </a:xfrm>
          <a:prstGeom prst="rect">
            <a:avLst/>
          </a:prstGeom>
        </p:spPr>
      </p:pic>
    </p:spTree>
    <p:extLst>
      <p:ext uri="{BB962C8B-B14F-4D97-AF65-F5344CB8AC3E}">
        <p14:creationId xmlns:p14="http://schemas.microsoft.com/office/powerpoint/2010/main" val="20421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3B2D9E-C52F-4FC2-9FDE-C82ED4B30ACB}"/>
              </a:ext>
            </a:extLst>
          </p:cNvPr>
          <p:cNvPicPr>
            <a:picLocks noChangeAspect="1"/>
          </p:cNvPicPr>
          <p:nvPr/>
        </p:nvPicPr>
        <p:blipFill>
          <a:blip r:embed="rId2"/>
          <a:stretch>
            <a:fillRect/>
          </a:stretch>
        </p:blipFill>
        <p:spPr>
          <a:xfrm>
            <a:off x="97972" y="379639"/>
            <a:ext cx="11582400" cy="2809875"/>
          </a:xfrm>
          <a:prstGeom prst="rect">
            <a:avLst/>
          </a:prstGeom>
        </p:spPr>
      </p:pic>
      <p:pic>
        <p:nvPicPr>
          <p:cNvPr id="7" name="Picture 6">
            <a:extLst>
              <a:ext uri="{FF2B5EF4-FFF2-40B4-BE49-F238E27FC236}">
                <a16:creationId xmlns:a16="http://schemas.microsoft.com/office/drawing/2014/main" id="{F3EFE7F3-A70B-419F-825C-F0670135F677}"/>
              </a:ext>
            </a:extLst>
          </p:cNvPr>
          <p:cNvPicPr>
            <a:picLocks noChangeAspect="1"/>
          </p:cNvPicPr>
          <p:nvPr/>
        </p:nvPicPr>
        <p:blipFill>
          <a:blip r:embed="rId3"/>
          <a:stretch>
            <a:fillRect/>
          </a:stretch>
        </p:blipFill>
        <p:spPr>
          <a:xfrm>
            <a:off x="2360650" y="3312340"/>
            <a:ext cx="7470699" cy="3166021"/>
          </a:xfrm>
          <a:prstGeom prst="rect">
            <a:avLst/>
          </a:prstGeom>
        </p:spPr>
      </p:pic>
    </p:spTree>
    <p:extLst>
      <p:ext uri="{BB962C8B-B14F-4D97-AF65-F5344CB8AC3E}">
        <p14:creationId xmlns:p14="http://schemas.microsoft.com/office/powerpoint/2010/main" val="428786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A1F938C5-8AFE-4854-955B-CB497A1F3C22}"/>
              </a:ext>
            </a:extLst>
          </p:cNvPr>
          <p:cNvPicPr>
            <a:picLocks noChangeAspect="1"/>
          </p:cNvPicPr>
          <p:nvPr/>
        </p:nvPicPr>
        <p:blipFill>
          <a:blip r:embed="rId2"/>
          <a:stretch>
            <a:fillRect/>
          </a:stretch>
        </p:blipFill>
        <p:spPr>
          <a:xfrm>
            <a:off x="787399" y="243840"/>
            <a:ext cx="10617201" cy="6370320"/>
          </a:xfrm>
          <a:prstGeom prst="rect">
            <a:avLst/>
          </a:prstGeom>
        </p:spPr>
      </p:pic>
    </p:spTree>
    <p:extLst>
      <p:ext uri="{BB962C8B-B14F-4D97-AF65-F5344CB8AC3E}">
        <p14:creationId xmlns:p14="http://schemas.microsoft.com/office/powerpoint/2010/main" val="212604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3D206A7-3BD3-4950-B4A2-9EB9D3F860C4}"/>
              </a:ext>
            </a:extLst>
          </p:cNvPr>
          <p:cNvPicPr>
            <a:picLocks noChangeAspect="1"/>
          </p:cNvPicPr>
          <p:nvPr/>
        </p:nvPicPr>
        <p:blipFill rotWithShape="1">
          <a:blip r:embed="rId2"/>
          <a:srcRect b="561"/>
          <a:stretch/>
        </p:blipFill>
        <p:spPr>
          <a:xfrm>
            <a:off x="457200" y="457200"/>
            <a:ext cx="11277600" cy="5943600"/>
          </a:xfrm>
          <a:prstGeom prst="rect">
            <a:avLst/>
          </a:prstGeom>
        </p:spPr>
      </p:pic>
    </p:spTree>
    <p:extLst>
      <p:ext uri="{BB962C8B-B14F-4D97-AF65-F5344CB8AC3E}">
        <p14:creationId xmlns:p14="http://schemas.microsoft.com/office/powerpoint/2010/main" val="4191970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4826</TotalTime>
  <Words>1195</Words>
  <Application>Microsoft Office PowerPoint</Application>
  <PresentationFormat>Widescreen</PresentationFormat>
  <Paragraphs>111</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Museo Sans For Dell</vt:lpstr>
      <vt:lpstr>urw-din</vt:lpstr>
      <vt:lpstr>Arial</vt:lpstr>
      <vt:lpstr>Arial</vt:lpstr>
      <vt:lpstr>Calibri</vt:lpstr>
      <vt:lpstr>Calibri Light</vt:lpstr>
      <vt:lpstr>Lato</vt:lpstr>
      <vt:lpstr>Segoe UI Symbol</vt:lpstr>
      <vt:lpstr>Wingdings</vt:lpstr>
      <vt:lpstr>Office Theme</vt:lpstr>
      <vt:lpstr>Dimensionality Reduction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Mathematical Approach to PCA</vt:lpstr>
      <vt:lpstr>Concept of Orthogonality: </vt:lpstr>
      <vt:lpstr>Objectives of PCA :</vt:lpstr>
      <vt:lpstr>Working of PCA : </vt:lpstr>
      <vt:lpstr>Numerical for PCA :</vt:lpstr>
      <vt:lpstr>Step 2: Find the Eigenvalues and eigenvectors </vt:lpstr>
      <vt:lpstr>Solving equation (i)</vt:lpstr>
      <vt:lpstr>To find the eigenvectors from the eigenvalues, we will use the following approach:</vt:lpstr>
      <vt:lpstr>PowerPoint Presentation</vt:lpstr>
      <vt:lpstr>Step 3: Arrange Eigenvalues </vt:lpstr>
      <vt:lpstr>Step 4: Form Feature Vector </vt:lpstr>
      <vt:lpstr>Step 6: Reconstructing Data</vt:lpstr>
      <vt:lpstr>Row Original DataSet = Row Zero Mean Data + Original Mean</vt:lpstr>
      <vt:lpstr>PowerPoint Presentation</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R2, Arun</dc:creator>
  <cp:lastModifiedBy>R2, Arun</cp:lastModifiedBy>
  <cp:revision>30</cp:revision>
  <dcterms:created xsi:type="dcterms:W3CDTF">2022-05-02T03:16:33Z</dcterms:created>
  <dcterms:modified xsi:type="dcterms:W3CDTF">2022-05-09T05:56:58Z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2022-05-02T03:43:50Z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f419ddd2-b8df-45b1-84eb-2e0a5afe379d</vt:lpwstr>
  </property>
  <property fmtid="{D5CDD505-2E9C-101B-9397-08002B2CF9AE}" pid="8" name="MSIP_Label_dad3be33-4108-4738-9e07-d8656a181486_ContentBits">
    <vt:lpwstr>0</vt:lpwstr>
  </property>
</Properties>
</file>