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Roboto Condensed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44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39955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61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878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71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68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fab8e6d5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fab8e6d5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075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fab8e6d5a_1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fab8e6d5a_1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241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91993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91993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292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91993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91993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365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fab8e6d5a_1_2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fab8e6d5a_1_2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1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rgbClr val="D9EAD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47325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eeexplore.ieee.org/abstract/document/685079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29525" y="15066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Robotic Vacuum Cleaner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50"/>
            <a:ext cx="8222100" cy="17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                                                  </a:t>
            </a:r>
            <a:r>
              <a:rPr lang="en" sz="1800" b="1" u="sng" dirty="0">
                <a:solidFill>
                  <a:schemeClr val="dk1"/>
                </a:solidFill>
              </a:rPr>
              <a:t>Submitted by:</a:t>
            </a:r>
            <a:r>
              <a:rPr lang="en" sz="1800" u="sng" dirty="0">
                <a:solidFill>
                  <a:schemeClr val="dk1"/>
                </a:solidFill>
              </a:rPr>
              <a:t> </a:t>
            </a:r>
            <a:endParaRPr sz="1800" u="sng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                                                 J Jawahar Babu          2451-18-735-131         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                                                 J Arun Sai                    2451-18-735-143                                                                              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                                                 M Dharamveer            </a:t>
            </a:r>
            <a:r>
              <a:rPr lang="en" sz="1800" b="1" dirty="0" smtClean="0">
                <a:solidFill>
                  <a:schemeClr val="dk1"/>
                </a:solidFill>
              </a:rPr>
              <a:t>2451-18-735-160</a:t>
            </a:r>
            <a:r>
              <a:rPr lang="en" sz="1800" dirty="0" smtClean="0">
                <a:solidFill>
                  <a:schemeClr val="dk1"/>
                </a:solidFill>
              </a:rPr>
              <a:t>               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Advantages: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Ease of Use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Hands-Free Operation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Saves Time and Energy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Improved Hygiene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Low Maintenance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Can handle tight spaces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P.B. Jarande, S.P. Murakar, N.S. Vast, N.P. Ubale, S.S Saraf, “Robotic Vaccum Cleaner using Arduino with WiFi ” published in 2018 Second International Conference on Inventive Communication and Computational Technologies.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Link 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https://ieeexplore.ieee.org/abstract/document/8473256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Kazi Mahmud Hasan, Adullah-Al-Nahid, Khondker Jahid Reza, “Path Planning algorithm development for autonomous vacuum cleaner robots” published in 2014 International Conference on Informatics, Electronics and Vision (ICIEV).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Link 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https://ieeexplore.ieee.org/abstract/document/6850799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List of Contents</a:t>
            </a:r>
            <a:endParaRPr sz="3600" b="1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Objective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Introduction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Proposed method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Working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Components required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Advantages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References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The objective of this project is to implement an octagon shaped robotic vacuum cleaner equipped with efficient scanning and vacuuming technologies which will automatically scan the area and vacuums in a time scheduled by the user.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60950" y="178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Introduction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23700" y="1017025"/>
            <a:ext cx="789660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proposed system follows “grid mechanism” where the size of each grid depends on the dimensions of the body and the wheel.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project the length and width is 30x30 cm and the wheel radius is 1.5 cm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113" y="2482225"/>
            <a:ext cx="27717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0874"/>
            <a:ext cx="8222100" cy="8388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LITERATURE SURVEY:</a:t>
            </a:r>
            <a:endParaRPr lang="en-IN" sz="28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99980"/>
              </p:ext>
            </p:extLst>
          </p:nvPr>
        </p:nvGraphicFramePr>
        <p:xfrm>
          <a:off x="0" y="1450807"/>
          <a:ext cx="9144000" cy="288149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18953"/>
                <a:gridCol w="1918952"/>
                <a:gridCol w="1577159"/>
                <a:gridCol w="3728936"/>
              </a:tblGrid>
              <a:tr h="764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         AUTHOR</a:t>
                      </a:r>
                      <a:endParaRPr lang="en-IN" sz="18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         </a:t>
                      </a:r>
                      <a:r>
                        <a:rPr lang="en-GB" sz="1800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TITLE</a:t>
                      </a:r>
                      <a:endParaRPr lang="en-IN" sz="18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   YEAR </a:t>
                      </a:r>
                      <a:r>
                        <a:rPr lang="en-GB" sz="1600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OF</a:t>
                      </a:r>
                      <a:r>
                        <a:rPr lang="en-GB" sz="1600" baseline="0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GB" sz="1600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PUBLICATION</a:t>
                      </a:r>
                      <a:endParaRPr lang="en-IN" sz="16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              </a:t>
                      </a:r>
                      <a:r>
                        <a:rPr lang="en-GB" sz="1800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GB" sz="1800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DESCRIPTION</a:t>
                      </a:r>
                      <a:endParaRPr lang="en-IN" sz="18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</a:tr>
              <a:tr h="1076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0" u="none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Kazi</a:t>
                      </a:r>
                      <a:r>
                        <a:rPr lang="en-GB" b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Mahmud Hasan, </a:t>
                      </a:r>
                      <a:r>
                        <a:rPr lang="en-GB" b="0" u="none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Adullah</a:t>
                      </a:r>
                      <a:r>
                        <a:rPr lang="en-GB" b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-Al-</a:t>
                      </a:r>
                      <a:r>
                        <a:rPr lang="en-GB" b="0" u="none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Nahid</a:t>
                      </a:r>
                      <a:r>
                        <a:rPr lang="en-GB" b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b="0" u="none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Khondker</a:t>
                      </a:r>
                      <a:r>
                        <a:rPr lang="en-GB" b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0" u="none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Jahid</a:t>
                      </a:r>
                      <a:r>
                        <a:rPr lang="en-GB" b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Reza</a:t>
                      </a:r>
                    </a:p>
                    <a:p>
                      <a:endParaRPr lang="en-IN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 Planning algorithm development for autonomous vacuum cleaner robots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2014</a:t>
                      </a:r>
                      <a:endParaRPr lang="en-GB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    [</a:t>
                      </a: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IEEE]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 has been developed for Path Planning and Navigation that prevents the Robot from bumping into Walls and Obstacles by reversing or changing path accordingly.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584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P.B. </a:t>
                      </a:r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Jarande</a:t>
                      </a: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, S.P. </a:t>
                      </a:r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Murakar</a:t>
                      </a: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, N.S. Vast, N.P. </a:t>
                      </a:r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Ubale</a:t>
                      </a: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, S.S </a:t>
                      </a:r>
                      <a:r>
                        <a:rPr lang="en-IN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Saraf</a:t>
                      </a:r>
                      <a:endParaRPr lang="en-IN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endParaRPr lang="en-GB" b="0" u="none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Robotic 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Vaccum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Cleaner using Arduino with </a:t>
                      </a:r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     2018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    [</a:t>
                      </a: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IEEE]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fully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Working Robotic </a:t>
                      </a:r>
                      <a:r>
                        <a:rPr lang="en-GB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Vaccum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Cleaner was developed using Arduino UNO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67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2350" y="13789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Proposed Method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62600" y="872925"/>
            <a:ext cx="57612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proposed model consists of 7 ultrasonic sensors for scanning border of the location that needs to be cleaned and compass sensor fixed facing the north direction.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Line tracking sensor fixed beside a wheel, along with relay module all the sensors are connected to raspberry pi.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working can be be divided into 2 mechanisms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1. Scanning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    2. Cleaning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875" y="1047500"/>
            <a:ext cx="2565025" cy="26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54" y="116023"/>
            <a:ext cx="8222100" cy="838800"/>
          </a:xfrm>
        </p:spPr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54" y="943365"/>
            <a:ext cx="4746462" cy="41744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372" y="1776425"/>
            <a:ext cx="2796782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6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311700" y="1296500"/>
            <a:ext cx="1971107" cy="1681354"/>
            <a:chOff x="466173" y="1906100"/>
            <a:chExt cx="1971107" cy="1681354"/>
          </a:xfrm>
        </p:grpSpPr>
        <p:sp>
          <p:nvSpPr>
            <p:cNvPr id="120" name="Google Shape;120;p18"/>
            <p:cNvSpPr/>
            <p:nvPr/>
          </p:nvSpPr>
          <p:spPr>
            <a:xfrm>
              <a:off x="902781" y="3080265"/>
              <a:ext cx="15345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 txBox="1"/>
            <p:nvPr/>
          </p:nvSpPr>
          <p:spPr>
            <a:xfrm>
              <a:off x="466173" y="3216054"/>
              <a:ext cx="87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>
                  <a:latin typeface="Roboto"/>
                  <a:ea typeface="Roboto"/>
                  <a:cs typeface="Roboto"/>
                  <a:sym typeface="Roboto"/>
                </a:rPr>
                <a:t> 1</a:t>
              </a:r>
              <a:endParaRPr sz="16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2" name="Google Shape;122;p18"/>
            <p:cNvGrpSpPr/>
            <p:nvPr/>
          </p:nvGrpSpPr>
          <p:grpSpPr>
            <a:xfrm>
              <a:off x="851208" y="2800855"/>
              <a:ext cx="92400" cy="411825"/>
              <a:chOff x="845575" y="2563700"/>
              <a:chExt cx="92400" cy="411825"/>
            </a:xfrm>
          </p:grpSpPr>
          <p:cxnSp>
            <p:nvCxnSpPr>
              <p:cNvPr id="123" name="Google Shape;123;p18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4" name="Google Shape;124;p18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" name="Google Shape;125;p18"/>
            <p:cNvSpPr txBox="1"/>
            <p:nvPr/>
          </p:nvSpPr>
          <p:spPr>
            <a:xfrm>
              <a:off x="655570" y="1906100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A matrix is created and saved as .npy file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18"/>
          <p:cNvGrpSpPr/>
          <p:nvPr/>
        </p:nvGrpSpPr>
        <p:grpSpPr>
          <a:xfrm>
            <a:off x="1712261" y="2093775"/>
            <a:ext cx="2110574" cy="1887600"/>
            <a:chOff x="1861207" y="2703387"/>
            <a:chExt cx="2110574" cy="1887600"/>
          </a:xfrm>
        </p:grpSpPr>
        <p:sp>
          <p:nvSpPr>
            <p:cNvPr id="127" name="Google Shape;127;p18"/>
            <p:cNvSpPr/>
            <p:nvPr/>
          </p:nvSpPr>
          <p:spPr>
            <a:xfrm>
              <a:off x="2437281" y="3080265"/>
              <a:ext cx="15345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1861207" y="3647187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 dirty="0">
                  <a:latin typeface="Roboto"/>
                  <a:ea typeface="Roboto"/>
                  <a:cs typeface="Roboto"/>
                  <a:sym typeface="Roboto"/>
                </a:rPr>
                <a:t>Data scanned by ultrasonic sensors is processed into Raspberry pi</a:t>
              </a:r>
              <a:endParaRPr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2071705" y="2703387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" name="Google Shape;130;p18"/>
            <p:cNvGrpSpPr/>
            <p:nvPr/>
          </p:nvGrpSpPr>
          <p:grpSpPr>
            <a:xfrm rot="10800000">
              <a:off x="2395182" y="3080258"/>
              <a:ext cx="92400" cy="563958"/>
              <a:chOff x="2070101" y="2411567"/>
              <a:chExt cx="92400" cy="563958"/>
            </a:xfrm>
          </p:grpSpPr>
          <p:cxnSp>
            <p:nvCxnSpPr>
              <p:cNvPr id="131" name="Google Shape;131;p18"/>
              <p:cNvCxnSpPr/>
              <p:nvPr/>
            </p:nvCxnSpPr>
            <p:spPr>
              <a:xfrm rot="10800000" flipV="1">
                <a:off x="2116300" y="2503967"/>
                <a:ext cx="1" cy="4715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32" name="Google Shape;132;p18"/>
              <p:cNvSpPr/>
              <p:nvPr/>
            </p:nvSpPr>
            <p:spPr>
              <a:xfrm>
                <a:off x="2070101" y="2411567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" name="Google Shape;133;p18"/>
          <p:cNvGrpSpPr/>
          <p:nvPr/>
        </p:nvGrpSpPr>
        <p:grpSpPr>
          <a:xfrm>
            <a:off x="3353674" y="1149975"/>
            <a:ext cx="1998132" cy="1827868"/>
            <a:chOff x="3508147" y="1759575"/>
            <a:chExt cx="1998132" cy="1827868"/>
          </a:xfrm>
        </p:grpSpPr>
        <p:sp>
          <p:nvSpPr>
            <p:cNvPr id="134" name="Google Shape;134;p18"/>
            <p:cNvSpPr/>
            <p:nvPr/>
          </p:nvSpPr>
          <p:spPr>
            <a:xfrm>
              <a:off x="3971778" y="3080265"/>
              <a:ext cx="15345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18"/>
            <p:cNvGrpSpPr/>
            <p:nvPr/>
          </p:nvGrpSpPr>
          <p:grpSpPr>
            <a:xfrm>
              <a:off x="3924544" y="2800855"/>
              <a:ext cx="92400" cy="411825"/>
              <a:chOff x="845575" y="2563700"/>
              <a:chExt cx="92400" cy="411825"/>
            </a:xfrm>
          </p:grpSpPr>
          <p:cxnSp>
            <p:nvCxnSpPr>
              <p:cNvPr id="136" name="Google Shape;136;p18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37" name="Google Shape;137;p18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" name="Google Shape;138;p18"/>
            <p:cNvSpPr txBox="1"/>
            <p:nvPr/>
          </p:nvSpPr>
          <p:spPr>
            <a:xfrm>
              <a:off x="3642907" y="3216043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3508147" y="1759575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Extra rows and columns are removed from the matrix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" name="Google Shape;140;p18"/>
          <p:cNvGrpSpPr/>
          <p:nvPr/>
        </p:nvGrpSpPr>
        <p:grpSpPr>
          <a:xfrm>
            <a:off x="4665350" y="2093787"/>
            <a:ext cx="2220953" cy="1685549"/>
            <a:chOff x="4819823" y="2703387"/>
            <a:chExt cx="2220953" cy="1685549"/>
          </a:xfrm>
        </p:grpSpPr>
        <p:sp>
          <p:nvSpPr>
            <p:cNvPr id="141" name="Google Shape;141;p18"/>
            <p:cNvSpPr/>
            <p:nvPr/>
          </p:nvSpPr>
          <p:spPr>
            <a:xfrm>
              <a:off x="5506276" y="3080265"/>
              <a:ext cx="15345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" name="Google Shape;142;p18"/>
            <p:cNvGrpSpPr/>
            <p:nvPr/>
          </p:nvGrpSpPr>
          <p:grpSpPr>
            <a:xfrm rot="10800000">
              <a:off x="5455515" y="3080258"/>
              <a:ext cx="92400" cy="411825"/>
              <a:chOff x="2070100" y="2563700"/>
              <a:chExt cx="92400" cy="411825"/>
            </a:xfrm>
          </p:grpSpPr>
          <p:cxnSp>
            <p:nvCxnSpPr>
              <p:cNvPr id="143" name="Google Shape;143;p18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44" name="Google Shape;144;p18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" name="Google Shape;145;p18"/>
            <p:cNvSpPr txBox="1"/>
            <p:nvPr/>
          </p:nvSpPr>
          <p:spPr>
            <a:xfrm>
              <a:off x="5131289" y="2703387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4819823" y="3445136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Uses the same .npy file for cleaning and makes a copy of the file that is already cleaned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" name="Google Shape;147;p18"/>
          <p:cNvGrpSpPr/>
          <p:nvPr/>
        </p:nvGrpSpPr>
        <p:grpSpPr>
          <a:xfrm>
            <a:off x="6422676" y="1242375"/>
            <a:ext cx="2569334" cy="1735468"/>
            <a:chOff x="6577149" y="1851975"/>
            <a:chExt cx="2569334" cy="1735468"/>
          </a:xfrm>
        </p:grpSpPr>
        <p:sp>
          <p:nvSpPr>
            <p:cNvPr id="148" name="Google Shape;148;p18"/>
            <p:cNvSpPr/>
            <p:nvPr/>
          </p:nvSpPr>
          <p:spPr>
            <a:xfrm>
              <a:off x="7040783" y="3080265"/>
              <a:ext cx="21057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18"/>
            <p:cNvGrpSpPr/>
            <p:nvPr/>
          </p:nvGrpSpPr>
          <p:grpSpPr>
            <a:xfrm>
              <a:off x="6994658" y="2800855"/>
              <a:ext cx="92400" cy="411825"/>
              <a:chOff x="845575" y="2563700"/>
              <a:chExt cx="92400" cy="411825"/>
            </a:xfrm>
          </p:grpSpPr>
          <p:cxnSp>
            <p:nvCxnSpPr>
              <p:cNvPr id="150" name="Google Shape;150;p18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51" name="Google Shape;151;p18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18"/>
            <p:cNvSpPr txBox="1"/>
            <p:nvPr/>
          </p:nvSpPr>
          <p:spPr>
            <a:xfrm>
              <a:off x="6671021" y="3216043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6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6577149" y="1851975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Return to the initial position after performing the cleaning process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12" y="1951714"/>
            <a:ext cx="427372" cy="468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998" y="2680704"/>
            <a:ext cx="1076575" cy="420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107" y="1950343"/>
            <a:ext cx="470293" cy="4702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058" y="2680704"/>
            <a:ext cx="504765" cy="4893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Components</a:t>
            </a:r>
            <a:endParaRPr sz="360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Raspberry pi zero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Ultrasonic sensor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Compass sensor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tracking sensor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 gear motor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Motor driver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Relay module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DC motor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Lithium ion battery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482</Words>
  <Application>Microsoft Office PowerPoint</Application>
  <PresentationFormat>On-screen Show (16:9)</PresentationFormat>
  <Paragraphs>90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Times New Roman</vt:lpstr>
      <vt:lpstr>Roboto</vt:lpstr>
      <vt:lpstr>Arial</vt:lpstr>
      <vt:lpstr>Roboto Condensed</vt:lpstr>
      <vt:lpstr>Geometric</vt:lpstr>
      <vt:lpstr>Robotic Vacuum Cleaner</vt:lpstr>
      <vt:lpstr>List of Contents</vt:lpstr>
      <vt:lpstr>Objective</vt:lpstr>
      <vt:lpstr>Introduction</vt:lpstr>
      <vt:lpstr>LITERATURE SURVEY:</vt:lpstr>
      <vt:lpstr>Proposed Method</vt:lpstr>
      <vt:lpstr>PowerPoint Presentation</vt:lpstr>
      <vt:lpstr>Working</vt:lpstr>
      <vt:lpstr>Components</vt:lpstr>
      <vt:lpstr>Advantages: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Vacuum Cleaner</dc:title>
  <dc:creator>Arun Sai</dc:creator>
  <cp:lastModifiedBy>jaligamaarunsai</cp:lastModifiedBy>
  <cp:revision>15</cp:revision>
  <dcterms:modified xsi:type="dcterms:W3CDTF">2021-12-26T15:14:40Z</dcterms:modified>
</cp:coreProperties>
</file>