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31701-060E-4A40-9B62-CB71064B0CD6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10459-F683-40ED-B476-32E3FAD6D5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7C09-71C5-49DD-B308-2CB50404D461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4A0B-A568-499B-ADD3-195FCE677A6E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E6B4-A016-40A2-81D1-CCFC159DD33B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0CE-1C31-4299-AF99-B3782633EBB2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6F8D-FE80-4CBA-AAC6-716BC7B2D4CC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2DE0-9659-46D9-A87C-95F25C5EADAA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3DE4-4888-49CC-ABDD-8AD4FCBB8887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FD9B-B1F5-4B83-B324-83ADD2AD987B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C8C-3CA3-4DEB-AAA7-2F4F8DBB724E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77D6-4208-4457-8F74-870EDD43064A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1CDA-0EA8-432E-A258-CD7355421493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3AAF-EF66-48F1-9EB7-D49FE8A2F52C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8734-3A5E-459B-871F-72E98C62BE2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ml/uml_standard_diagrams.htm" TargetMode="External"/><Relationship Id="rId2" Type="http://schemas.openxmlformats.org/officeDocument/2006/relationships/hyperlink" Target="https://en.wikipedia.org/wiki/Requirements_analy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MARK 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3429000" cy="17526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SUPERVISED BY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Mr. Prakash P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3861383"/>
            <a:ext cx="3425825" cy="174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876800" y="3886200"/>
            <a:ext cx="3429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PRESENTED BY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7054" y="4540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Review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(03.01.2017)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0355" y="4267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Arun M (1313007)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Prabakaran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 (1313081)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PraveenKumar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(1313084)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Vigneshwaran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 (1313124)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Mark Generation is a system to speed up the process of generating internal marks of student and delivering the reports through electronic message. It allows faculties to generate reports in a predefined letter format with appropriate address and marks details for each student. Faculties can also send instant messages to students / parents through SMS. Mark Generation project digitalizes the mark generation process used currently.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2738-7A86-4967-9F8A-18CB52B0B1C6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Mark Gen project is to digitalize the manual mark generation process used currently.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Mark Gen can manage records of students studying in an organization.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Mark Gen can ease the workload of faculties.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Students internal mark can be computed based on their marks in assignments, exams and attendance.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96C-7E57-4230-8306-CB855FBCD1E7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>
            <a:blip r:embed="rId2">
              <a:alphaModFix amt="21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COE provides details regarding registration number of students to each department heads.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HOD’s can use those details to divide students into classes according to the intake during that year.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and subject handling faculties are allocated for each classes by HOD.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Subject handling faculties updates the marks, attendance details of their subject students prior to the date fixed by COE.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gather marks details from COE to generate reports.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COE after gathering all examination marks generate internal marks for each student based on formula and regulations.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These details are provided to the advisors or saved to calculate actual mark of students.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96C-7E57-4230-8306-CB855FBCD1E7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1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DRAWBACKS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details are maintained in separate spreadsheets/files for each class, year, department.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no central repository / database to share mark details. COE provides only hard copies to share details to advisors.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These hard copies need to be converted into softcopies again for generating reports by faculties.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High risk of data mismatch.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Generating reports in a defined format is a complex task as it needs to be generated for each student in the class.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no proof of delivery since reports are delivered as letters.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order to calculate internal marks COE needs to apply formula manually for all students.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96C-7E57-4230-8306-CB855FBCD1E7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4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Proposed mark generation system is a web based application which can be accessed by faculties anywhere in the college network.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details regarding students marks are updated to the central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Only authorized persons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send reports to students / parents through SMS.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Advisors can also generate letters in a defined format automatically.(No need of mail-merge)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Faculties can also share necessary information's to students through short code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Auto generation of internal marks based on regulation and formula.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96C-7E57-4230-8306-CB855FBCD1E7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0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ADVANTAGE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central database is maintained.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duplicate data.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 data mismatch as authorized persons only can update database.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Lesser the amount of man power than existing system.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Low cost because reports are delivered through messages.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Any information can be passed to students through messages at any time.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96C-7E57-4230-8306-CB855FBCD1E7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rId2"/>
              </a:rPr>
              <a:t>https://en.wikipedia.org/wiki/Requirements_analysis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https://www.tutorialspoint.com/uml/uml_standard_diagrams.htm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Book: Object Oriented Analysis and Design by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Jackson Rumbaugh.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E96C-7E57-4230-8306-CB855FBCD1E7}" type="datetime5">
              <a:rPr lang="en-US" smtClean="0"/>
              <a:pPr/>
              <a:t>30-Jan-17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CSE,KSRCE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8734-3A5E-459B-871F-72E98C62BE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1752600"/>
            <a:ext cx="3962400" cy="3352800"/>
          </a:xfrm>
          <a:prstGeom prst="rect">
            <a:avLst/>
          </a:prstGeom>
          <a:blipFill dpi="0" rotWithShape="1">
            <a:blip r:embed="rId4">
              <a:alphaModFix amt="2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561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MARK GEN</vt:lpstr>
      <vt:lpstr>ABSTRACT</vt:lpstr>
      <vt:lpstr>INTRODUCTION</vt:lpstr>
      <vt:lpstr>EXISTING SYSTEM</vt:lpstr>
      <vt:lpstr>DRAWBACKS OF EXISTING SYSTEM</vt:lpstr>
      <vt:lpstr>PROPOSED SYSTEM</vt:lpstr>
      <vt:lpstr>ADVANTAGE OF PROPOSED SYSTEM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&lt;Times New Roman, Size : 24&gt;</dc:title>
  <dc:creator>Lenovo</dc:creator>
  <cp:lastModifiedBy>Arun M</cp:lastModifiedBy>
  <cp:revision>128</cp:revision>
  <dcterms:created xsi:type="dcterms:W3CDTF">2016-11-24T06:16:51Z</dcterms:created>
  <dcterms:modified xsi:type="dcterms:W3CDTF">2017-01-30T14:31:49Z</dcterms:modified>
</cp:coreProperties>
</file>