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73" r:id="rId5"/>
    <p:sldId id="262" r:id="rId6"/>
    <p:sldId id="264" r:id="rId7"/>
    <p:sldId id="269" r:id="rId8"/>
    <p:sldId id="265" r:id="rId9"/>
    <p:sldId id="266" r:id="rId10"/>
    <p:sldId id="270" r:id="rId11"/>
    <p:sldId id="271" r:id="rId12"/>
    <p:sldId id="27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31701-060E-4A40-9B62-CB71064B0CD6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10459-F683-40ED-B476-32E3FAD6D5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7C09-71C5-49DD-B308-2CB50404D461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4A0B-A568-499B-ADD3-195FCE677A6E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E6B4-A016-40A2-81D1-CCFC159DD33B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0CE-1C31-4299-AF99-B3782633EBB2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F8D-FE80-4CBA-AAC6-716BC7B2D4CC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2DE0-9659-46D9-A87C-95F25C5EADAA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3DE4-4888-49CC-ABDD-8AD4FCBB8887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FD9B-B1F5-4B83-B324-83ADD2AD987B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FC8C-3CA3-4DEB-AAA7-2F4F8DBB724E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7D6-4208-4457-8F74-870EDD43064A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1CDA-0EA8-432E-A258-CD7355421493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3AAF-EF66-48F1-9EB7-D49FE8A2F52C}" type="datetime5">
              <a:rPr lang="en-US" smtClean="0"/>
              <a:pPr/>
              <a:t>31-Jan-17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uml/uml_standard_diagrams.ht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23654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MARK 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3429000" cy="1752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SUPERVISED BY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 Prakash P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62399"/>
            <a:ext cx="3425825" cy="38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876800" y="3886200"/>
            <a:ext cx="34290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COMPLETED  BY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054" y="4540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First Review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(01.02.2017)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0355" y="4267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Arun M (1313007)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Prabakaran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 (1313081)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PraveenKumar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 (1313084)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Vigneshwaran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 (1313124)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HOD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MODULE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8229600" cy="4525963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group students into classes and update it into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MarkGen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add / remove faculties into / 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MarkGen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allocate advisors for all available classes.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view students marks at any time.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 can analyze students marks in forms of graph / chart.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6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ADVISOR MODULE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latin typeface="Times New Roman" pitchFamily="18" charset="0"/>
                <a:cs typeface="Times New Roman" pitchFamily="18" charset="0"/>
              </a:rPr>
              <a:t>Advisors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can add subject handling faculties for 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their class.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9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MODULE 4 Explanation with its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&lt;Times New Roman SIZE : 18&gt;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0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REFFERENCES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  <a:hlinkClick r:id="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  <a:hlinkClick r:id="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  <a:hlinkClick r:id="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  <a:hlinkClick r:id=""/>
              </a:rPr>
              <a:t>https://en.wikipedia.org/wiki/Requirements_analysis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  <a:hlinkClick r:id="rId3"/>
              </a:rPr>
              <a:t>https://www.tutorialspoint.com/uml/uml_standard_diagrams.htm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Book: Object Oriented Analysis and Design by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Jackson Rumbaugh.</a:t>
            </a:r>
          </a:p>
        </p:txBody>
      </p:sp>
    </p:spTree>
    <p:extLst>
      <p:ext uri="{BB962C8B-B14F-4D97-AF65-F5344CB8AC3E}">
        <p14:creationId xmlns:p14="http://schemas.microsoft.com/office/powerpoint/2010/main" val="338453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Mark Generation is a system to speed up the process of generating internal marks of student and delivering the reports through electronic message. It allows faculties to generate reports in a predefined letter format with appropriate address and marks details for each student. Faculties can also send instant messages to students / parents through SMS. Mark Generation project digitalizes the mark generation process used currently.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Proposed mark generation system is a web based application which can be accessed by faculties anywhere in the college network.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details regarding students marks are updated to the central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Only authorized persons can update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send reports to students / parents through SMS.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also generate letters in a defined format automatically.(No need of mail-merge)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Faculties can also share necessary information's to students through short code messages.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Auto generation of internal marks based on regulation and formula. 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6910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SURVEY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&lt;Times New Roman SIZE : 18&gt;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ADVANTAGE OF PROPOSED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central database is maintained.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 duplicate data.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 data mismatch as authorized persons only can update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Lesser the amount of man power than existing system.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Low cost because reports are delivered through messages.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Any information can be passed to students through messages at any time.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47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OVERALL SYSTEM ARCHITECTUERE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40" y="1506226"/>
            <a:ext cx="9181440" cy="451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2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MODULES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&lt;diagram&gt;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9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MODULES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&lt;diagram&gt;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5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MODULE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8229600" cy="4525963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COE adds list of students and their departments information into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MarkGen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system.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each examinations COE adds deadline, before which the marks are to be updated by staff (SUBJECT_HANDLING_FACULTY).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After all necessary details ( EXAMINATION_MARKS ,ASSIGNMENTS , ATTENDANCE ) are gathered from staff, COE can generate internal marks.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Deadline can be extended / modified for students whose tests are rescheduled.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8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502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MARK GEN</vt:lpstr>
      <vt:lpstr>ABSTRACT</vt:lpstr>
      <vt:lpstr>PROPOSED SYSTEM</vt:lpstr>
      <vt:lpstr>SURVEY REPORT</vt:lpstr>
      <vt:lpstr>ADVANTAGE OF PROPOSED SYSTEM</vt:lpstr>
      <vt:lpstr>OVERALL SYSTEM ARCHITECTUERE</vt:lpstr>
      <vt:lpstr>MODULES USED</vt:lpstr>
      <vt:lpstr>MODULES USED</vt:lpstr>
      <vt:lpstr>COE MODULE - EXPLANATION</vt:lpstr>
      <vt:lpstr>HOD MODULE - EXPLANATION</vt:lpstr>
      <vt:lpstr>ADVISOR MODULE - EXPLANATION</vt:lpstr>
      <vt:lpstr>MODULE 4 Explanation with its diagram</vt:lpstr>
      <vt:lpstr>REFFERENCES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&lt;Times New Roman, Size : 24&gt;</dc:title>
  <dc:creator>Lenovo</dc:creator>
  <cp:lastModifiedBy>Arun M</cp:lastModifiedBy>
  <cp:revision>45</cp:revision>
  <dcterms:created xsi:type="dcterms:W3CDTF">2016-11-24T06:16:51Z</dcterms:created>
  <dcterms:modified xsi:type="dcterms:W3CDTF">2017-01-31T05:42:00Z</dcterms:modified>
</cp:coreProperties>
</file>