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jgkbX+BcCScTCfeaFI5dSWLx4G9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1B9E3A4-FCBB-4BA5-AF6A-F4D7D448BCD2}">
  <a:tblStyle styleId="{81B9E3A4-FCBB-4BA5-AF6A-F4D7D448BCD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penSans-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8" Type="http://customschemas.google.com/relationships/presentationmetadata" Target="meta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4ba555343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4ba55534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hackerearth.com/practice/algorithms/graphs/articulation-points-and-bridges/tutorial/" TargetMode="Externa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www.codechef.com/INSO2020/problems/INQU2005"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discuss.codechef.com/problems/INQU2005"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jpg"/><Relationship Id="rId4" Type="http://schemas.openxmlformats.org/officeDocument/2006/relationships/hyperlink" Target="https://www.youtube.com/watch?v=2kREIkF9UAs" TargetMode="External"/><Relationship Id="rId5" Type="http://schemas.openxmlformats.org/officeDocument/2006/relationships/hyperlink" Target="https://www.hackerearth.com/practice/algorithms/graphs/articulation-points-and-bridges/tutoria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geeksforgeeks.org/detect-cycle-in-a-graph/"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202028" y="0"/>
            <a:ext cx="9144000" cy="121752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IN"/>
              <a:t>DFS Insights</a:t>
            </a:r>
            <a:endParaRPr/>
          </a:p>
        </p:txBody>
      </p:sp>
      <p:pic>
        <p:nvPicPr>
          <p:cNvPr descr="How Depth First Search really works!" id="85" name="Google Shape;85;p1"/>
          <p:cNvPicPr preferRelativeResize="0"/>
          <p:nvPr/>
        </p:nvPicPr>
        <p:blipFill rotWithShape="1">
          <a:blip r:embed="rId3">
            <a:alphaModFix/>
          </a:blip>
          <a:srcRect b="0" l="0" r="0" t="0"/>
          <a:stretch/>
        </p:blipFill>
        <p:spPr>
          <a:xfrm>
            <a:off x="3178465" y="1454126"/>
            <a:ext cx="5191125" cy="43624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Working</a:t>
            </a:r>
            <a:endParaRPr/>
          </a:p>
        </p:txBody>
      </p:sp>
      <p:pic>
        <p:nvPicPr>
          <p:cNvPr descr="enter image description here" id="210" name="Google Shape;210;p9"/>
          <p:cNvPicPr preferRelativeResize="0"/>
          <p:nvPr/>
        </p:nvPicPr>
        <p:blipFill rotWithShape="1">
          <a:blip r:embed="rId3">
            <a:alphaModFix/>
          </a:blip>
          <a:srcRect b="0" l="0" r="0" t="0"/>
          <a:stretch/>
        </p:blipFill>
        <p:spPr>
          <a:xfrm>
            <a:off x="2447255" y="1732880"/>
            <a:ext cx="5715000" cy="4762500"/>
          </a:xfrm>
          <a:prstGeom prst="rect">
            <a:avLst/>
          </a:prstGeom>
          <a:noFill/>
          <a:ln>
            <a:noFill/>
          </a:ln>
        </p:spPr>
      </p:pic>
      <p:sp>
        <p:nvSpPr>
          <p:cNvPr id="211" name="Google Shape;211;p9"/>
          <p:cNvSpPr txBox="1"/>
          <p:nvPr/>
        </p:nvSpPr>
        <p:spPr>
          <a:xfrm>
            <a:off x="5447764" y="2200596"/>
            <a:ext cx="4893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212" name="Google Shape;212;p9"/>
          <p:cNvSpPr txBox="1"/>
          <p:nvPr/>
        </p:nvSpPr>
        <p:spPr>
          <a:xfrm>
            <a:off x="5692463" y="2200596"/>
            <a:ext cx="4893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1</a:t>
            </a:r>
            <a:endParaRPr/>
          </a:p>
        </p:txBody>
      </p:sp>
      <p:sp>
        <p:nvSpPr>
          <p:cNvPr id="213" name="Google Shape;213;p9"/>
          <p:cNvSpPr txBox="1"/>
          <p:nvPr/>
        </p:nvSpPr>
        <p:spPr>
          <a:xfrm>
            <a:off x="4584880" y="5008191"/>
            <a:ext cx="5127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214" name="Google Shape;214;p9"/>
          <p:cNvSpPr txBox="1"/>
          <p:nvPr/>
        </p:nvSpPr>
        <p:spPr>
          <a:xfrm>
            <a:off x="6834926" y="3735398"/>
            <a:ext cx="4893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215" name="Google Shape;215;p9"/>
          <p:cNvSpPr txBox="1"/>
          <p:nvPr/>
        </p:nvSpPr>
        <p:spPr>
          <a:xfrm>
            <a:off x="6834926" y="4988656"/>
            <a:ext cx="4893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216" name="Google Shape;216;p9"/>
          <p:cNvSpPr txBox="1"/>
          <p:nvPr/>
        </p:nvSpPr>
        <p:spPr>
          <a:xfrm>
            <a:off x="7066745" y="4984364"/>
            <a:ext cx="13004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217" name="Google Shape;217;p9"/>
          <p:cNvSpPr txBox="1"/>
          <p:nvPr/>
        </p:nvSpPr>
        <p:spPr>
          <a:xfrm>
            <a:off x="7047158" y="3744798"/>
            <a:ext cx="13200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Min(2,1,</a:t>
            </a:r>
            <a:r>
              <a:rPr lang="en-IN" sz="1800">
                <a:solidFill>
                  <a:schemeClr val="dk1"/>
                </a:solidFill>
                <a:latin typeface="Calibri"/>
                <a:ea typeface="Calibri"/>
                <a:cs typeface="Calibri"/>
                <a:sym typeface="Calibri"/>
              </a:rPr>
              <a:t>3</a:t>
            </a:r>
            <a:r>
              <a:rPr lang="en-I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218" name="Google Shape;218;p9"/>
          <p:cNvSpPr txBox="1"/>
          <p:nvPr/>
        </p:nvSpPr>
        <p:spPr>
          <a:xfrm>
            <a:off x="4815357" y="5056008"/>
            <a:ext cx="4893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graphicFrame>
        <p:nvGraphicFramePr>
          <p:cNvPr id="219" name="Google Shape;219;p9"/>
          <p:cNvGraphicFramePr/>
          <p:nvPr/>
        </p:nvGraphicFramePr>
        <p:xfrm>
          <a:off x="8371266" y="1045884"/>
          <a:ext cx="3000000" cy="3000000"/>
        </p:xfrm>
        <a:graphic>
          <a:graphicData uri="http://schemas.openxmlformats.org/drawingml/2006/table">
            <a:tbl>
              <a:tblPr bandRow="1" firstRow="1">
                <a:noFill/>
                <a:tableStyleId>{81B9E3A4-FCBB-4BA5-AF6A-F4D7D448BCD2}</a:tableStyleId>
              </a:tblPr>
              <a:tblGrid>
                <a:gridCol w="1602700"/>
                <a:gridCol w="1602700"/>
              </a:tblGrid>
              <a:tr h="370850">
                <a:tc>
                  <a:txBody>
                    <a:bodyPr/>
                    <a:lstStyle/>
                    <a:p>
                      <a:pPr indent="0" lvl="0" marL="0" marR="0" rtl="0" algn="l">
                        <a:spcBef>
                          <a:spcPts val="0"/>
                        </a:spcBef>
                        <a:spcAft>
                          <a:spcPts val="0"/>
                        </a:spcAft>
                        <a:buNone/>
                      </a:pPr>
                      <a:r>
                        <a:rPr lang="en-IN" sz="1800"/>
                        <a:t>Node</a:t>
                      </a:r>
                      <a:endParaRPr sz="1800"/>
                    </a:p>
                  </a:txBody>
                  <a:tcPr marT="45725" marB="45725" marR="91450" marL="91450"/>
                </a:tc>
                <a:tc>
                  <a:txBody>
                    <a:bodyPr/>
                    <a:lstStyle/>
                    <a:p>
                      <a:pPr indent="0" lvl="0" marL="0" marR="0" rtl="0" algn="l">
                        <a:spcBef>
                          <a:spcPts val="0"/>
                        </a:spcBef>
                        <a:spcAft>
                          <a:spcPts val="0"/>
                        </a:spcAft>
                        <a:buNone/>
                      </a:pPr>
                      <a:r>
                        <a:rPr lang="en-IN" sz="1800"/>
                        <a:t>Parent</a:t>
                      </a:r>
                      <a:endParaRPr sz="1800"/>
                    </a:p>
                  </a:txBody>
                  <a:tcPr marT="45725" marB="45725" marR="91450" marL="91450"/>
                </a:tc>
              </a:tr>
              <a:tr h="370850">
                <a:tc>
                  <a:txBody>
                    <a:bodyPr/>
                    <a:lstStyle/>
                    <a:p>
                      <a:pPr indent="0" lvl="0" marL="0" marR="0" rtl="0" algn="l">
                        <a:spcBef>
                          <a:spcPts val="0"/>
                        </a:spcBef>
                        <a:spcAft>
                          <a:spcPts val="0"/>
                        </a:spcAft>
                        <a:buNone/>
                      </a:pPr>
                      <a:r>
                        <a:rPr lang="en-IN" sz="1800"/>
                        <a:t>1</a:t>
                      </a:r>
                      <a:endParaRPr sz="1800"/>
                    </a:p>
                  </a:txBody>
                  <a:tcPr marT="45725" marB="45725" marR="91450" marL="91450"/>
                </a:tc>
                <a:tc>
                  <a:txBody>
                    <a:bodyPr/>
                    <a:lstStyle/>
                    <a:p>
                      <a:pPr indent="0" lvl="0" marL="0" marR="0" rtl="0" algn="l">
                        <a:spcBef>
                          <a:spcPts val="0"/>
                        </a:spcBef>
                        <a:spcAft>
                          <a:spcPts val="0"/>
                        </a:spcAft>
                        <a:buNone/>
                      </a:pPr>
                      <a:r>
                        <a:rPr lang="en-IN" sz="1800"/>
                        <a:t>-1</a:t>
                      </a:r>
                      <a:endParaRPr sz="1800"/>
                    </a:p>
                  </a:txBody>
                  <a:tcPr marT="45725" marB="45725" marR="91450" marL="91450"/>
                </a:tc>
              </a:tr>
              <a:tr h="370850">
                <a:tc>
                  <a:txBody>
                    <a:bodyPr/>
                    <a:lstStyle/>
                    <a:p>
                      <a:pPr indent="0" lvl="0" marL="0" marR="0" rtl="0" algn="l">
                        <a:spcBef>
                          <a:spcPts val="0"/>
                        </a:spcBef>
                        <a:spcAft>
                          <a:spcPts val="0"/>
                        </a:spcAft>
                        <a:buNone/>
                      </a:pPr>
                      <a:r>
                        <a:rPr lang="en-IN" sz="1800"/>
                        <a:t>2</a:t>
                      </a:r>
                      <a:endParaRPr sz="1800"/>
                    </a:p>
                  </a:txBody>
                  <a:tcPr marT="45725" marB="45725" marR="91450" marL="91450"/>
                </a:tc>
                <a:tc>
                  <a:txBody>
                    <a:bodyPr/>
                    <a:lstStyle/>
                    <a:p>
                      <a:pPr indent="0" lvl="0" marL="0" marR="0" rtl="0" algn="l">
                        <a:spcBef>
                          <a:spcPts val="0"/>
                        </a:spcBef>
                        <a:spcAft>
                          <a:spcPts val="0"/>
                        </a:spcAft>
                        <a:buNone/>
                      </a:pPr>
                      <a:r>
                        <a:rPr lang="en-IN" sz="1800"/>
                        <a:t>1</a:t>
                      </a:r>
                      <a:endParaRPr sz="1800"/>
                    </a:p>
                  </a:txBody>
                  <a:tcPr marT="45725" marB="45725" marR="91450" marL="91450"/>
                </a:tc>
              </a:tr>
              <a:tr h="370850">
                <a:tc>
                  <a:txBody>
                    <a:bodyPr/>
                    <a:lstStyle/>
                    <a:p>
                      <a:pPr indent="0" lvl="0" marL="0" marR="0" rtl="0" algn="l">
                        <a:spcBef>
                          <a:spcPts val="0"/>
                        </a:spcBef>
                        <a:spcAft>
                          <a:spcPts val="0"/>
                        </a:spcAft>
                        <a:buNone/>
                      </a:pPr>
                      <a:r>
                        <a:rPr lang="en-IN" sz="1800"/>
                        <a:t>3</a:t>
                      </a:r>
                      <a:endParaRPr sz="1800"/>
                    </a:p>
                  </a:txBody>
                  <a:tcPr marT="45725" marB="45725" marR="91450" marL="91450"/>
                </a:tc>
                <a:tc>
                  <a:txBody>
                    <a:bodyPr/>
                    <a:lstStyle/>
                    <a:p>
                      <a:pPr indent="0" lvl="0" marL="0" marR="0" rtl="0" algn="l">
                        <a:spcBef>
                          <a:spcPts val="0"/>
                        </a:spcBef>
                        <a:spcAft>
                          <a:spcPts val="0"/>
                        </a:spcAft>
                        <a:buNone/>
                      </a:pPr>
                      <a:r>
                        <a:rPr lang="en-IN" sz="1800"/>
                        <a:t>2</a:t>
                      </a:r>
                      <a:endParaRPr sz="1800"/>
                    </a:p>
                  </a:txBody>
                  <a:tcPr marT="45725" marB="45725" marR="91450" marL="91450"/>
                </a:tc>
              </a:tr>
              <a:tr h="370850">
                <a:tc>
                  <a:txBody>
                    <a:bodyPr/>
                    <a:lstStyle/>
                    <a:p>
                      <a:pPr indent="0" lvl="0" marL="0" marR="0" rtl="0" algn="l">
                        <a:spcBef>
                          <a:spcPts val="0"/>
                        </a:spcBef>
                        <a:spcAft>
                          <a:spcPts val="0"/>
                        </a:spcAft>
                        <a:buNone/>
                      </a:pPr>
                      <a:r>
                        <a:rPr lang="en-IN" sz="1800"/>
                        <a:t>4</a:t>
                      </a:r>
                      <a:endParaRPr sz="1800"/>
                    </a:p>
                  </a:txBody>
                  <a:tcPr marT="45725" marB="45725" marR="91450" marL="91450"/>
                </a:tc>
                <a:tc>
                  <a:txBody>
                    <a:bodyPr/>
                    <a:lstStyle/>
                    <a:p>
                      <a:pPr indent="0" lvl="0" marL="0" marR="0" rtl="0" algn="l">
                        <a:spcBef>
                          <a:spcPts val="0"/>
                        </a:spcBef>
                        <a:spcAft>
                          <a:spcPts val="0"/>
                        </a:spcAft>
                        <a:buNone/>
                      </a:pPr>
                      <a:r>
                        <a:rPr lang="en-IN" sz="1800"/>
                        <a:t>3</a:t>
                      </a:r>
                      <a:endParaRPr sz="1800"/>
                    </a:p>
                  </a:txBody>
                  <a:tcPr marT="45725" marB="45725" marR="91450" marL="91450"/>
                </a:tc>
              </a:tr>
              <a:tr h="370850">
                <a:tc>
                  <a:txBody>
                    <a:bodyPr/>
                    <a:lstStyle/>
                    <a:p>
                      <a:pPr indent="0" lvl="0" marL="0" marR="0" rtl="0" algn="l">
                        <a:spcBef>
                          <a:spcPts val="0"/>
                        </a:spcBef>
                        <a:spcAft>
                          <a:spcPts val="0"/>
                        </a:spcAft>
                        <a:buNone/>
                      </a:pPr>
                      <a:r>
                        <a:rPr lang="en-IN" sz="1800"/>
                        <a:t>0</a:t>
                      </a:r>
                      <a:endParaRPr sz="1800"/>
                    </a:p>
                  </a:txBody>
                  <a:tcPr marT="45725" marB="45725" marR="91450" marL="91450"/>
                </a:tc>
                <a:tc>
                  <a:txBody>
                    <a:bodyPr/>
                    <a:lstStyle/>
                    <a:p>
                      <a:pPr indent="0" lvl="0" marL="0" marR="0" rtl="0" algn="l">
                        <a:spcBef>
                          <a:spcPts val="0"/>
                        </a:spcBef>
                        <a:spcAft>
                          <a:spcPts val="0"/>
                        </a:spcAft>
                        <a:buNone/>
                      </a:pPr>
                      <a:r>
                        <a:rPr lang="en-IN" sz="1800"/>
                        <a:t>1</a:t>
                      </a:r>
                      <a:endParaRPr sz="1800"/>
                    </a:p>
                  </a:txBody>
                  <a:tcPr marT="45725" marB="45725" marR="91450" marL="91450"/>
                </a:tc>
              </a:tr>
              <a:tr h="370850">
                <a:tc>
                  <a:txBody>
                    <a:bodyPr/>
                    <a:lstStyle/>
                    <a:p>
                      <a:pPr indent="0" lvl="0" marL="0" marR="0" rtl="0" algn="l">
                        <a:spcBef>
                          <a:spcPts val="0"/>
                        </a:spcBef>
                        <a:spcAft>
                          <a:spcPts val="0"/>
                        </a:spcAft>
                        <a:buNone/>
                      </a:pPr>
                      <a:r>
                        <a:rPr lang="en-IN" sz="1800"/>
                        <a:t>5</a:t>
                      </a:r>
                      <a:endParaRPr sz="1800"/>
                    </a:p>
                  </a:txBody>
                  <a:tcPr marT="45725" marB="45725" marR="91450" marL="91450"/>
                </a:tc>
                <a:tc>
                  <a:txBody>
                    <a:bodyPr/>
                    <a:lstStyle/>
                    <a:p>
                      <a:pPr indent="0" lvl="0" marL="0" marR="0" rtl="0" algn="l">
                        <a:spcBef>
                          <a:spcPts val="0"/>
                        </a:spcBef>
                        <a:spcAft>
                          <a:spcPts val="0"/>
                        </a:spcAft>
                        <a:buNone/>
                      </a:pPr>
                      <a:r>
                        <a:rPr lang="en-IN" sz="1800"/>
                        <a:t>0</a:t>
                      </a:r>
                      <a:endParaRPr sz="1800"/>
                    </a:p>
                  </a:txBody>
                  <a:tcPr marT="45725" marB="45725"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Working</a:t>
            </a:r>
            <a:endParaRPr/>
          </a:p>
        </p:txBody>
      </p:sp>
      <p:pic>
        <p:nvPicPr>
          <p:cNvPr descr="enter image description here" id="225" name="Google Shape;225;p10"/>
          <p:cNvPicPr preferRelativeResize="0"/>
          <p:nvPr/>
        </p:nvPicPr>
        <p:blipFill rotWithShape="1">
          <a:blip r:embed="rId3">
            <a:alphaModFix/>
          </a:blip>
          <a:srcRect b="0" l="0" r="0" t="0"/>
          <a:stretch/>
        </p:blipFill>
        <p:spPr>
          <a:xfrm>
            <a:off x="2254072" y="1694244"/>
            <a:ext cx="5715000" cy="4762500"/>
          </a:xfrm>
          <a:prstGeom prst="rect">
            <a:avLst/>
          </a:prstGeom>
          <a:noFill/>
          <a:ln>
            <a:noFill/>
          </a:ln>
        </p:spPr>
      </p:pic>
      <p:sp>
        <p:nvSpPr>
          <p:cNvPr id="226" name="Google Shape;226;p10"/>
          <p:cNvSpPr txBox="1"/>
          <p:nvPr/>
        </p:nvSpPr>
        <p:spPr>
          <a:xfrm>
            <a:off x="5254581" y="2161960"/>
            <a:ext cx="4893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227" name="Google Shape;227;p10"/>
          <p:cNvSpPr txBox="1"/>
          <p:nvPr/>
        </p:nvSpPr>
        <p:spPr>
          <a:xfrm>
            <a:off x="5499280" y="2161960"/>
            <a:ext cx="4893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1</a:t>
            </a:r>
            <a:endParaRPr/>
          </a:p>
        </p:txBody>
      </p:sp>
      <p:sp>
        <p:nvSpPr>
          <p:cNvPr id="228" name="Google Shape;228;p10"/>
          <p:cNvSpPr txBox="1"/>
          <p:nvPr/>
        </p:nvSpPr>
        <p:spPr>
          <a:xfrm>
            <a:off x="4391697" y="4969555"/>
            <a:ext cx="5127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229" name="Google Shape;229;p10"/>
          <p:cNvSpPr txBox="1"/>
          <p:nvPr/>
        </p:nvSpPr>
        <p:spPr>
          <a:xfrm>
            <a:off x="6641743" y="3696762"/>
            <a:ext cx="4893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230" name="Google Shape;230;p10"/>
          <p:cNvSpPr txBox="1"/>
          <p:nvPr/>
        </p:nvSpPr>
        <p:spPr>
          <a:xfrm>
            <a:off x="6641743" y="4950020"/>
            <a:ext cx="4893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231" name="Google Shape;231;p10"/>
          <p:cNvSpPr txBox="1"/>
          <p:nvPr/>
        </p:nvSpPr>
        <p:spPr>
          <a:xfrm>
            <a:off x="6873562" y="4945728"/>
            <a:ext cx="13004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232" name="Google Shape;232;p10"/>
          <p:cNvSpPr txBox="1"/>
          <p:nvPr/>
        </p:nvSpPr>
        <p:spPr>
          <a:xfrm>
            <a:off x="6853975" y="3706162"/>
            <a:ext cx="13200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233" name="Google Shape;233;p10"/>
          <p:cNvSpPr txBox="1"/>
          <p:nvPr/>
        </p:nvSpPr>
        <p:spPr>
          <a:xfrm>
            <a:off x="4622175" y="5154225"/>
            <a:ext cx="1366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Min(2,1,2)</a:t>
            </a:r>
            <a:endParaRPr sz="1800">
              <a:solidFill>
                <a:schemeClr val="dk1"/>
              </a:solidFill>
              <a:latin typeface="Calibri"/>
              <a:ea typeface="Calibri"/>
              <a:cs typeface="Calibri"/>
              <a:sym typeface="Calibri"/>
            </a:endParaRPr>
          </a:p>
        </p:txBody>
      </p:sp>
      <p:graphicFrame>
        <p:nvGraphicFramePr>
          <p:cNvPr id="234" name="Google Shape;234;p10"/>
          <p:cNvGraphicFramePr/>
          <p:nvPr/>
        </p:nvGraphicFramePr>
        <p:xfrm>
          <a:off x="8371266" y="1045884"/>
          <a:ext cx="3000000" cy="3000000"/>
        </p:xfrm>
        <a:graphic>
          <a:graphicData uri="http://schemas.openxmlformats.org/drawingml/2006/table">
            <a:tbl>
              <a:tblPr bandRow="1" firstRow="1">
                <a:noFill/>
                <a:tableStyleId>{81B9E3A4-FCBB-4BA5-AF6A-F4D7D448BCD2}</a:tableStyleId>
              </a:tblPr>
              <a:tblGrid>
                <a:gridCol w="1602700"/>
                <a:gridCol w="1602700"/>
              </a:tblGrid>
              <a:tr h="370850">
                <a:tc>
                  <a:txBody>
                    <a:bodyPr/>
                    <a:lstStyle/>
                    <a:p>
                      <a:pPr indent="0" lvl="0" marL="0" marR="0" rtl="0" algn="l">
                        <a:spcBef>
                          <a:spcPts val="0"/>
                        </a:spcBef>
                        <a:spcAft>
                          <a:spcPts val="0"/>
                        </a:spcAft>
                        <a:buNone/>
                      </a:pPr>
                      <a:r>
                        <a:rPr lang="en-IN" sz="1800"/>
                        <a:t>Node</a:t>
                      </a:r>
                      <a:endParaRPr sz="1800"/>
                    </a:p>
                  </a:txBody>
                  <a:tcPr marT="45725" marB="45725" marR="91450" marL="91450"/>
                </a:tc>
                <a:tc>
                  <a:txBody>
                    <a:bodyPr/>
                    <a:lstStyle/>
                    <a:p>
                      <a:pPr indent="0" lvl="0" marL="0" marR="0" rtl="0" algn="l">
                        <a:spcBef>
                          <a:spcPts val="0"/>
                        </a:spcBef>
                        <a:spcAft>
                          <a:spcPts val="0"/>
                        </a:spcAft>
                        <a:buNone/>
                      </a:pPr>
                      <a:r>
                        <a:rPr lang="en-IN" sz="1800"/>
                        <a:t>Parent</a:t>
                      </a:r>
                      <a:endParaRPr sz="1800"/>
                    </a:p>
                  </a:txBody>
                  <a:tcPr marT="45725" marB="45725" marR="91450" marL="91450"/>
                </a:tc>
              </a:tr>
              <a:tr h="370850">
                <a:tc>
                  <a:txBody>
                    <a:bodyPr/>
                    <a:lstStyle/>
                    <a:p>
                      <a:pPr indent="0" lvl="0" marL="0" marR="0" rtl="0" algn="l">
                        <a:spcBef>
                          <a:spcPts val="0"/>
                        </a:spcBef>
                        <a:spcAft>
                          <a:spcPts val="0"/>
                        </a:spcAft>
                        <a:buNone/>
                      </a:pPr>
                      <a:r>
                        <a:rPr lang="en-IN" sz="1800"/>
                        <a:t>1</a:t>
                      </a:r>
                      <a:endParaRPr sz="1800"/>
                    </a:p>
                  </a:txBody>
                  <a:tcPr marT="45725" marB="45725" marR="91450" marL="91450"/>
                </a:tc>
                <a:tc>
                  <a:txBody>
                    <a:bodyPr/>
                    <a:lstStyle/>
                    <a:p>
                      <a:pPr indent="0" lvl="0" marL="0" marR="0" rtl="0" algn="l">
                        <a:spcBef>
                          <a:spcPts val="0"/>
                        </a:spcBef>
                        <a:spcAft>
                          <a:spcPts val="0"/>
                        </a:spcAft>
                        <a:buNone/>
                      </a:pPr>
                      <a:r>
                        <a:rPr lang="en-IN" sz="1800"/>
                        <a:t>-1</a:t>
                      </a:r>
                      <a:endParaRPr sz="1800"/>
                    </a:p>
                  </a:txBody>
                  <a:tcPr marT="45725" marB="45725" marR="91450" marL="91450"/>
                </a:tc>
              </a:tr>
              <a:tr h="370850">
                <a:tc>
                  <a:txBody>
                    <a:bodyPr/>
                    <a:lstStyle/>
                    <a:p>
                      <a:pPr indent="0" lvl="0" marL="0" marR="0" rtl="0" algn="l">
                        <a:spcBef>
                          <a:spcPts val="0"/>
                        </a:spcBef>
                        <a:spcAft>
                          <a:spcPts val="0"/>
                        </a:spcAft>
                        <a:buNone/>
                      </a:pPr>
                      <a:r>
                        <a:rPr lang="en-IN" sz="1800"/>
                        <a:t>2</a:t>
                      </a:r>
                      <a:endParaRPr sz="1800"/>
                    </a:p>
                  </a:txBody>
                  <a:tcPr marT="45725" marB="45725" marR="91450" marL="91450"/>
                </a:tc>
                <a:tc>
                  <a:txBody>
                    <a:bodyPr/>
                    <a:lstStyle/>
                    <a:p>
                      <a:pPr indent="0" lvl="0" marL="0" marR="0" rtl="0" algn="l">
                        <a:spcBef>
                          <a:spcPts val="0"/>
                        </a:spcBef>
                        <a:spcAft>
                          <a:spcPts val="0"/>
                        </a:spcAft>
                        <a:buNone/>
                      </a:pPr>
                      <a:r>
                        <a:rPr lang="en-IN" sz="1800"/>
                        <a:t>1</a:t>
                      </a:r>
                      <a:endParaRPr sz="1800"/>
                    </a:p>
                  </a:txBody>
                  <a:tcPr marT="45725" marB="45725" marR="91450" marL="91450"/>
                </a:tc>
              </a:tr>
              <a:tr h="370850">
                <a:tc>
                  <a:txBody>
                    <a:bodyPr/>
                    <a:lstStyle/>
                    <a:p>
                      <a:pPr indent="0" lvl="0" marL="0" marR="0" rtl="0" algn="l">
                        <a:spcBef>
                          <a:spcPts val="0"/>
                        </a:spcBef>
                        <a:spcAft>
                          <a:spcPts val="0"/>
                        </a:spcAft>
                        <a:buNone/>
                      </a:pPr>
                      <a:r>
                        <a:rPr lang="en-IN" sz="1800"/>
                        <a:t>3</a:t>
                      </a:r>
                      <a:endParaRPr sz="1800"/>
                    </a:p>
                  </a:txBody>
                  <a:tcPr marT="45725" marB="45725" marR="91450" marL="91450"/>
                </a:tc>
                <a:tc>
                  <a:txBody>
                    <a:bodyPr/>
                    <a:lstStyle/>
                    <a:p>
                      <a:pPr indent="0" lvl="0" marL="0" marR="0" rtl="0" algn="l">
                        <a:spcBef>
                          <a:spcPts val="0"/>
                        </a:spcBef>
                        <a:spcAft>
                          <a:spcPts val="0"/>
                        </a:spcAft>
                        <a:buNone/>
                      </a:pPr>
                      <a:r>
                        <a:rPr lang="en-IN" sz="1800"/>
                        <a:t>2</a:t>
                      </a:r>
                      <a:endParaRPr sz="1800"/>
                    </a:p>
                  </a:txBody>
                  <a:tcPr marT="45725" marB="45725" marR="91450" marL="91450"/>
                </a:tc>
              </a:tr>
              <a:tr h="370850">
                <a:tc>
                  <a:txBody>
                    <a:bodyPr/>
                    <a:lstStyle/>
                    <a:p>
                      <a:pPr indent="0" lvl="0" marL="0" marR="0" rtl="0" algn="l">
                        <a:spcBef>
                          <a:spcPts val="0"/>
                        </a:spcBef>
                        <a:spcAft>
                          <a:spcPts val="0"/>
                        </a:spcAft>
                        <a:buNone/>
                      </a:pPr>
                      <a:r>
                        <a:rPr lang="en-IN" sz="1800"/>
                        <a:t>4</a:t>
                      </a:r>
                      <a:endParaRPr sz="1800"/>
                    </a:p>
                  </a:txBody>
                  <a:tcPr marT="45725" marB="45725" marR="91450" marL="91450"/>
                </a:tc>
                <a:tc>
                  <a:txBody>
                    <a:bodyPr/>
                    <a:lstStyle/>
                    <a:p>
                      <a:pPr indent="0" lvl="0" marL="0" marR="0" rtl="0" algn="l">
                        <a:spcBef>
                          <a:spcPts val="0"/>
                        </a:spcBef>
                        <a:spcAft>
                          <a:spcPts val="0"/>
                        </a:spcAft>
                        <a:buNone/>
                      </a:pPr>
                      <a:r>
                        <a:rPr lang="en-IN" sz="1800"/>
                        <a:t>3</a:t>
                      </a:r>
                      <a:endParaRPr sz="1800"/>
                    </a:p>
                  </a:txBody>
                  <a:tcPr marT="45725" marB="45725" marR="91450" marL="91450"/>
                </a:tc>
              </a:tr>
              <a:tr h="370850">
                <a:tc>
                  <a:txBody>
                    <a:bodyPr/>
                    <a:lstStyle/>
                    <a:p>
                      <a:pPr indent="0" lvl="0" marL="0" marR="0" rtl="0" algn="l">
                        <a:spcBef>
                          <a:spcPts val="0"/>
                        </a:spcBef>
                        <a:spcAft>
                          <a:spcPts val="0"/>
                        </a:spcAft>
                        <a:buNone/>
                      </a:pPr>
                      <a:r>
                        <a:rPr lang="en-IN" sz="1800"/>
                        <a:t>0</a:t>
                      </a:r>
                      <a:endParaRPr sz="1800"/>
                    </a:p>
                  </a:txBody>
                  <a:tcPr marT="45725" marB="45725" marR="91450" marL="91450"/>
                </a:tc>
                <a:tc>
                  <a:txBody>
                    <a:bodyPr/>
                    <a:lstStyle/>
                    <a:p>
                      <a:pPr indent="0" lvl="0" marL="0" marR="0" rtl="0" algn="l">
                        <a:spcBef>
                          <a:spcPts val="0"/>
                        </a:spcBef>
                        <a:spcAft>
                          <a:spcPts val="0"/>
                        </a:spcAft>
                        <a:buNone/>
                      </a:pPr>
                      <a:r>
                        <a:rPr lang="en-IN" sz="1800"/>
                        <a:t>1</a:t>
                      </a:r>
                      <a:endParaRPr sz="1800"/>
                    </a:p>
                  </a:txBody>
                  <a:tcPr marT="45725" marB="45725" marR="91450" marL="91450"/>
                </a:tc>
              </a:tr>
              <a:tr h="370850">
                <a:tc>
                  <a:txBody>
                    <a:bodyPr/>
                    <a:lstStyle/>
                    <a:p>
                      <a:pPr indent="0" lvl="0" marL="0" marR="0" rtl="0" algn="l">
                        <a:spcBef>
                          <a:spcPts val="0"/>
                        </a:spcBef>
                        <a:spcAft>
                          <a:spcPts val="0"/>
                        </a:spcAft>
                        <a:buNone/>
                      </a:pPr>
                      <a:r>
                        <a:rPr lang="en-IN" sz="1800"/>
                        <a:t>5</a:t>
                      </a:r>
                      <a:endParaRPr sz="1800"/>
                    </a:p>
                  </a:txBody>
                  <a:tcPr marT="45725" marB="45725" marR="91450" marL="91450"/>
                </a:tc>
                <a:tc>
                  <a:txBody>
                    <a:bodyPr/>
                    <a:lstStyle/>
                    <a:p>
                      <a:pPr indent="0" lvl="0" marL="0" marR="0" rtl="0" algn="l">
                        <a:spcBef>
                          <a:spcPts val="0"/>
                        </a:spcBef>
                        <a:spcAft>
                          <a:spcPts val="0"/>
                        </a:spcAft>
                        <a:buNone/>
                      </a:pPr>
                      <a:r>
                        <a:rPr lang="en-IN" sz="1800"/>
                        <a:t>0</a:t>
                      </a:r>
                      <a:endParaRPr sz="1800"/>
                    </a:p>
                  </a:txBody>
                  <a:tcPr marT="45725" marB="45725"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Working</a:t>
            </a:r>
            <a:endParaRPr/>
          </a:p>
        </p:txBody>
      </p:sp>
      <p:pic>
        <p:nvPicPr>
          <p:cNvPr descr="enter image description here" id="240" name="Google Shape;240;p11"/>
          <p:cNvPicPr preferRelativeResize="0"/>
          <p:nvPr/>
        </p:nvPicPr>
        <p:blipFill rotWithShape="1">
          <a:blip r:embed="rId3">
            <a:alphaModFix/>
          </a:blip>
          <a:srcRect b="0" l="0" r="0" t="0"/>
          <a:stretch/>
        </p:blipFill>
        <p:spPr>
          <a:xfrm>
            <a:off x="2254072" y="1694244"/>
            <a:ext cx="5715000" cy="4762500"/>
          </a:xfrm>
          <a:prstGeom prst="rect">
            <a:avLst/>
          </a:prstGeom>
          <a:noFill/>
          <a:ln>
            <a:noFill/>
          </a:ln>
        </p:spPr>
      </p:pic>
      <p:sp>
        <p:nvSpPr>
          <p:cNvPr id="241" name="Google Shape;241;p11"/>
          <p:cNvSpPr txBox="1"/>
          <p:nvPr/>
        </p:nvSpPr>
        <p:spPr>
          <a:xfrm>
            <a:off x="5254581" y="2161960"/>
            <a:ext cx="4893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242" name="Google Shape;242;p11"/>
          <p:cNvSpPr txBox="1"/>
          <p:nvPr/>
        </p:nvSpPr>
        <p:spPr>
          <a:xfrm>
            <a:off x="5499280" y="2161960"/>
            <a:ext cx="13742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min(1,5,1,1)</a:t>
            </a:r>
            <a:endParaRPr sz="1800">
              <a:solidFill>
                <a:schemeClr val="dk1"/>
              </a:solidFill>
              <a:latin typeface="Calibri"/>
              <a:ea typeface="Calibri"/>
              <a:cs typeface="Calibri"/>
              <a:sym typeface="Calibri"/>
            </a:endParaRPr>
          </a:p>
        </p:txBody>
      </p:sp>
      <p:sp>
        <p:nvSpPr>
          <p:cNvPr id="243" name="Google Shape;243;p11"/>
          <p:cNvSpPr txBox="1"/>
          <p:nvPr/>
        </p:nvSpPr>
        <p:spPr>
          <a:xfrm>
            <a:off x="4391697" y="4969555"/>
            <a:ext cx="5127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244" name="Google Shape;244;p11"/>
          <p:cNvSpPr txBox="1"/>
          <p:nvPr/>
        </p:nvSpPr>
        <p:spPr>
          <a:xfrm>
            <a:off x="6641743" y="3696762"/>
            <a:ext cx="4893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245" name="Google Shape;245;p11"/>
          <p:cNvSpPr txBox="1"/>
          <p:nvPr/>
        </p:nvSpPr>
        <p:spPr>
          <a:xfrm>
            <a:off x="6641743" y="4950020"/>
            <a:ext cx="4893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246" name="Google Shape;246;p11"/>
          <p:cNvSpPr txBox="1"/>
          <p:nvPr/>
        </p:nvSpPr>
        <p:spPr>
          <a:xfrm>
            <a:off x="6873562" y="4945728"/>
            <a:ext cx="13004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247" name="Google Shape;247;p11"/>
          <p:cNvSpPr txBox="1"/>
          <p:nvPr/>
        </p:nvSpPr>
        <p:spPr>
          <a:xfrm>
            <a:off x="6853975" y="3706162"/>
            <a:ext cx="13200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248" name="Google Shape;248;p11"/>
          <p:cNvSpPr txBox="1"/>
          <p:nvPr/>
        </p:nvSpPr>
        <p:spPr>
          <a:xfrm>
            <a:off x="4622174" y="4972227"/>
            <a:ext cx="11218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249" name="Google Shape;249;p11"/>
          <p:cNvSpPr txBox="1"/>
          <p:nvPr/>
        </p:nvSpPr>
        <p:spPr>
          <a:xfrm>
            <a:off x="3030964" y="3521496"/>
            <a:ext cx="4521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250" name="Google Shape;250;p11"/>
          <p:cNvSpPr txBox="1"/>
          <p:nvPr/>
        </p:nvSpPr>
        <p:spPr>
          <a:xfrm>
            <a:off x="2960802" y="4784889"/>
            <a:ext cx="4893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6/</a:t>
            </a:r>
            <a:endParaRPr sz="1800">
              <a:solidFill>
                <a:schemeClr val="dk1"/>
              </a:solidFill>
              <a:latin typeface="Calibri"/>
              <a:ea typeface="Calibri"/>
              <a:cs typeface="Calibri"/>
              <a:sym typeface="Calibri"/>
            </a:endParaRPr>
          </a:p>
        </p:txBody>
      </p:sp>
      <p:sp>
        <p:nvSpPr>
          <p:cNvPr id="251" name="Google Shape;251;p11"/>
          <p:cNvSpPr txBox="1"/>
          <p:nvPr/>
        </p:nvSpPr>
        <p:spPr>
          <a:xfrm>
            <a:off x="3186851" y="4804454"/>
            <a:ext cx="4893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6</a:t>
            </a:r>
            <a:endParaRPr sz="1800">
              <a:solidFill>
                <a:schemeClr val="dk1"/>
              </a:solidFill>
              <a:latin typeface="Calibri"/>
              <a:ea typeface="Calibri"/>
              <a:cs typeface="Calibri"/>
              <a:sym typeface="Calibri"/>
            </a:endParaRPr>
          </a:p>
        </p:txBody>
      </p:sp>
      <p:sp>
        <p:nvSpPr>
          <p:cNvPr id="252" name="Google Shape;252;p11"/>
          <p:cNvSpPr txBox="1"/>
          <p:nvPr/>
        </p:nvSpPr>
        <p:spPr>
          <a:xfrm>
            <a:off x="3257014" y="3531279"/>
            <a:ext cx="4893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graphicFrame>
        <p:nvGraphicFramePr>
          <p:cNvPr id="253" name="Google Shape;253;p11"/>
          <p:cNvGraphicFramePr/>
          <p:nvPr/>
        </p:nvGraphicFramePr>
        <p:xfrm>
          <a:off x="8371266" y="1045884"/>
          <a:ext cx="3000000" cy="3000000"/>
        </p:xfrm>
        <a:graphic>
          <a:graphicData uri="http://schemas.openxmlformats.org/drawingml/2006/table">
            <a:tbl>
              <a:tblPr bandRow="1" firstRow="1">
                <a:noFill/>
                <a:tableStyleId>{81B9E3A4-FCBB-4BA5-AF6A-F4D7D448BCD2}</a:tableStyleId>
              </a:tblPr>
              <a:tblGrid>
                <a:gridCol w="1602700"/>
                <a:gridCol w="1602700"/>
              </a:tblGrid>
              <a:tr h="370850">
                <a:tc>
                  <a:txBody>
                    <a:bodyPr/>
                    <a:lstStyle/>
                    <a:p>
                      <a:pPr indent="0" lvl="0" marL="0" marR="0" rtl="0" algn="l">
                        <a:spcBef>
                          <a:spcPts val="0"/>
                        </a:spcBef>
                        <a:spcAft>
                          <a:spcPts val="0"/>
                        </a:spcAft>
                        <a:buNone/>
                      </a:pPr>
                      <a:r>
                        <a:rPr lang="en-IN" sz="1800"/>
                        <a:t>Node</a:t>
                      </a:r>
                      <a:endParaRPr sz="1800"/>
                    </a:p>
                  </a:txBody>
                  <a:tcPr marT="45725" marB="45725" marR="91450" marL="91450"/>
                </a:tc>
                <a:tc>
                  <a:txBody>
                    <a:bodyPr/>
                    <a:lstStyle/>
                    <a:p>
                      <a:pPr indent="0" lvl="0" marL="0" marR="0" rtl="0" algn="l">
                        <a:spcBef>
                          <a:spcPts val="0"/>
                        </a:spcBef>
                        <a:spcAft>
                          <a:spcPts val="0"/>
                        </a:spcAft>
                        <a:buNone/>
                      </a:pPr>
                      <a:r>
                        <a:rPr lang="en-IN" sz="1800"/>
                        <a:t>Parent</a:t>
                      </a:r>
                      <a:endParaRPr sz="1800"/>
                    </a:p>
                  </a:txBody>
                  <a:tcPr marT="45725" marB="45725" marR="91450" marL="91450"/>
                </a:tc>
              </a:tr>
              <a:tr h="370850">
                <a:tc>
                  <a:txBody>
                    <a:bodyPr/>
                    <a:lstStyle/>
                    <a:p>
                      <a:pPr indent="0" lvl="0" marL="0" marR="0" rtl="0" algn="l">
                        <a:spcBef>
                          <a:spcPts val="0"/>
                        </a:spcBef>
                        <a:spcAft>
                          <a:spcPts val="0"/>
                        </a:spcAft>
                        <a:buNone/>
                      </a:pPr>
                      <a:r>
                        <a:rPr lang="en-IN" sz="1800"/>
                        <a:t>1</a:t>
                      </a:r>
                      <a:endParaRPr sz="1800"/>
                    </a:p>
                  </a:txBody>
                  <a:tcPr marT="45725" marB="45725" marR="91450" marL="91450"/>
                </a:tc>
                <a:tc>
                  <a:txBody>
                    <a:bodyPr/>
                    <a:lstStyle/>
                    <a:p>
                      <a:pPr indent="0" lvl="0" marL="0" marR="0" rtl="0" algn="l">
                        <a:spcBef>
                          <a:spcPts val="0"/>
                        </a:spcBef>
                        <a:spcAft>
                          <a:spcPts val="0"/>
                        </a:spcAft>
                        <a:buNone/>
                      </a:pPr>
                      <a:r>
                        <a:rPr lang="en-IN" sz="1800"/>
                        <a:t>-1</a:t>
                      </a:r>
                      <a:endParaRPr sz="1800"/>
                    </a:p>
                  </a:txBody>
                  <a:tcPr marT="45725" marB="45725" marR="91450" marL="91450"/>
                </a:tc>
              </a:tr>
              <a:tr h="370850">
                <a:tc>
                  <a:txBody>
                    <a:bodyPr/>
                    <a:lstStyle/>
                    <a:p>
                      <a:pPr indent="0" lvl="0" marL="0" marR="0" rtl="0" algn="l">
                        <a:spcBef>
                          <a:spcPts val="0"/>
                        </a:spcBef>
                        <a:spcAft>
                          <a:spcPts val="0"/>
                        </a:spcAft>
                        <a:buNone/>
                      </a:pPr>
                      <a:r>
                        <a:rPr lang="en-IN" sz="1800"/>
                        <a:t>2</a:t>
                      </a:r>
                      <a:endParaRPr sz="1800"/>
                    </a:p>
                  </a:txBody>
                  <a:tcPr marT="45725" marB="45725" marR="91450" marL="91450"/>
                </a:tc>
                <a:tc>
                  <a:txBody>
                    <a:bodyPr/>
                    <a:lstStyle/>
                    <a:p>
                      <a:pPr indent="0" lvl="0" marL="0" marR="0" rtl="0" algn="l">
                        <a:spcBef>
                          <a:spcPts val="0"/>
                        </a:spcBef>
                        <a:spcAft>
                          <a:spcPts val="0"/>
                        </a:spcAft>
                        <a:buNone/>
                      </a:pPr>
                      <a:r>
                        <a:rPr lang="en-IN" sz="1800"/>
                        <a:t>1</a:t>
                      </a:r>
                      <a:endParaRPr sz="1800"/>
                    </a:p>
                  </a:txBody>
                  <a:tcPr marT="45725" marB="45725" marR="91450" marL="91450"/>
                </a:tc>
              </a:tr>
              <a:tr h="370850">
                <a:tc>
                  <a:txBody>
                    <a:bodyPr/>
                    <a:lstStyle/>
                    <a:p>
                      <a:pPr indent="0" lvl="0" marL="0" marR="0" rtl="0" algn="l">
                        <a:spcBef>
                          <a:spcPts val="0"/>
                        </a:spcBef>
                        <a:spcAft>
                          <a:spcPts val="0"/>
                        </a:spcAft>
                        <a:buNone/>
                      </a:pPr>
                      <a:r>
                        <a:rPr lang="en-IN" sz="1800"/>
                        <a:t>3</a:t>
                      </a:r>
                      <a:endParaRPr sz="1800"/>
                    </a:p>
                  </a:txBody>
                  <a:tcPr marT="45725" marB="45725" marR="91450" marL="91450"/>
                </a:tc>
                <a:tc>
                  <a:txBody>
                    <a:bodyPr/>
                    <a:lstStyle/>
                    <a:p>
                      <a:pPr indent="0" lvl="0" marL="0" marR="0" rtl="0" algn="l">
                        <a:spcBef>
                          <a:spcPts val="0"/>
                        </a:spcBef>
                        <a:spcAft>
                          <a:spcPts val="0"/>
                        </a:spcAft>
                        <a:buNone/>
                      </a:pPr>
                      <a:r>
                        <a:rPr lang="en-IN" sz="1800"/>
                        <a:t>2</a:t>
                      </a:r>
                      <a:endParaRPr sz="1800"/>
                    </a:p>
                  </a:txBody>
                  <a:tcPr marT="45725" marB="45725" marR="91450" marL="91450"/>
                </a:tc>
              </a:tr>
              <a:tr h="370850">
                <a:tc>
                  <a:txBody>
                    <a:bodyPr/>
                    <a:lstStyle/>
                    <a:p>
                      <a:pPr indent="0" lvl="0" marL="0" marR="0" rtl="0" algn="l">
                        <a:spcBef>
                          <a:spcPts val="0"/>
                        </a:spcBef>
                        <a:spcAft>
                          <a:spcPts val="0"/>
                        </a:spcAft>
                        <a:buNone/>
                      </a:pPr>
                      <a:r>
                        <a:rPr lang="en-IN" sz="1800"/>
                        <a:t>4</a:t>
                      </a:r>
                      <a:endParaRPr sz="1800"/>
                    </a:p>
                  </a:txBody>
                  <a:tcPr marT="45725" marB="45725" marR="91450" marL="91450"/>
                </a:tc>
                <a:tc>
                  <a:txBody>
                    <a:bodyPr/>
                    <a:lstStyle/>
                    <a:p>
                      <a:pPr indent="0" lvl="0" marL="0" marR="0" rtl="0" algn="l">
                        <a:spcBef>
                          <a:spcPts val="0"/>
                        </a:spcBef>
                        <a:spcAft>
                          <a:spcPts val="0"/>
                        </a:spcAft>
                        <a:buNone/>
                      </a:pPr>
                      <a:r>
                        <a:rPr lang="en-IN" sz="1800"/>
                        <a:t>3</a:t>
                      </a:r>
                      <a:endParaRPr sz="1800"/>
                    </a:p>
                  </a:txBody>
                  <a:tcPr marT="45725" marB="45725" marR="91450" marL="91450"/>
                </a:tc>
              </a:tr>
              <a:tr h="370850">
                <a:tc>
                  <a:txBody>
                    <a:bodyPr/>
                    <a:lstStyle/>
                    <a:p>
                      <a:pPr indent="0" lvl="0" marL="0" marR="0" rtl="0" algn="l">
                        <a:spcBef>
                          <a:spcPts val="0"/>
                        </a:spcBef>
                        <a:spcAft>
                          <a:spcPts val="0"/>
                        </a:spcAft>
                        <a:buNone/>
                      </a:pPr>
                      <a:r>
                        <a:rPr lang="en-IN" sz="1800"/>
                        <a:t>0</a:t>
                      </a:r>
                      <a:endParaRPr sz="1800"/>
                    </a:p>
                  </a:txBody>
                  <a:tcPr marT="45725" marB="45725" marR="91450" marL="91450"/>
                </a:tc>
                <a:tc>
                  <a:txBody>
                    <a:bodyPr/>
                    <a:lstStyle/>
                    <a:p>
                      <a:pPr indent="0" lvl="0" marL="0" marR="0" rtl="0" algn="l">
                        <a:spcBef>
                          <a:spcPts val="0"/>
                        </a:spcBef>
                        <a:spcAft>
                          <a:spcPts val="0"/>
                        </a:spcAft>
                        <a:buNone/>
                      </a:pPr>
                      <a:r>
                        <a:rPr lang="en-IN" sz="1800"/>
                        <a:t>1</a:t>
                      </a:r>
                      <a:endParaRPr sz="1800"/>
                    </a:p>
                  </a:txBody>
                  <a:tcPr marT="45725" marB="45725" marR="91450" marL="91450"/>
                </a:tc>
              </a:tr>
              <a:tr h="370850">
                <a:tc>
                  <a:txBody>
                    <a:bodyPr/>
                    <a:lstStyle/>
                    <a:p>
                      <a:pPr indent="0" lvl="0" marL="0" marR="0" rtl="0" algn="l">
                        <a:spcBef>
                          <a:spcPts val="0"/>
                        </a:spcBef>
                        <a:spcAft>
                          <a:spcPts val="0"/>
                        </a:spcAft>
                        <a:buNone/>
                      </a:pPr>
                      <a:r>
                        <a:rPr lang="en-IN" sz="1800"/>
                        <a:t>5</a:t>
                      </a:r>
                      <a:endParaRPr sz="1800"/>
                    </a:p>
                  </a:txBody>
                  <a:tcPr marT="45725" marB="45725" marR="91450" marL="91450"/>
                </a:tc>
                <a:tc>
                  <a:txBody>
                    <a:bodyPr/>
                    <a:lstStyle/>
                    <a:p>
                      <a:pPr indent="0" lvl="0" marL="0" marR="0" rtl="0" algn="l">
                        <a:spcBef>
                          <a:spcPts val="0"/>
                        </a:spcBef>
                        <a:spcAft>
                          <a:spcPts val="0"/>
                        </a:spcAft>
                        <a:buNone/>
                      </a:pPr>
                      <a:r>
                        <a:rPr lang="en-IN" sz="1800"/>
                        <a:t>0</a:t>
                      </a:r>
                      <a:endParaRPr sz="1800"/>
                    </a:p>
                  </a:txBody>
                  <a:tcPr marT="45725" marB="45725"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2"/>
          <p:cNvSpPr txBox="1"/>
          <p:nvPr>
            <p:ph type="title"/>
          </p:nvPr>
        </p:nvSpPr>
        <p:spPr>
          <a:xfrm>
            <a:off x="0" y="-162908"/>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Code</a:t>
            </a:r>
            <a:endParaRPr/>
          </a:p>
        </p:txBody>
      </p:sp>
      <p:pic>
        <p:nvPicPr>
          <p:cNvPr id="259" name="Google Shape;259;p12"/>
          <p:cNvPicPr preferRelativeResize="0"/>
          <p:nvPr/>
        </p:nvPicPr>
        <p:blipFill rotWithShape="1">
          <a:blip r:embed="rId3">
            <a:alphaModFix/>
          </a:blip>
          <a:srcRect b="0" l="0" r="0" t="0"/>
          <a:stretch/>
        </p:blipFill>
        <p:spPr>
          <a:xfrm>
            <a:off x="8328873" y="3065172"/>
            <a:ext cx="3810423" cy="3695229"/>
          </a:xfrm>
          <a:prstGeom prst="rect">
            <a:avLst/>
          </a:prstGeom>
          <a:noFill/>
          <a:ln>
            <a:noFill/>
          </a:ln>
        </p:spPr>
      </p:pic>
      <p:pic>
        <p:nvPicPr>
          <p:cNvPr id="260" name="Google Shape;260;p12"/>
          <p:cNvPicPr preferRelativeResize="0"/>
          <p:nvPr/>
        </p:nvPicPr>
        <p:blipFill>
          <a:blip r:embed="rId4">
            <a:alphaModFix/>
          </a:blip>
          <a:stretch>
            <a:fillRect/>
          </a:stretch>
        </p:blipFill>
        <p:spPr>
          <a:xfrm>
            <a:off x="152400" y="799850"/>
            <a:ext cx="7875750" cy="5896824"/>
          </a:xfrm>
          <a:prstGeom prst="rect">
            <a:avLst/>
          </a:prstGeom>
          <a:noFill/>
          <a:ln>
            <a:noFill/>
          </a:ln>
        </p:spPr>
      </p:pic>
      <p:sp>
        <p:nvSpPr>
          <p:cNvPr id="261" name="Google Shape;261;p12"/>
          <p:cNvSpPr txBox="1"/>
          <p:nvPr/>
        </p:nvSpPr>
        <p:spPr>
          <a:xfrm>
            <a:off x="8994100" y="947600"/>
            <a:ext cx="2939100" cy="7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a:latin typeface="Calibri"/>
                <a:ea typeface="Calibri"/>
                <a:cs typeface="Calibri"/>
                <a:sym typeface="Calibri"/>
              </a:rPr>
              <a:t>Graph considered to be undirected here.</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Bridge</a:t>
            </a:r>
            <a:endParaRPr/>
          </a:p>
        </p:txBody>
      </p:sp>
      <p:sp>
        <p:nvSpPr>
          <p:cNvPr id="267" name="Google Shape;26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IN" sz="2000"/>
              <a:t>An edge in a graph between vertices say u and v is called a Bridge, if after removing it, there will be no path left between u and v.</a:t>
            </a:r>
            <a:endParaRPr/>
          </a:p>
          <a:p>
            <a:pPr indent="-228600" lvl="0" marL="228600" rtl="0" algn="l">
              <a:lnSpc>
                <a:spcPct val="90000"/>
              </a:lnSpc>
              <a:spcBef>
                <a:spcPts val="1000"/>
              </a:spcBef>
              <a:spcAft>
                <a:spcPts val="0"/>
              </a:spcAft>
              <a:buClr>
                <a:schemeClr val="dk1"/>
              </a:buClr>
              <a:buSzPts val="2000"/>
              <a:buChar char="•"/>
            </a:pPr>
            <a:r>
              <a:rPr lang="en-IN" sz="2000"/>
              <a:t>Refer Here - </a:t>
            </a:r>
            <a:r>
              <a:rPr lang="en-IN" sz="2000" u="sng">
                <a:solidFill>
                  <a:schemeClr val="hlink"/>
                </a:solidFill>
                <a:hlinkClick r:id="rId3"/>
              </a:rPr>
              <a:t>https://www.hackerearth.com/practice/algorithms/graphs/articulation-points-and-bridges/tutorial/</a:t>
            </a:r>
            <a:endParaRPr sz="2000"/>
          </a:p>
        </p:txBody>
      </p:sp>
      <p:pic>
        <p:nvPicPr>
          <p:cNvPr descr="enter image description here" id="268" name="Google Shape;268;p13"/>
          <p:cNvPicPr preferRelativeResize="0"/>
          <p:nvPr/>
        </p:nvPicPr>
        <p:blipFill rotWithShape="1">
          <a:blip r:embed="rId4">
            <a:alphaModFix/>
          </a:blip>
          <a:srcRect b="0" l="0" r="0" t="0"/>
          <a:stretch/>
        </p:blipFill>
        <p:spPr>
          <a:xfrm>
            <a:off x="3238500" y="2639008"/>
            <a:ext cx="5715000" cy="4762500"/>
          </a:xfrm>
          <a:prstGeom prst="rect">
            <a:avLst/>
          </a:prstGeom>
          <a:noFill/>
          <a:ln>
            <a:noFill/>
          </a:ln>
        </p:spPr>
      </p:pic>
      <p:cxnSp>
        <p:nvCxnSpPr>
          <p:cNvPr id="269" name="Google Shape;269;p13"/>
          <p:cNvCxnSpPr/>
          <p:nvPr/>
        </p:nvCxnSpPr>
        <p:spPr>
          <a:xfrm flipH="1" rot="10800000">
            <a:off x="5087155" y="3760631"/>
            <a:ext cx="785611" cy="759854"/>
          </a:xfrm>
          <a:prstGeom prst="straightConnector1">
            <a:avLst/>
          </a:prstGeom>
          <a:noFill/>
          <a:ln cap="flat" cmpd="sng" w="66675">
            <a:solidFill>
              <a:srgbClr val="FF0000"/>
            </a:solidFill>
            <a:prstDash val="solid"/>
            <a:miter lim="800000"/>
            <a:headEnd len="sm" w="sm" type="none"/>
            <a:tailEnd len="sm" w="sm" type="none"/>
          </a:ln>
        </p:spPr>
      </p:cxnSp>
      <p:cxnSp>
        <p:nvCxnSpPr>
          <p:cNvPr id="270" name="Google Shape;270;p13"/>
          <p:cNvCxnSpPr/>
          <p:nvPr/>
        </p:nvCxnSpPr>
        <p:spPr>
          <a:xfrm rot="10800000">
            <a:off x="4881093" y="5020258"/>
            <a:ext cx="0" cy="620688"/>
          </a:xfrm>
          <a:prstGeom prst="straightConnector1">
            <a:avLst/>
          </a:prstGeom>
          <a:noFill/>
          <a:ln cap="flat" cmpd="sng" w="66675">
            <a:solidFill>
              <a:srgbClr val="FF0000"/>
            </a:solidFill>
            <a:prstDash val="solid"/>
            <a:miter lim="800000"/>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Bridge</a:t>
            </a:r>
            <a:endParaRPr/>
          </a:p>
        </p:txBody>
      </p:sp>
      <p:pic>
        <p:nvPicPr>
          <p:cNvPr id="276" name="Google Shape;276;p14"/>
          <p:cNvPicPr preferRelativeResize="0"/>
          <p:nvPr/>
        </p:nvPicPr>
        <p:blipFill rotWithShape="1">
          <a:blip r:embed="rId3">
            <a:alphaModFix/>
          </a:blip>
          <a:srcRect b="0" l="0" r="0" t="0"/>
          <a:stretch/>
        </p:blipFill>
        <p:spPr>
          <a:xfrm>
            <a:off x="8346179" y="2820474"/>
            <a:ext cx="3519777" cy="3876542"/>
          </a:xfrm>
          <a:prstGeom prst="rect">
            <a:avLst/>
          </a:prstGeom>
          <a:noFill/>
          <a:ln>
            <a:noFill/>
          </a:ln>
        </p:spPr>
      </p:pic>
      <p:pic>
        <p:nvPicPr>
          <p:cNvPr id="277" name="Google Shape;277;p14"/>
          <p:cNvPicPr preferRelativeResize="0"/>
          <p:nvPr/>
        </p:nvPicPr>
        <p:blipFill>
          <a:blip r:embed="rId4">
            <a:alphaModFix/>
          </a:blip>
          <a:stretch>
            <a:fillRect/>
          </a:stretch>
        </p:blipFill>
        <p:spPr>
          <a:xfrm>
            <a:off x="152400" y="1392325"/>
            <a:ext cx="8093651" cy="5304700"/>
          </a:xfrm>
          <a:prstGeom prst="rect">
            <a:avLst/>
          </a:prstGeom>
          <a:noFill/>
          <a:ln>
            <a:noFill/>
          </a:ln>
        </p:spPr>
      </p:pic>
      <p:sp>
        <p:nvSpPr>
          <p:cNvPr id="278" name="Google Shape;278;p14"/>
          <p:cNvSpPr txBox="1"/>
          <p:nvPr/>
        </p:nvSpPr>
        <p:spPr>
          <a:xfrm>
            <a:off x="8994100" y="947600"/>
            <a:ext cx="2939100" cy="7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a:latin typeface="Calibri"/>
                <a:ea typeface="Calibri"/>
                <a:cs typeface="Calibri"/>
                <a:sym typeface="Calibri"/>
              </a:rPr>
              <a:t>Graph considered to be undirected here.</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5"/>
          <p:cNvSpPr txBox="1"/>
          <p:nvPr>
            <p:ph type="title"/>
          </p:nvPr>
        </p:nvSpPr>
        <p:spPr>
          <a:xfrm>
            <a:off x="838200" y="365125"/>
            <a:ext cx="1122930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Question -   Nearest Strong City (Insomnia 2020)</a:t>
            </a:r>
            <a:endParaRPr/>
          </a:p>
        </p:txBody>
      </p:sp>
      <p:sp>
        <p:nvSpPr>
          <p:cNvPr id="284" name="Google Shape;284;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u="sng">
                <a:solidFill>
                  <a:schemeClr val="hlink"/>
                </a:solidFill>
                <a:hlinkClick r:id="rId3"/>
              </a:rPr>
              <a:t>https://www.codechef.com/INSO2020/problems/INQU2005</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Solution</a:t>
            </a:r>
            <a:endParaRPr/>
          </a:p>
        </p:txBody>
      </p:sp>
      <p:sp>
        <p:nvSpPr>
          <p:cNvPr id="290" name="Google Shape;290;p16"/>
          <p:cNvSpPr txBox="1"/>
          <p:nvPr>
            <p:ph idx="1" type="body"/>
          </p:nvPr>
        </p:nvSpPr>
        <p:spPr>
          <a:xfrm>
            <a:off x="838200" y="1825625"/>
            <a:ext cx="10515600" cy="301683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Step 1 : Find bridges.</a:t>
            </a:r>
            <a:endParaRPr/>
          </a:p>
          <a:p>
            <a:pPr indent="-228600" lvl="0" marL="228600" rtl="0" algn="l">
              <a:lnSpc>
                <a:spcPct val="90000"/>
              </a:lnSpc>
              <a:spcBef>
                <a:spcPts val="1000"/>
              </a:spcBef>
              <a:spcAft>
                <a:spcPts val="0"/>
              </a:spcAft>
              <a:buClr>
                <a:schemeClr val="dk1"/>
              </a:buClr>
              <a:buSzPts val="2800"/>
              <a:buChar char="•"/>
            </a:pPr>
            <a:r>
              <a:rPr lang="en-IN"/>
              <a:t>Step 2 : Remove bridges from graph.</a:t>
            </a:r>
            <a:endParaRPr/>
          </a:p>
          <a:p>
            <a:pPr indent="-228600" lvl="0" marL="228600" rtl="0" algn="l">
              <a:lnSpc>
                <a:spcPct val="90000"/>
              </a:lnSpc>
              <a:spcBef>
                <a:spcPts val="1000"/>
              </a:spcBef>
              <a:spcAft>
                <a:spcPts val="0"/>
              </a:spcAft>
              <a:buClr>
                <a:schemeClr val="dk1"/>
              </a:buClr>
              <a:buSzPts val="2800"/>
              <a:buChar char="•"/>
            </a:pPr>
            <a:r>
              <a:rPr lang="en-IN"/>
              <a:t>Step 3 : Apply multisource BFS in new graph.</a:t>
            </a:r>
            <a:endParaRPr/>
          </a:p>
          <a:p>
            <a:pPr indent="-228600" lvl="0" marL="228600" rtl="0" algn="l">
              <a:lnSpc>
                <a:spcPct val="90000"/>
              </a:lnSpc>
              <a:spcBef>
                <a:spcPts val="1000"/>
              </a:spcBef>
              <a:spcAft>
                <a:spcPts val="0"/>
              </a:spcAft>
              <a:buClr>
                <a:schemeClr val="dk1"/>
              </a:buClr>
              <a:buSzPts val="2800"/>
              <a:buChar char="•"/>
            </a:pPr>
            <a:r>
              <a:rPr lang="en-IN"/>
              <a:t>Editorial - </a:t>
            </a:r>
            <a:r>
              <a:rPr lang="en-IN" u="sng">
                <a:solidFill>
                  <a:schemeClr val="hlink"/>
                </a:solidFill>
                <a:hlinkClick r:id="rId3"/>
              </a:rPr>
              <a:t>https://discuss.codechef.com/problems/INQU2005</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Sab Upper Se Chala Gaya?</a:t>
            </a:r>
            <a:endParaRPr/>
          </a:p>
        </p:txBody>
      </p:sp>
      <p:pic>
        <p:nvPicPr>
          <p:cNvPr id="296" name="Google Shape;296;p17"/>
          <p:cNvPicPr preferRelativeResize="0"/>
          <p:nvPr>
            <p:ph idx="1" type="body"/>
          </p:nvPr>
        </p:nvPicPr>
        <p:blipFill rotWithShape="1">
          <a:blip r:embed="rId3">
            <a:alphaModFix/>
          </a:blip>
          <a:srcRect b="0" l="0" r="0" t="0"/>
          <a:stretch/>
        </p:blipFill>
        <p:spPr>
          <a:xfrm>
            <a:off x="838200" y="1436789"/>
            <a:ext cx="6683062" cy="2967786"/>
          </a:xfrm>
          <a:prstGeom prst="rect">
            <a:avLst/>
          </a:prstGeom>
          <a:noFill/>
          <a:ln>
            <a:noFill/>
          </a:ln>
        </p:spPr>
      </p:pic>
      <p:sp>
        <p:nvSpPr>
          <p:cNvPr id="297" name="Google Shape;297;p17"/>
          <p:cNvSpPr txBox="1"/>
          <p:nvPr/>
        </p:nvSpPr>
        <p:spPr>
          <a:xfrm>
            <a:off x="838200" y="4790941"/>
            <a:ext cx="9426262"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Go through the class recording once more</a:t>
            </a:r>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Check out video lecture by Tushar Roy - </a:t>
            </a:r>
            <a:r>
              <a:rPr lang="en-IN" sz="1800" u="sng">
                <a:solidFill>
                  <a:schemeClr val="dk1"/>
                </a:solidFill>
                <a:latin typeface="Calibri"/>
                <a:ea typeface="Calibri"/>
                <a:cs typeface="Calibri"/>
                <a:sym typeface="Calibri"/>
                <a:hlinkClick r:id="rId4">
                  <a:extLst>
                    <a:ext uri="{A12FA001-AC4F-418D-AE19-62706E023703}">
                      <ahyp:hlinkClr val="tx"/>
                    </a:ext>
                  </a:extLst>
                </a:hlinkClick>
              </a:rPr>
              <a:t>https://www.youtube.com/watch?v=2kREIkF9UAs</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Check out hackerearth tutorial - </a:t>
            </a:r>
            <a:r>
              <a:rPr lang="en-IN" sz="1800" u="sng">
                <a:solidFill>
                  <a:schemeClr val="dk1"/>
                </a:solidFill>
                <a:latin typeface="Calibri"/>
                <a:ea typeface="Calibri"/>
                <a:cs typeface="Calibri"/>
                <a:sym typeface="Calibri"/>
                <a:hlinkClick r:id="rId5">
                  <a:extLst>
                    <a:ext uri="{A12FA001-AC4F-418D-AE19-62706E023703}">
                      <ahyp:hlinkClr val="tx"/>
                    </a:ext>
                  </a:extLst>
                </a:hlinkClick>
              </a:rPr>
              <a:t>https://www.hackerearth.com/practice/algorithms/graphs/articulation-points-and-bridges/tutorial/</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Contact seniors</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u="sng"/>
              <a:t>Discovery Time and Finish Time</a:t>
            </a:r>
            <a:endParaRPr u="sng"/>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54000" lvl="0" marL="228600" rtl="0" algn="l">
              <a:lnSpc>
                <a:spcPct val="90000"/>
              </a:lnSpc>
              <a:spcBef>
                <a:spcPts val="0"/>
              </a:spcBef>
              <a:spcAft>
                <a:spcPts val="0"/>
              </a:spcAft>
              <a:buClr>
                <a:schemeClr val="dk1"/>
              </a:buClr>
              <a:buSzPts val="4000"/>
              <a:buChar char="•"/>
            </a:pPr>
            <a:r>
              <a:rPr lang="en-IN" sz="4000">
                <a:latin typeface="Calibri"/>
                <a:ea typeface="Calibri"/>
                <a:cs typeface="Calibri"/>
                <a:sym typeface="Calibri"/>
              </a:rPr>
              <a:t>Discovery Time : Time when we first visited a vertex is the discovery time of that vertex.</a:t>
            </a:r>
            <a:endParaRPr/>
          </a:p>
          <a:p>
            <a:pPr indent="-254000" lvl="0" marL="228600" rtl="0" algn="l">
              <a:lnSpc>
                <a:spcPct val="90000"/>
              </a:lnSpc>
              <a:spcBef>
                <a:spcPts val="1000"/>
              </a:spcBef>
              <a:spcAft>
                <a:spcPts val="0"/>
              </a:spcAft>
              <a:buClr>
                <a:schemeClr val="dk1"/>
              </a:buClr>
              <a:buSzPts val="4000"/>
              <a:buChar char="•"/>
            </a:pPr>
            <a:r>
              <a:rPr lang="en-IN" sz="4000">
                <a:latin typeface="Calibri"/>
                <a:ea typeface="Calibri"/>
                <a:cs typeface="Calibri"/>
                <a:sym typeface="Calibri"/>
              </a:rPr>
              <a:t>Finish Time : Time when we have completely visited the sub-tree of a vertex is finish time of that vertex.</a:t>
            </a:r>
            <a:endParaRPr sz="40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p:nvPr/>
        </p:nvSpPr>
        <p:spPr>
          <a:xfrm>
            <a:off x="2459865" y="1365161"/>
            <a:ext cx="656823" cy="708338"/>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lt1"/>
                </a:solidFill>
                <a:latin typeface="Calibri"/>
                <a:ea typeface="Calibri"/>
                <a:cs typeface="Calibri"/>
                <a:sym typeface="Calibri"/>
              </a:rPr>
              <a:t>A</a:t>
            </a:r>
            <a:endParaRPr/>
          </a:p>
        </p:txBody>
      </p:sp>
      <p:sp>
        <p:nvSpPr>
          <p:cNvPr id="97" name="Google Shape;97;p3"/>
          <p:cNvSpPr/>
          <p:nvPr/>
        </p:nvSpPr>
        <p:spPr>
          <a:xfrm>
            <a:off x="6591837" y="1365161"/>
            <a:ext cx="656823" cy="708338"/>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lt1"/>
                </a:solidFill>
                <a:latin typeface="Calibri"/>
                <a:ea typeface="Calibri"/>
                <a:cs typeface="Calibri"/>
                <a:sym typeface="Calibri"/>
              </a:rPr>
              <a:t>B</a:t>
            </a:r>
            <a:endParaRPr b="0" i="0" sz="1800" u="none" cap="none" strike="noStrike">
              <a:solidFill>
                <a:schemeClr val="lt1"/>
              </a:solidFill>
              <a:latin typeface="Calibri"/>
              <a:ea typeface="Calibri"/>
              <a:cs typeface="Calibri"/>
              <a:sym typeface="Calibri"/>
            </a:endParaRPr>
          </a:p>
        </p:txBody>
      </p:sp>
      <p:sp>
        <p:nvSpPr>
          <p:cNvPr id="98" name="Google Shape;98;p3"/>
          <p:cNvSpPr/>
          <p:nvPr/>
        </p:nvSpPr>
        <p:spPr>
          <a:xfrm>
            <a:off x="2459864" y="4207099"/>
            <a:ext cx="656823" cy="708338"/>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lt1"/>
                </a:solidFill>
                <a:latin typeface="Calibri"/>
                <a:ea typeface="Calibri"/>
                <a:cs typeface="Calibri"/>
                <a:sym typeface="Calibri"/>
              </a:rPr>
              <a:t>D</a:t>
            </a:r>
            <a:endParaRPr b="0" i="0" sz="1800" u="none" cap="none" strike="noStrike">
              <a:solidFill>
                <a:schemeClr val="lt1"/>
              </a:solidFill>
              <a:latin typeface="Calibri"/>
              <a:ea typeface="Calibri"/>
              <a:cs typeface="Calibri"/>
              <a:sym typeface="Calibri"/>
            </a:endParaRPr>
          </a:p>
        </p:txBody>
      </p:sp>
      <p:sp>
        <p:nvSpPr>
          <p:cNvPr id="99" name="Google Shape;99;p3"/>
          <p:cNvSpPr/>
          <p:nvPr/>
        </p:nvSpPr>
        <p:spPr>
          <a:xfrm>
            <a:off x="6591837" y="4207099"/>
            <a:ext cx="656823" cy="708338"/>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lt1"/>
                </a:solidFill>
                <a:latin typeface="Calibri"/>
                <a:ea typeface="Calibri"/>
                <a:cs typeface="Calibri"/>
                <a:sym typeface="Calibri"/>
              </a:rPr>
              <a:t>E</a:t>
            </a:r>
            <a:endParaRPr b="0" i="0" sz="1800" u="none" cap="none" strike="noStrike">
              <a:solidFill>
                <a:schemeClr val="lt1"/>
              </a:solidFill>
              <a:latin typeface="Calibri"/>
              <a:ea typeface="Calibri"/>
              <a:cs typeface="Calibri"/>
              <a:sym typeface="Calibri"/>
            </a:endParaRPr>
          </a:p>
        </p:txBody>
      </p:sp>
      <p:sp>
        <p:nvSpPr>
          <p:cNvPr id="100" name="Google Shape;100;p3"/>
          <p:cNvSpPr/>
          <p:nvPr/>
        </p:nvSpPr>
        <p:spPr>
          <a:xfrm>
            <a:off x="10066986" y="1365161"/>
            <a:ext cx="656823" cy="708338"/>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lt1"/>
                </a:solidFill>
                <a:latin typeface="Calibri"/>
                <a:ea typeface="Calibri"/>
                <a:cs typeface="Calibri"/>
                <a:sym typeface="Calibri"/>
              </a:rPr>
              <a:t>C</a:t>
            </a:r>
            <a:endParaRPr b="0" i="0" sz="1800" u="none" cap="none" strike="noStrike">
              <a:solidFill>
                <a:schemeClr val="lt1"/>
              </a:solidFill>
              <a:latin typeface="Calibri"/>
              <a:ea typeface="Calibri"/>
              <a:cs typeface="Calibri"/>
              <a:sym typeface="Calibri"/>
            </a:endParaRPr>
          </a:p>
        </p:txBody>
      </p:sp>
      <p:sp>
        <p:nvSpPr>
          <p:cNvPr id="101" name="Google Shape;101;p3"/>
          <p:cNvSpPr/>
          <p:nvPr/>
        </p:nvSpPr>
        <p:spPr>
          <a:xfrm>
            <a:off x="10066984" y="4207099"/>
            <a:ext cx="656823" cy="708338"/>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lt1"/>
                </a:solidFill>
                <a:latin typeface="Calibri"/>
                <a:ea typeface="Calibri"/>
                <a:cs typeface="Calibri"/>
                <a:sym typeface="Calibri"/>
              </a:rPr>
              <a:t>F</a:t>
            </a:r>
            <a:endParaRPr b="0" i="0" sz="1800" u="none" cap="none" strike="noStrike">
              <a:solidFill>
                <a:schemeClr val="lt1"/>
              </a:solidFill>
              <a:latin typeface="Calibri"/>
              <a:ea typeface="Calibri"/>
              <a:cs typeface="Calibri"/>
              <a:sym typeface="Calibri"/>
            </a:endParaRPr>
          </a:p>
        </p:txBody>
      </p:sp>
      <p:cxnSp>
        <p:nvCxnSpPr>
          <p:cNvPr id="102" name="Google Shape;102;p3"/>
          <p:cNvCxnSpPr>
            <a:stCxn id="96" idx="6"/>
            <a:endCxn id="97" idx="2"/>
          </p:cNvCxnSpPr>
          <p:nvPr/>
        </p:nvCxnSpPr>
        <p:spPr>
          <a:xfrm>
            <a:off x="3116688" y="1719330"/>
            <a:ext cx="3475200" cy="0"/>
          </a:xfrm>
          <a:prstGeom prst="straightConnector1">
            <a:avLst/>
          </a:prstGeom>
          <a:noFill/>
          <a:ln cap="flat" cmpd="sng" w="9525">
            <a:solidFill>
              <a:schemeClr val="accent1"/>
            </a:solidFill>
            <a:prstDash val="solid"/>
            <a:miter lim="800000"/>
            <a:headEnd len="sm" w="sm" type="none"/>
            <a:tailEnd len="lg" w="lg" type="triangle"/>
          </a:ln>
        </p:spPr>
      </p:cxnSp>
      <p:cxnSp>
        <p:nvCxnSpPr>
          <p:cNvPr id="103" name="Google Shape;103;p3"/>
          <p:cNvCxnSpPr>
            <a:stCxn id="97" idx="4"/>
            <a:endCxn id="99" idx="0"/>
          </p:cNvCxnSpPr>
          <p:nvPr/>
        </p:nvCxnSpPr>
        <p:spPr>
          <a:xfrm>
            <a:off x="6920248" y="2073499"/>
            <a:ext cx="0" cy="2133600"/>
          </a:xfrm>
          <a:prstGeom prst="straightConnector1">
            <a:avLst/>
          </a:prstGeom>
          <a:noFill/>
          <a:ln cap="flat" cmpd="sng" w="9525">
            <a:solidFill>
              <a:schemeClr val="accent1"/>
            </a:solidFill>
            <a:prstDash val="solid"/>
            <a:miter lim="800000"/>
            <a:headEnd len="sm" w="sm" type="none"/>
            <a:tailEnd len="lg" w="lg" type="triangle"/>
          </a:ln>
        </p:spPr>
      </p:cxnSp>
      <p:cxnSp>
        <p:nvCxnSpPr>
          <p:cNvPr id="104" name="Google Shape;104;p3"/>
          <p:cNvCxnSpPr>
            <a:stCxn id="99" idx="2"/>
            <a:endCxn id="98" idx="6"/>
          </p:cNvCxnSpPr>
          <p:nvPr/>
        </p:nvCxnSpPr>
        <p:spPr>
          <a:xfrm rot="10800000">
            <a:off x="3116637" y="4561268"/>
            <a:ext cx="3475200" cy="0"/>
          </a:xfrm>
          <a:prstGeom prst="straightConnector1">
            <a:avLst/>
          </a:prstGeom>
          <a:noFill/>
          <a:ln cap="flat" cmpd="sng" w="9525">
            <a:solidFill>
              <a:schemeClr val="accent1"/>
            </a:solidFill>
            <a:prstDash val="solid"/>
            <a:miter lim="800000"/>
            <a:headEnd len="sm" w="sm" type="none"/>
            <a:tailEnd len="lg" w="lg" type="triangle"/>
          </a:ln>
        </p:spPr>
      </p:cxnSp>
      <p:cxnSp>
        <p:nvCxnSpPr>
          <p:cNvPr id="105" name="Google Shape;105;p3"/>
          <p:cNvCxnSpPr>
            <a:stCxn id="98" idx="7"/>
            <a:endCxn id="97" idx="3"/>
          </p:cNvCxnSpPr>
          <p:nvPr/>
        </p:nvCxnSpPr>
        <p:spPr>
          <a:xfrm flipH="1" rot="10800000">
            <a:off x="3020498" y="1969633"/>
            <a:ext cx="3667500" cy="2341200"/>
          </a:xfrm>
          <a:prstGeom prst="straightConnector1">
            <a:avLst/>
          </a:prstGeom>
          <a:noFill/>
          <a:ln cap="flat" cmpd="sng" w="9525">
            <a:solidFill>
              <a:schemeClr val="accent1"/>
            </a:solidFill>
            <a:prstDash val="solid"/>
            <a:miter lim="800000"/>
            <a:headEnd len="sm" w="sm" type="none"/>
            <a:tailEnd len="lg" w="lg" type="triangle"/>
          </a:ln>
        </p:spPr>
      </p:cxnSp>
      <p:cxnSp>
        <p:nvCxnSpPr>
          <p:cNvPr id="106" name="Google Shape;106;p3"/>
          <p:cNvCxnSpPr>
            <a:stCxn id="96" idx="4"/>
            <a:endCxn id="98" idx="0"/>
          </p:cNvCxnSpPr>
          <p:nvPr/>
        </p:nvCxnSpPr>
        <p:spPr>
          <a:xfrm>
            <a:off x="2788277" y="2073499"/>
            <a:ext cx="0" cy="2133600"/>
          </a:xfrm>
          <a:prstGeom prst="straightConnector1">
            <a:avLst/>
          </a:prstGeom>
          <a:noFill/>
          <a:ln cap="flat" cmpd="sng" w="9525">
            <a:solidFill>
              <a:schemeClr val="accent1"/>
            </a:solidFill>
            <a:prstDash val="solid"/>
            <a:miter lim="800000"/>
            <a:headEnd len="sm" w="sm" type="none"/>
            <a:tailEnd len="lg" w="lg" type="triangle"/>
          </a:ln>
        </p:spPr>
      </p:cxnSp>
      <p:cxnSp>
        <p:nvCxnSpPr>
          <p:cNvPr id="107" name="Google Shape;107;p3"/>
          <p:cNvCxnSpPr>
            <a:stCxn id="100" idx="3"/>
            <a:endCxn id="99" idx="7"/>
          </p:cNvCxnSpPr>
          <p:nvPr/>
        </p:nvCxnSpPr>
        <p:spPr>
          <a:xfrm flipH="1">
            <a:off x="7152375" y="1969765"/>
            <a:ext cx="3010800" cy="2341200"/>
          </a:xfrm>
          <a:prstGeom prst="straightConnector1">
            <a:avLst/>
          </a:prstGeom>
          <a:noFill/>
          <a:ln cap="flat" cmpd="sng" w="9525">
            <a:solidFill>
              <a:schemeClr val="accent1"/>
            </a:solidFill>
            <a:prstDash val="solid"/>
            <a:miter lim="800000"/>
            <a:headEnd len="sm" w="sm" type="none"/>
            <a:tailEnd len="lg" w="lg" type="triangle"/>
          </a:ln>
        </p:spPr>
      </p:cxnSp>
      <p:cxnSp>
        <p:nvCxnSpPr>
          <p:cNvPr id="108" name="Google Shape;108;p3"/>
          <p:cNvCxnSpPr>
            <a:stCxn id="100" idx="4"/>
            <a:endCxn id="101" idx="0"/>
          </p:cNvCxnSpPr>
          <p:nvPr/>
        </p:nvCxnSpPr>
        <p:spPr>
          <a:xfrm>
            <a:off x="10395397" y="2073499"/>
            <a:ext cx="0" cy="2133600"/>
          </a:xfrm>
          <a:prstGeom prst="straightConnector1">
            <a:avLst/>
          </a:prstGeom>
          <a:noFill/>
          <a:ln cap="flat" cmpd="sng" w="9525">
            <a:solidFill>
              <a:schemeClr val="accent1"/>
            </a:solidFill>
            <a:prstDash val="solid"/>
            <a:miter lim="800000"/>
            <a:headEnd len="sm" w="sm" type="none"/>
            <a:tailEnd len="lg" w="lg" type="triangle"/>
          </a:ln>
        </p:spPr>
      </p:cxnSp>
      <p:cxnSp>
        <p:nvCxnSpPr>
          <p:cNvPr id="109" name="Google Shape;109;p3"/>
          <p:cNvCxnSpPr>
            <a:stCxn id="99" idx="4"/>
            <a:endCxn id="110" idx="7"/>
          </p:cNvCxnSpPr>
          <p:nvPr/>
        </p:nvCxnSpPr>
        <p:spPr>
          <a:xfrm flipH="1">
            <a:off x="6244648" y="4915437"/>
            <a:ext cx="675600" cy="1338000"/>
          </a:xfrm>
          <a:prstGeom prst="straightConnector1">
            <a:avLst/>
          </a:prstGeom>
          <a:noFill/>
          <a:ln cap="flat" cmpd="sng" w="9525">
            <a:solidFill>
              <a:schemeClr val="accent1"/>
            </a:solidFill>
            <a:prstDash val="solid"/>
            <a:miter lim="800000"/>
            <a:headEnd len="sm" w="sm" type="none"/>
            <a:tailEnd len="lg" w="lg" type="triangle"/>
          </a:ln>
        </p:spPr>
      </p:cxnSp>
      <p:sp>
        <p:nvSpPr>
          <p:cNvPr id="110" name="Google Shape;110;p3"/>
          <p:cNvSpPr/>
          <p:nvPr/>
        </p:nvSpPr>
        <p:spPr>
          <a:xfrm>
            <a:off x="5683877" y="6149662"/>
            <a:ext cx="656823" cy="708338"/>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lt1"/>
                </a:solidFill>
                <a:latin typeface="Calibri"/>
                <a:ea typeface="Calibri"/>
                <a:cs typeface="Calibri"/>
                <a:sym typeface="Calibri"/>
              </a:rPr>
              <a:t>G</a:t>
            </a:r>
            <a:endParaRPr b="0" i="0" sz="1800" u="none" cap="none" strike="noStrike">
              <a:solidFill>
                <a:schemeClr val="lt1"/>
              </a:solidFill>
              <a:latin typeface="Calibri"/>
              <a:ea typeface="Calibri"/>
              <a:cs typeface="Calibri"/>
              <a:sym typeface="Calibri"/>
            </a:endParaRPr>
          </a:p>
        </p:txBody>
      </p:sp>
      <p:sp>
        <p:nvSpPr>
          <p:cNvPr id="111" name="Google Shape;111;p3"/>
          <p:cNvSpPr txBox="1"/>
          <p:nvPr/>
        </p:nvSpPr>
        <p:spPr>
          <a:xfrm>
            <a:off x="1803042" y="1076761"/>
            <a:ext cx="6568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u="none" cap="none" strike="noStrike">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112" name="Google Shape;112;p3"/>
          <p:cNvSpPr txBox="1"/>
          <p:nvPr/>
        </p:nvSpPr>
        <p:spPr>
          <a:xfrm>
            <a:off x="6582379" y="1037598"/>
            <a:ext cx="5409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113" name="Google Shape;113;p3"/>
          <p:cNvSpPr txBox="1"/>
          <p:nvPr/>
        </p:nvSpPr>
        <p:spPr>
          <a:xfrm>
            <a:off x="7134898" y="4795146"/>
            <a:ext cx="5409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114" name="Google Shape;114;p3"/>
          <p:cNvSpPr txBox="1"/>
          <p:nvPr/>
        </p:nvSpPr>
        <p:spPr>
          <a:xfrm>
            <a:off x="2517819" y="5019171"/>
            <a:ext cx="5409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115" name="Google Shape;115;p3"/>
          <p:cNvSpPr txBox="1"/>
          <p:nvPr/>
        </p:nvSpPr>
        <p:spPr>
          <a:xfrm>
            <a:off x="6429106" y="6470260"/>
            <a:ext cx="5409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6/</a:t>
            </a:r>
            <a:endParaRPr sz="1800">
              <a:solidFill>
                <a:schemeClr val="dk1"/>
              </a:solidFill>
              <a:latin typeface="Calibri"/>
              <a:ea typeface="Calibri"/>
              <a:cs typeface="Calibri"/>
              <a:sym typeface="Calibri"/>
            </a:endParaRPr>
          </a:p>
        </p:txBody>
      </p:sp>
      <p:sp>
        <p:nvSpPr>
          <p:cNvPr id="116" name="Google Shape;116;p3"/>
          <p:cNvSpPr txBox="1"/>
          <p:nvPr/>
        </p:nvSpPr>
        <p:spPr>
          <a:xfrm>
            <a:off x="2736759" y="5032752"/>
            <a:ext cx="2704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117" name="Google Shape;117;p3"/>
          <p:cNvSpPr txBox="1"/>
          <p:nvPr/>
        </p:nvSpPr>
        <p:spPr>
          <a:xfrm>
            <a:off x="6688027" y="6470260"/>
            <a:ext cx="2704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7</a:t>
            </a:r>
            <a:endParaRPr/>
          </a:p>
        </p:txBody>
      </p:sp>
      <p:sp>
        <p:nvSpPr>
          <p:cNvPr id="118" name="Google Shape;118;p3"/>
          <p:cNvSpPr txBox="1"/>
          <p:nvPr/>
        </p:nvSpPr>
        <p:spPr>
          <a:xfrm>
            <a:off x="7405354" y="4795146"/>
            <a:ext cx="2704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p:txBody>
      </p:sp>
      <p:sp>
        <p:nvSpPr>
          <p:cNvPr id="119" name="Google Shape;119;p3"/>
          <p:cNvSpPr txBox="1"/>
          <p:nvPr/>
        </p:nvSpPr>
        <p:spPr>
          <a:xfrm>
            <a:off x="6834790" y="1017699"/>
            <a:ext cx="2704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9</a:t>
            </a:r>
            <a:endParaRPr/>
          </a:p>
        </p:txBody>
      </p:sp>
      <p:sp>
        <p:nvSpPr>
          <p:cNvPr id="120" name="Google Shape;120;p3"/>
          <p:cNvSpPr txBox="1"/>
          <p:nvPr/>
        </p:nvSpPr>
        <p:spPr>
          <a:xfrm>
            <a:off x="2059310" y="1076761"/>
            <a:ext cx="6435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121" name="Google Shape;121;p3"/>
          <p:cNvSpPr txBox="1"/>
          <p:nvPr/>
        </p:nvSpPr>
        <p:spPr>
          <a:xfrm>
            <a:off x="10117190" y="892095"/>
            <a:ext cx="6435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11/</a:t>
            </a:r>
            <a:endParaRPr sz="1800">
              <a:solidFill>
                <a:schemeClr val="dk1"/>
              </a:solidFill>
              <a:latin typeface="Calibri"/>
              <a:ea typeface="Calibri"/>
              <a:cs typeface="Calibri"/>
              <a:sym typeface="Calibri"/>
            </a:endParaRPr>
          </a:p>
        </p:txBody>
      </p:sp>
      <p:sp>
        <p:nvSpPr>
          <p:cNvPr id="122" name="Google Shape;122;p3"/>
          <p:cNvSpPr txBox="1"/>
          <p:nvPr/>
        </p:nvSpPr>
        <p:spPr>
          <a:xfrm>
            <a:off x="10767535" y="4022433"/>
            <a:ext cx="6435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12/</a:t>
            </a:r>
            <a:endParaRPr sz="1800">
              <a:solidFill>
                <a:schemeClr val="dk1"/>
              </a:solidFill>
              <a:latin typeface="Calibri"/>
              <a:ea typeface="Calibri"/>
              <a:cs typeface="Calibri"/>
              <a:sym typeface="Calibri"/>
            </a:endParaRPr>
          </a:p>
        </p:txBody>
      </p:sp>
      <p:sp>
        <p:nvSpPr>
          <p:cNvPr id="123" name="Google Shape;123;p3"/>
          <p:cNvSpPr txBox="1"/>
          <p:nvPr/>
        </p:nvSpPr>
        <p:spPr>
          <a:xfrm>
            <a:off x="11128285" y="4040240"/>
            <a:ext cx="6435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13</a:t>
            </a:r>
            <a:endParaRPr sz="1800">
              <a:solidFill>
                <a:schemeClr val="dk1"/>
              </a:solidFill>
              <a:latin typeface="Calibri"/>
              <a:ea typeface="Calibri"/>
              <a:cs typeface="Calibri"/>
              <a:sym typeface="Calibri"/>
            </a:endParaRPr>
          </a:p>
        </p:txBody>
      </p:sp>
      <p:sp>
        <p:nvSpPr>
          <p:cNvPr id="124" name="Google Shape;124;p3"/>
          <p:cNvSpPr txBox="1"/>
          <p:nvPr/>
        </p:nvSpPr>
        <p:spPr>
          <a:xfrm>
            <a:off x="10484778" y="909902"/>
            <a:ext cx="6435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14</a:t>
            </a:r>
            <a:endParaRPr sz="1800">
              <a:solidFill>
                <a:schemeClr val="dk1"/>
              </a:solidFill>
              <a:latin typeface="Calibri"/>
              <a:ea typeface="Calibri"/>
              <a:cs typeface="Calibri"/>
              <a:sym typeface="Calibri"/>
            </a:endParaRPr>
          </a:p>
        </p:txBody>
      </p:sp>
      <p:sp>
        <p:nvSpPr>
          <p:cNvPr id="125" name="Google Shape;125;p3"/>
          <p:cNvSpPr txBox="1"/>
          <p:nvPr/>
        </p:nvSpPr>
        <p:spPr>
          <a:xfrm>
            <a:off x="296213" y="196706"/>
            <a:ext cx="36704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Discovery Time / Finish Time</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4"/>
          <p:cNvSpPr txBox="1"/>
          <p:nvPr>
            <p:ph type="title"/>
          </p:nvPr>
        </p:nvSpPr>
        <p:spPr>
          <a:xfrm>
            <a:off x="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Code </a:t>
            </a:r>
            <a:endParaRPr/>
          </a:p>
        </p:txBody>
      </p:sp>
      <p:pic>
        <p:nvPicPr>
          <p:cNvPr id="131" name="Google Shape;131;p4"/>
          <p:cNvPicPr preferRelativeResize="0"/>
          <p:nvPr/>
        </p:nvPicPr>
        <p:blipFill rotWithShape="1">
          <a:blip r:embed="rId3">
            <a:alphaModFix/>
          </a:blip>
          <a:srcRect b="0" l="0" r="0" t="0"/>
          <a:stretch/>
        </p:blipFill>
        <p:spPr>
          <a:xfrm>
            <a:off x="114350" y="1043189"/>
            <a:ext cx="11927396" cy="571668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grpSp>
        <p:nvGrpSpPr>
          <p:cNvPr id="136" name="Google Shape;136;p5"/>
          <p:cNvGrpSpPr/>
          <p:nvPr/>
        </p:nvGrpSpPr>
        <p:grpSpPr>
          <a:xfrm>
            <a:off x="1075386" y="10953"/>
            <a:ext cx="9839458" cy="3533132"/>
            <a:chOff x="1867436" y="449515"/>
            <a:chExt cx="9775065" cy="5970603"/>
          </a:xfrm>
        </p:grpSpPr>
        <p:sp>
          <p:nvSpPr>
            <p:cNvPr id="137" name="Google Shape;137;p5"/>
            <p:cNvSpPr/>
            <p:nvPr/>
          </p:nvSpPr>
          <p:spPr>
            <a:xfrm>
              <a:off x="2524259" y="927279"/>
              <a:ext cx="656823" cy="708338"/>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A</a:t>
              </a:r>
              <a:endParaRPr/>
            </a:p>
          </p:txBody>
        </p:sp>
        <p:sp>
          <p:nvSpPr>
            <p:cNvPr id="138" name="Google Shape;138;p5"/>
            <p:cNvSpPr/>
            <p:nvPr/>
          </p:nvSpPr>
          <p:spPr>
            <a:xfrm>
              <a:off x="6656231" y="927279"/>
              <a:ext cx="656823" cy="708338"/>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B</a:t>
              </a:r>
              <a:endParaRPr sz="1800">
                <a:solidFill>
                  <a:schemeClr val="lt1"/>
                </a:solidFill>
                <a:latin typeface="Calibri"/>
                <a:ea typeface="Calibri"/>
                <a:cs typeface="Calibri"/>
                <a:sym typeface="Calibri"/>
              </a:endParaRPr>
            </a:p>
          </p:txBody>
        </p:sp>
        <p:sp>
          <p:nvSpPr>
            <p:cNvPr id="139" name="Google Shape;139;p5"/>
            <p:cNvSpPr/>
            <p:nvPr/>
          </p:nvSpPr>
          <p:spPr>
            <a:xfrm>
              <a:off x="2524258" y="3769217"/>
              <a:ext cx="656823" cy="708338"/>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D</a:t>
              </a:r>
              <a:endParaRPr sz="1800">
                <a:solidFill>
                  <a:schemeClr val="lt1"/>
                </a:solidFill>
                <a:latin typeface="Calibri"/>
                <a:ea typeface="Calibri"/>
                <a:cs typeface="Calibri"/>
                <a:sym typeface="Calibri"/>
              </a:endParaRPr>
            </a:p>
          </p:txBody>
        </p:sp>
        <p:sp>
          <p:nvSpPr>
            <p:cNvPr id="140" name="Google Shape;140;p5"/>
            <p:cNvSpPr/>
            <p:nvPr/>
          </p:nvSpPr>
          <p:spPr>
            <a:xfrm>
              <a:off x="6656231" y="3769217"/>
              <a:ext cx="656823" cy="708338"/>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E</a:t>
              </a:r>
              <a:endParaRPr sz="1800">
                <a:solidFill>
                  <a:schemeClr val="lt1"/>
                </a:solidFill>
                <a:latin typeface="Calibri"/>
                <a:ea typeface="Calibri"/>
                <a:cs typeface="Calibri"/>
                <a:sym typeface="Calibri"/>
              </a:endParaRPr>
            </a:p>
          </p:txBody>
        </p:sp>
        <p:sp>
          <p:nvSpPr>
            <p:cNvPr id="141" name="Google Shape;141;p5"/>
            <p:cNvSpPr/>
            <p:nvPr/>
          </p:nvSpPr>
          <p:spPr>
            <a:xfrm>
              <a:off x="10131380" y="927279"/>
              <a:ext cx="656823" cy="708338"/>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C</a:t>
              </a:r>
              <a:endParaRPr sz="1800">
                <a:solidFill>
                  <a:schemeClr val="lt1"/>
                </a:solidFill>
                <a:latin typeface="Calibri"/>
                <a:ea typeface="Calibri"/>
                <a:cs typeface="Calibri"/>
                <a:sym typeface="Calibri"/>
              </a:endParaRPr>
            </a:p>
          </p:txBody>
        </p:sp>
        <p:sp>
          <p:nvSpPr>
            <p:cNvPr id="142" name="Google Shape;142;p5"/>
            <p:cNvSpPr/>
            <p:nvPr/>
          </p:nvSpPr>
          <p:spPr>
            <a:xfrm>
              <a:off x="10131378" y="3769217"/>
              <a:ext cx="656823" cy="708338"/>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F</a:t>
              </a:r>
              <a:endParaRPr sz="1800">
                <a:solidFill>
                  <a:schemeClr val="lt1"/>
                </a:solidFill>
                <a:latin typeface="Calibri"/>
                <a:ea typeface="Calibri"/>
                <a:cs typeface="Calibri"/>
                <a:sym typeface="Calibri"/>
              </a:endParaRPr>
            </a:p>
          </p:txBody>
        </p:sp>
        <p:cxnSp>
          <p:nvCxnSpPr>
            <p:cNvPr id="143" name="Google Shape;143;p5"/>
            <p:cNvCxnSpPr>
              <a:stCxn id="137" idx="6"/>
              <a:endCxn id="138" idx="2"/>
            </p:cNvCxnSpPr>
            <p:nvPr/>
          </p:nvCxnSpPr>
          <p:spPr>
            <a:xfrm>
              <a:off x="3181082" y="1281448"/>
              <a:ext cx="3475200" cy="0"/>
            </a:xfrm>
            <a:prstGeom prst="straightConnector1">
              <a:avLst/>
            </a:prstGeom>
            <a:noFill/>
            <a:ln cap="flat" cmpd="sng" w="31750">
              <a:solidFill>
                <a:srgbClr val="FF0000"/>
              </a:solidFill>
              <a:prstDash val="solid"/>
              <a:miter lim="800000"/>
              <a:headEnd len="sm" w="sm" type="none"/>
              <a:tailEnd len="lg" w="lg" type="triangle"/>
            </a:ln>
          </p:spPr>
        </p:cxnSp>
        <p:cxnSp>
          <p:nvCxnSpPr>
            <p:cNvPr id="144" name="Google Shape;144;p5"/>
            <p:cNvCxnSpPr>
              <a:stCxn id="138" idx="4"/>
              <a:endCxn id="140" idx="0"/>
            </p:cNvCxnSpPr>
            <p:nvPr/>
          </p:nvCxnSpPr>
          <p:spPr>
            <a:xfrm>
              <a:off x="6984643" y="1635617"/>
              <a:ext cx="0" cy="2133600"/>
            </a:xfrm>
            <a:prstGeom prst="straightConnector1">
              <a:avLst/>
            </a:prstGeom>
            <a:noFill/>
            <a:ln cap="flat" cmpd="sng" w="31750">
              <a:solidFill>
                <a:srgbClr val="FF0000"/>
              </a:solidFill>
              <a:prstDash val="solid"/>
              <a:miter lim="800000"/>
              <a:headEnd len="sm" w="sm" type="none"/>
              <a:tailEnd len="lg" w="lg" type="triangle"/>
            </a:ln>
          </p:spPr>
        </p:cxnSp>
        <p:cxnSp>
          <p:nvCxnSpPr>
            <p:cNvPr id="145" name="Google Shape;145;p5"/>
            <p:cNvCxnSpPr>
              <a:stCxn id="140" idx="2"/>
              <a:endCxn id="139" idx="6"/>
            </p:cNvCxnSpPr>
            <p:nvPr/>
          </p:nvCxnSpPr>
          <p:spPr>
            <a:xfrm rot="10800000">
              <a:off x="3181031" y="4123386"/>
              <a:ext cx="3475200" cy="0"/>
            </a:xfrm>
            <a:prstGeom prst="straightConnector1">
              <a:avLst/>
            </a:prstGeom>
            <a:noFill/>
            <a:ln cap="flat" cmpd="sng" w="31750">
              <a:solidFill>
                <a:srgbClr val="FF0000"/>
              </a:solidFill>
              <a:prstDash val="solid"/>
              <a:miter lim="800000"/>
              <a:headEnd len="sm" w="sm" type="none"/>
              <a:tailEnd len="lg" w="lg" type="triangle"/>
            </a:ln>
          </p:spPr>
        </p:cxnSp>
        <p:cxnSp>
          <p:nvCxnSpPr>
            <p:cNvPr id="146" name="Google Shape;146;p5"/>
            <p:cNvCxnSpPr>
              <a:stCxn id="139" idx="7"/>
              <a:endCxn id="138" idx="3"/>
            </p:cNvCxnSpPr>
            <p:nvPr/>
          </p:nvCxnSpPr>
          <p:spPr>
            <a:xfrm flipH="1" rot="10800000">
              <a:off x="3084892" y="1531751"/>
              <a:ext cx="3667500" cy="2341200"/>
            </a:xfrm>
            <a:prstGeom prst="straightConnector1">
              <a:avLst/>
            </a:prstGeom>
            <a:noFill/>
            <a:ln cap="flat" cmpd="sng" w="9525">
              <a:solidFill>
                <a:srgbClr val="00B050"/>
              </a:solidFill>
              <a:prstDash val="solid"/>
              <a:miter lim="800000"/>
              <a:headEnd len="sm" w="sm" type="none"/>
              <a:tailEnd len="lg" w="lg" type="triangle"/>
            </a:ln>
          </p:spPr>
        </p:cxnSp>
        <p:cxnSp>
          <p:nvCxnSpPr>
            <p:cNvPr id="147" name="Google Shape;147;p5"/>
            <p:cNvCxnSpPr>
              <a:stCxn id="137" idx="4"/>
              <a:endCxn id="139" idx="0"/>
            </p:cNvCxnSpPr>
            <p:nvPr/>
          </p:nvCxnSpPr>
          <p:spPr>
            <a:xfrm>
              <a:off x="2852670" y="1635617"/>
              <a:ext cx="0" cy="2133600"/>
            </a:xfrm>
            <a:prstGeom prst="straightConnector1">
              <a:avLst/>
            </a:prstGeom>
            <a:noFill/>
            <a:ln cap="flat" cmpd="sng" w="9525">
              <a:solidFill>
                <a:schemeClr val="accent4"/>
              </a:solidFill>
              <a:prstDash val="solid"/>
              <a:miter lim="800000"/>
              <a:headEnd len="sm" w="sm" type="none"/>
              <a:tailEnd len="lg" w="lg" type="triangle"/>
            </a:ln>
          </p:spPr>
        </p:cxnSp>
        <p:cxnSp>
          <p:nvCxnSpPr>
            <p:cNvPr id="148" name="Google Shape;148;p5"/>
            <p:cNvCxnSpPr>
              <a:stCxn id="141" idx="3"/>
              <a:endCxn id="140" idx="7"/>
            </p:cNvCxnSpPr>
            <p:nvPr/>
          </p:nvCxnSpPr>
          <p:spPr>
            <a:xfrm flipH="1">
              <a:off x="7216769" y="1531883"/>
              <a:ext cx="3010800" cy="2341200"/>
            </a:xfrm>
            <a:prstGeom prst="straightConnector1">
              <a:avLst/>
            </a:prstGeom>
            <a:noFill/>
            <a:ln cap="flat" cmpd="sng" w="9525">
              <a:solidFill>
                <a:srgbClr val="002060"/>
              </a:solidFill>
              <a:prstDash val="solid"/>
              <a:miter lim="800000"/>
              <a:headEnd len="sm" w="sm" type="none"/>
              <a:tailEnd len="lg" w="lg" type="triangle"/>
            </a:ln>
          </p:spPr>
        </p:cxnSp>
        <p:cxnSp>
          <p:nvCxnSpPr>
            <p:cNvPr id="149" name="Google Shape;149;p5"/>
            <p:cNvCxnSpPr>
              <a:stCxn id="141" idx="4"/>
              <a:endCxn id="142" idx="0"/>
            </p:cNvCxnSpPr>
            <p:nvPr/>
          </p:nvCxnSpPr>
          <p:spPr>
            <a:xfrm>
              <a:off x="10459791" y="1635617"/>
              <a:ext cx="0" cy="2133600"/>
            </a:xfrm>
            <a:prstGeom prst="straightConnector1">
              <a:avLst/>
            </a:prstGeom>
            <a:noFill/>
            <a:ln cap="flat" cmpd="sng" w="31750">
              <a:solidFill>
                <a:srgbClr val="FF0000"/>
              </a:solidFill>
              <a:prstDash val="solid"/>
              <a:miter lim="800000"/>
              <a:headEnd len="sm" w="sm" type="none"/>
              <a:tailEnd len="lg" w="lg" type="triangle"/>
            </a:ln>
          </p:spPr>
        </p:cxnSp>
        <p:cxnSp>
          <p:nvCxnSpPr>
            <p:cNvPr id="150" name="Google Shape;150;p5"/>
            <p:cNvCxnSpPr>
              <a:stCxn id="140" idx="4"/>
              <a:endCxn id="151" idx="7"/>
            </p:cNvCxnSpPr>
            <p:nvPr/>
          </p:nvCxnSpPr>
          <p:spPr>
            <a:xfrm flipH="1">
              <a:off x="6309043" y="4477555"/>
              <a:ext cx="675600" cy="1338000"/>
            </a:xfrm>
            <a:prstGeom prst="straightConnector1">
              <a:avLst/>
            </a:prstGeom>
            <a:noFill/>
            <a:ln cap="flat" cmpd="sng" w="31750">
              <a:solidFill>
                <a:srgbClr val="FF0000"/>
              </a:solidFill>
              <a:prstDash val="solid"/>
              <a:miter lim="800000"/>
              <a:headEnd len="sm" w="sm" type="none"/>
              <a:tailEnd len="lg" w="lg" type="triangle"/>
            </a:ln>
          </p:spPr>
        </p:cxnSp>
        <p:sp>
          <p:nvSpPr>
            <p:cNvPr id="151" name="Google Shape;151;p5"/>
            <p:cNvSpPr/>
            <p:nvPr/>
          </p:nvSpPr>
          <p:spPr>
            <a:xfrm>
              <a:off x="5748271" y="5711780"/>
              <a:ext cx="656823" cy="708338"/>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G</a:t>
              </a:r>
              <a:endParaRPr sz="1800">
                <a:solidFill>
                  <a:schemeClr val="lt1"/>
                </a:solidFill>
                <a:latin typeface="Calibri"/>
                <a:ea typeface="Calibri"/>
                <a:cs typeface="Calibri"/>
                <a:sym typeface="Calibri"/>
              </a:endParaRPr>
            </a:p>
          </p:txBody>
        </p:sp>
        <p:sp>
          <p:nvSpPr>
            <p:cNvPr id="152" name="Google Shape;152;p5"/>
            <p:cNvSpPr txBox="1"/>
            <p:nvPr/>
          </p:nvSpPr>
          <p:spPr>
            <a:xfrm>
              <a:off x="1867436" y="643944"/>
              <a:ext cx="6568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1/10</a:t>
              </a:r>
              <a:endParaRPr sz="1800">
                <a:solidFill>
                  <a:schemeClr val="dk1"/>
                </a:solidFill>
                <a:latin typeface="Calibri"/>
                <a:ea typeface="Calibri"/>
                <a:cs typeface="Calibri"/>
                <a:sym typeface="Calibri"/>
              </a:endParaRPr>
            </a:p>
          </p:txBody>
        </p:sp>
        <p:sp>
          <p:nvSpPr>
            <p:cNvPr id="153" name="Google Shape;153;p5"/>
            <p:cNvSpPr txBox="1"/>
            <p:nvPr/>
          </p:nvSpPr>
          <p:spPr>
            <a:xfrm>
              <a:off x="6646773" y="449515"/>
              <a:ext cx="5409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2/9</a:t>
              </a:r>
              <a:endParaRPr sz="1800">
                <a:solidFill>
                  <a:schemeClr val="dk1"/>
                </a:solidFill>
                <a:latin typeface="Calibri"/>
                <a:ea typeface="Calibri"/>
                <a:cs typeface="Calibri"/>
                <a:sym typeface="Calibri"/>
              </a:endParaRPr>
            </a:p>
          </p:txBody>
        </p:sp>
        <p:sp>
          <p:nvSpPr>
            <p:cNvPr id="154" name="Google Shape;154;p5"/>
            <p:cNvSpPr txBox="1"/>
            <p:nvPr/>
          </p:nvSpPr>
          <p:spPr>
            <a:xfrm>
              <a:off x="7199292" y="4357264"/>
              <a:ext cx="5409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3/8</a:t>
              </a:r>
              <a:endParaRPr sz="1800">
                <a:solidFill>
                  <a:schemeClr val="dk1"/>
                </a:solidFill>
                <a:latin typeface="Calibri"/>
                <a:ea typeface="Calibri"/>
                <a:cs typeface="Calibri"/>
                <a:sym typeface="Calibri"/>
              </a:endParaRPr>
            </a:p>
          </p:txBody>
        </p:sp>
        <p:sp>
          <p:nvSpPr>
            <p:cNvPr id="155" name="Google Shape;155;p5"/>
            <p:cNvSpPr txBox="1"/>
            <p:nvPr/>
          </p:nvSpPr>
          <p:spPr>
            <a:xfrm>
              <a:off x="2582213" y="4581289"/>
              <a:ext cx="5409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4/5</a:t>
              </a:r>
              <a:endParaRPr sz="1800">
                <a:solidFill>
                  <a:schemeClr val="dk1"/>
                </a:solidFill>
                <a:latin typeface="Calibri"/>
                <a:ea typeface="Calibri"/>
                <a:cs typeface="Calibri"/>
                <a:sym typeface="Calibri"/>
              </a:endParaRPr>
            </a:p>
          </p:txBody>
        </p:sp>
        <p:sp>
          <p:nvSpPr>
            <p:cNvPr id="156" name="Google Shape;156;p5"/>
            <p:cNvSpPr txBox="1"/>
            <p:nvPr/>
          </p:nvSpPr>
          <p:spPr>
            <a:xfrm>
              <a:off x="6493500" y="6032378"/>
              <a:ext cx="5409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6/7</a:t>
              </a:r>
              <a:endParaRPr sz="1800">
                <a:solidFill>
                  <a:schemeClr val="dk1"/>
                </a:solidFill>
                <a:latin typeface="Calibri"/>
                <a:ea typeface="Calibri"/>
                <a:cs typeface="Calibri"/>
                <a:sym typeface="Calibri"/>
              </a:endParaRPr>
            </a:p>
          </p:txBody>
        </p:sp>
        <p:sp>
          <p:nvSpPr>
            <p:cNvPr id="157" name="Google Shape;157;p5"/>
            <p:cNvSpPr txBox="1"/>
            <p:nvPr/>
          </p:nvSpPr>
          <p:spPr>
            <a:xfrm>
              <a:off x="10749964" y="3584551"/>
              <a:ext cx="89253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12/13</a:t>
              </a:r>
              <a:endParaRPr sz="1800">
                <a:solidFill>
                  <a:schemeClr val="dk1"/>
                </a:solidFill>
                <a:latin typeface="Calibri"/>
                <a:ea typeface="Calibri"/>
                <a:cs typeface="Calibri"/>
                <a:sym typeface="Calibri"/>
              </a:endParaRPr>
            </a:p>
          </p:txBody>
        </p:sp>
        <p:sp>
          <p:nvSpPr>
            <p:cNvPr id="158" name="Google Shape;158;p5"/>
            <p:cNvSpPr txBox="1"/>
            <p:nvPr/>
          </p:nvSpPr>
          <p:spPr>
            <a:xfrm>
              <a:off x="10618629" y="652668"/>
              <a:ext cx="10238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11/14</a:t>
              </a:r>
              <a:endParaRPr sz="1800">
                <a:solidFill>
                  <a:schemeClr val="dk1"/>
                </a:solidFill>
                <a:latin typeface="Calibri"/>
                <a:ea typeface="Calibri"/>
                <a:cs typeface="Calibri"/>
                <a:sym typeface="Calibri"/>
              </a:endParaRPr>
            </a:p>
          </p:txBody>
        </p:sp>
      </p:grpSp>
      <p:sp>
        <p:nvSpPr>
          <p:cNvPr id="159" name="Google Shape;159;p5"/>
          <p:cNvSpPr txBox="1"/>
          <p:nvPr/>
        </p:nvSpPr>
        <p:spPr>
          <a:xfrm>
            <a:off x="342115" y="4069724"/>
            <a:ext cx="10779617"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000">
                <a:solidFill>
                  <a:schemeClr val="dk1"/>
                </a:solidFill>
                <a:latin typeface="Calibri"/>
                <a:ea typeface="Calibri"/>
                <a:cs typeface="Calibri"/>
                <a:sym typeface="Calibri"/>
              </a:rPr>
              <a:t>Edges Classification:</a:t>
            </a:r>
            <a:endParaRPr/>
          </a:p>
          <a:p>
            <a:pPr indent="-342900" lvl="0" marL="342900" marR="0" rtl="0" algn="l">
              <a:spcBef>
                <a:spcPts val="0"/>
              </a:spcBef>
              <a:spcAft>
                <a:spcPts val="0"/>
              </a:spcAft>
              <a:buClr>
                <a:schemeClr val="dk1"/>
              </a:buClr>
              <a:buSzPts val="2000"/>
              <a:buFont typeface="Calibri"/>
              <a:buAutoNum type="arabicPeriod"/>
            </a:pPr>
            <a:r>
              <a:rPr lang="en-IN" sz="2000">
                <a:solidFill>
                  <a:schemeClr val="dk1"/>
                </a:solidFill>
                <a:latin typeface="Calibri"/>
                <a:ea typeface="Calibri"/>
                <a:cs typeface="Calibri"/>
                <a:sym typeface="Calibri"/>
              </a:rPr>
              <a:t>Tree Edges (FE) –   It is an edge which is present in the tree obtained after applying DFS on the graph. </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Calibri"/>
              <a:buAutoNum type="arabicPeriod"/>
            </a:pPr>
            <a:r>
              <a:rPr lang="en-IN" sz="2000">
                <a:solidFill>
                  <a:schemeClr val="dk1"/>
                </a:solidFill>
                <a:latin typeface="Calibri"/>
                <a:ea typeface="Calibri"/>
                <a:cs typeface="Calibri"/>
                <a:sym typeface="Calibri"/>
              </a:rPr>
              <a:t>Forward Edges (FE) –  It is an edge (u, v) such that v is descendant but not part of the DFS tree.</a:t>
            </a:r>
            <a:endParaRPr/>
          </a:p>
          <a:p>
            <a:pPr indent="-342900" lvl="0" marL="342900" marR="0" rtl="0" algn="l">
              <a:spcBef>
                <a:spcPts val="0"/>
              </a:spcBef>
              <a:spcAft>
                <a:spcPts val="0"/>
              </a:spcAft>
              <a:buClr>
                <a:schemeClr val="dk1"/>
              </a:buClr>
              <a:buSzPts val="2000"/>
              <a:buFont typeface="Calibri"/>
              <a:buAutoNum type="arabicPeriod"/>
            </a:pPr>
            <a:r>
              <a:rPr lang="en-IN" sz="2000">
                <a:solidFill>
                  <a:schemeClr val="dk1"/>
                </a:solidFill>
                <a:latin typeface="Calibri"/>
                <a:ea typeface="Calibri"/>
                <a:cs typeface="Calibri"/>
                <a:sym typeface="Calibri"/>
              </a:rPr>
              <a:t>Backward Edges or Back Edge (BE) – It is an edge (u, v) such that v is ancestor of node u but not part of DFS tree.  </a:t>
            </a:r>
            <a:r>
              <a:rPr lang="en-IN" sz="2000" u="sng">
                <a:solidFill>
                  <a:schemeClr val="dk1"/>
                </a:solidFill>
                <a:latin typeface="Calibri"/>
                <a:ea typeface="Calibri"/>
                <a:cs typeface="Calibri"/>
                <a:sym typeface="Calibri"/>
                <a:hlinkClick r:id="rId3">
                  <a:extLst>
                    <a:ext uri="{A12FA001-AC4F-418D-AE19-62706E023703}">
                      <ahyp:hlinkClr val="tx"/>
                    </a:ext>
                  </a:extLst>
                </a:hlinkClick>
              </a:rPr>
              <a:t>Presence of back edge indicates a cycle in directed graph</a:t>
            </a:r>
            <a:r>
              <a:rPr lang="en-IN" sz="2000">
                <a:solidFill>
                  <a:schemeClr val="dk1"/>
                </a:solidFill>
                <a:latin typeface="Calibri"/>
                <a:ea typeface="Calibri"/>
                <a:cs typeface="Calibri"/>
                <a:sym typeface="Calibri"/>
              </a:rPr>
              <a:t>. </a:t>
            </a:r>
            <a:endParaRPr/>
          </a:p>
          <a:p>
            <a:pPr indent="-342900" lvl="0" marL="342900" marR="0" rtl="0" algn="l">
              <a:spcBef>
                <a:spcPts val="0"/>
              </a:spcBef>
              <a:spcAft>
                <a:spcPts val="0"/>
              </a:spcAft>
              <a:buClr>
                <a:schemeClr val="dk1"/>
              </a:buClr>
              <a:buSzPts val="2000"/>
              <a:buFont typeface="Calibri"/>
              <a:buAutoNum type="arabicPeriod"/>
            </a:pPr>
            <a:r>
              <a:rPr lang="en-IN" sz="2000">
                <a:solidFill>
                  <a:schemeClr val="dk1"/>
                </a:solidFill>
                <a:latin typeface="Calibri"/>
                <a:ea typeface="Calibri"/>
                <a:cs typeface="Calibri"/>
                <a:sym typeface="Calibri"/>
              </a:rPr>
              <a:t>Cross Edges (CE) – It is a edge which connects two node such that they do not have any ancestor and a descendant relationship between them.</a:t>
            </a:r>
            <a:endParaRPr sz="2000">
              <a:solidFill>
                <a:schemeClr val="dk1"/>
              </a:solidFill>
              <a:latin typeface="Calibri"/>
              <a:ea typeface="Calibri"/>
              <a:cs typeface="Calibri"/>
              <a:sym typeface="Calibri"/>
            </a:endParaRPr>
          </a:p>
        </p:txBody>
      </p:sp>
      <p:sp>
        <p:nvSpPr>
          <p:cNvPr id="160" name="Google Shape;160;p5"/>
          <p:cNvSpPr txBox="1"/>
          <p:nvPr/>
        </p:nvSpPr>
        <p:spPr>
          <a:xfrm>
            <a:off x="1500951" y="1410802"/>
            <a:ext cx="5231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FE</a:t>
            </a:r>
            <a:endParaRPr sz="1800">
              <a:solidFill>
                <a:schemeClr val="dk1"/>
              </a:solidFill>
              <a:latin typeface="Calibri"/>
              <a:ea typeface="Calibri"/>
              <a:cs typeface="Calibri"/>
              <a:sym typeface="Calibri"/>
            </a:endParaRPr>
          </a:p>
        </p:txBody>
      </p:sp>
      <p:sp>
        <p:nvSpPr>
          <p:cNvPr id="161" name="Google Shape;161;p5"/>
          <p:cNvSpPr txBox="1"/>
          <p:nvPr/>
        </p:nvSpPr>
        <p:spPr>
          <a:xfrm>
            <a:off x="3688213" y="1414433"/>
            <a:ext cx="5231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BE</a:t>
            </a:r>
            <a:endParaRPr sz="1800">
              <a:solidFill>
                <a:schemeClr val="dk1"/>
              </a:solidFill>
              <a:latin typeface="Calibri"/>
              <a:ea typeface="Calibri"/>
              <a:cs typeface="Calibri"/>
              <a:sym typeface="Calibri"/>
            </a:endParaRPr>
          </a:p>
        </p:txBody>
      </p:sp>
      <p:sp>
        <p:nvSpPr>
          <p:cNvPr id="162" name="Google Shape;162;p5"/>
          <p:cNvSpPr txBox="1"/>
          <p:nvPr/>
        </p:nvSpPr>
        <p:spPr>
          <a:xfrm>
            <a:off x="3688212" y="551074"/>
            <a:ext cx="5231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TE</a:t>
            </a:r>
            <a:endParaRPr sz="1800">
              <a:solidFill>
                <a:schemeClr val="dk1"/>
              </a:solidFill>
              <a:latin typeface="Calibri"/>
              <a:ea typeface="Calibri"/>
              <a:cs typeface="Calibri"/>
              <a:sym typeface="Calibri"/>
            </a:endParaRPr>
          </a:p>
        </p:txBody>
      </p:sp>
      <p:sp>
        <p:nvSpPr>
          <p:cNvPr id="163" name="Google Shape;163;p5"/>
          <p:cNvSpPr txBox="1"/>
          <p:nvPr/>
        </p:nvSpPr>
        <p:spPr>
          <a:xfrm>
            <a:off x="6168316" y="1435986"/>
            <a:ext cx="5231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TE</a:t>
            </a:r>
            <a:endParaRPr sz="1800">
              <a:solidFill>
                <a:schemeClr val="dk1"/>
              </a:solidFill>
              <a:latin typeface="Calibri"/>
              <a:ea typeface="Calibri"/>
              <a:cs typeface="Calibri"/>
              <a:sym typeface="Calibri"/>
            </a:endParaRPr>
          </a:p>
        </p:txBody>
      </p:sp>
      <p:sp>
        <p:nvSpPr>
          <p:cNvPr id="164" name="Google Shape;164;p5"/>
          <p:cNvSpPr txBox="1"/>
          <p:nvPr/>
        </p:nvSpPr>
        <p:spPr>
          <a:xfrm>
            <a:off x="4075873" y="2231695"/>
            <a:ext cx="5231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TE</a:t>
            </a:r>
            <a:endParaRPr sz="1800">
              <a:solidFill>
                <a:schemeClr val="dk1"/>
              </a:solidFill>
              <a:latin typeface="Calibri"/>
              <a:ea typeface="Calibri"/>
              <a:cs typeface="Calibri"/>
              <a:sym typeface="Calibri"/>
            </a:endParaRPr>
          </a:p>
        </p:txBody>
      </p:sp>
      <p:sp>
        <p:nvSpPr>
          <p:cNvPr id="165" name="Google Shape;165;p5"/>
          <p:cNvSpPr txBox="1"/>
          <p:nvPr/>
        </p:nvSpPr>
        <p:spPr>
          <a:xfrm>
            <a:off x="5919216" y="2808444"/>
            <a:ext cx="5231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TE</a:t>
            </a:r>
            <a:endParaRPr sz="1800">
              <a:solidFill>
                <a:schemeClr val="dk1"/>
              </a:solidFill>
              <a:latin typeface="Calibri"/>
              <a:ea typeface="Calibri"/>
              <a:cs typeface="Calibri"/>
              <a:sym typeface="Calibri"/>
            </a:endParaRPr>
          </a:p>
        </p:txBody>
      </p:sp>
      <p:sp>
        <p:nvSpPr>
          <p:cNvPr id="166" name="Google Shape;166;p5"/>
          <p:cNvSpPr txBox="1"/>
          <p:nvPr/>
        </p:nvSpPr>
        <p:spPr>
          <a:xfrm>
            <a:off x="7642914" y="1410273"/>
            <a:ext cx="5231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CE</a:t>
            </a:r>
            <a:endParaRPr sz="1800">
              <a:solidFill>
                <a:schemeClr val="dk1"/>
              </a:solidFill>
              <a:latin typeface="Calibri"/>
              <a:ea typeface="Calibri"/>
              <a:cs typeface="Calibri"/>
              <a:sym typeface="Calibri"/>
            </a:endParaRPr>
          </a:p>
        </p:txBody>
      </p:sp>
      <p:sp>
        <p:nvSpPr>
          <p:cNvPr id="167" name="Google Shape;167;p5"/>
          <p:cNvSpPr txBox="1"/>
          <p:nvPr/>
        </p:nvSpPr>
        <p:spPr>
          <a:xfrm>
            <a:off x="9722509" y="1446824"/>
            <a:ext cx="5231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TE</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b4ba555343_0_2"/>
          <p:cNvSpPr txBox="1"/>
          <p:nvPr>
            <p:ph type="title"/>
          </p:nvPr>
        </p:nvSpPr>
        <p:spPr>
          <a:xfrm>
            <a:off x="80300" y="365125"/>
            <a:ext cx="112734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t>Classification of edges using relation between discovery (start) and finish (end) times</a:t>
            </a:r>
            <a:endParaRPr/>
          </a:p>
        </p:txBody>
      </p:sp>
      <p:pic>
        <p:nvPicPr>
          <p:cNvPr id="173" name="Google Shape;173;gb4ba555343_0_2"/>
          <p:cNvPicPr preferRelativeResize="0"/>
          <p:nvPr/>
        </p:nvPicPr>
        <p:blipFill>
          <a:blip r:embed="rId3">
            <a:alphaModFix/>
          </a:blip>
          <a:stretch>
            <a:fillRect/>
          </a:stretch>
        </p:blipFill>
        <p:spPr>
          <a:xfrm>
            <a:off x="369650" y="2039750"/>
            <a:ext cx="11144400" cy="4175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Articulation Point</a:t>
            </a:r>
            <a:endParaRPr/>
          </a:p>
        </p:txBody>
      </p:sp>
      <p:sp>
        <p:nvSpPr>
          <p:cNvPr id="179" name="Google Shape;179;p6"/>
          <p:cNvSpPr txBox="1"/>
          <p:nvPr>
            <p:ph idx="1" type="body"/>
          </p:nvPr>
        </p:nvSpPr>
        <p:spPr>
          <a:xfrm>
            <a:off x="361682" y="1542290"/>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000"/>
              <a:buChar char="•"/>
            </a:pPr>
            <a:r>
              <a:rPr lang="en-IN" sz="2000"/>
              <a:t>Definition : </a:t>
            </a:r>
            <a:r>
              <a:rPr b="0" i="0" lang="en-IN" sz="2000" u="none" cap="none" strike="noStrike">
                <a:solidFill>
                  <a:srgbClr val="252C33"/>
                </a:solidFill>
                <a:latin typeface="Open Sans"/>
                <a:ea typeface="Open Sans"/>
                <a:cs typeface="Open Sans"/>
                <a:sym typeface="Open Sans"/>
              </a:rPr>
              <a:t>In a graph, a vertex is called an articulation point if removing it and all the edges associated with it results in the increase of the number of connected components in the graph. For example consider the graph given in following figure.</a:t>
            </a:r>
            <a:endParaRPr b="0" i="0" sz="2000" u="none" cap="none" strike="noStrike">
              <a:solidFill>
                <a:schemeClr val="dk1"/>
              </a:solidFill>
            </a:endParaRPr>
          </a:p>
          <a:p>
            <a:pPr indent="0" lvl="0" marL="0" rtl="0" algn="l">
              <a:lnSpc>
                <a:spcPct val="100000"/>
              </a:lnSpc>
              <a:spcBef>
                <a:spcPts val="0"/>
              </a:spcBef>
              <a:spcAft>
                <a:spcPts val="0"/>
              </a:spcAft>
              <a:buClr>
                <a:srgbClr val="252C33"/>
              </a:buClr>
              <a:buSzPts val="2000"/>
              <a:buNone/>
            </a:pPr>
            <a:r>
              <a:rPr b="0" i="0" lang="en-IN" sz="2000" u="none" cap="none" strike="noStrike">
                <a:solidFill>
                  <a:srgbClr val="252C33"/>
                </a:solidFill>
                <a:latin typeface="Open Sans"/>
                <a:ea typeface="Open Sans"/>
                <a:cs typeface="Open Sans"/>
                <a:sym typeface="Open Sans"/>
              </a:rPr>
              <a:t>  </a:t>
            </a:r>
            <a:r>
              <a:rPr lang="en-IN" sz="2000"/>
              <a:t> </a:t>
            </a:r>
            <a:endParaRPr sz="2000"/>
          </a:p>
        </p:txBody>
      </p:sp>
      <p:pic>
        <p:nvPicPr>
          <p:cNvPr descr="enter image description here" id="180" name="Google Shape;180;p6"/>
          <p:cNvPicPr preferRelativeResize="0"/>
          <p:nvPr/>
        </p:nvPicPr>
        <p:blipFill rotWithShape="1">
          <a:blip r:embed="rId3">
            <a:alphaModFix/>
          </a:blip>
          <a:srcRect b="0" l="0" r="0" t="0"/>
          <a:stretch/>
        </p:blipFill>
        <p:spPr>
          <a:xfrm>
            <a:off x="2761982" y="2368552"/>
            <a:ext cx="5715000" cy="4762500"/>
          </a:xfrm>
          <a:prstGeom prst="rect">
            <a:avLst/>
          </a:prstGeom>
          <a:noFill/>
          <a:ln>
            <a:noFill/>
          </a:ln>
        </p:spPr>
      </p:pic>
      <p:sp>
        <p:nvSpPr>
          <p:cNvPr id="181" name="Google Shape;181;p6"/>
          <p:cNvSpPr txBox="1"/>
          <p:nvPr/>
        </p:nvSpPr>
        <p:spPr>
          <a:xfrm>
            <a:off x="9324304" y="3181082"/>
            <a:ext cx="2029496"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For eg. In this graph nodes 1 and 0 are articulation points</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7"/>
          <p:cNvSpPr txBox="1"/>
          <p:nvPr>
            <p:ph type="title"/>
          </p:nvPr>
        </p:nvSpPr>
        <p:spPr>
          <a:xfrm>
            <a:off x="838200" y="1240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How to find Articulation Point ?	</a:t>
            </a:r>
            <a:endParaRPr/>
          </a:p>
        </p:txBody>
      </p:sp>
      <p:sp>
        <p:nvSpPr>
          <p:cNvPr id="187" name="Google Shape;187;p7"/>
          <p:cNvSpPr txBox="1"/>
          <p:nvPr>
            <p:ph idx="1" type="body"/>
          </p:nvPr>
        </p:nvSpPr>
        <p:spPr>
          <a:xfrm>
            <a:off x="838200" y="1229400"/>
            <a:ext cx="10515600" cy="51693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So, let disc[v] denote discovery time for node v. We introduce an array low which will let us check the fact for each vertex v. low[v] is the minimum of disc[v], the discovery times disc[p] for each node p that is connected to node v via a back-edge (v,p) and the values of low[T] for each vertex T which is a direct descendant of v in the DFS tree.</a:t>
            </a:r>
            <a:endParaRPr/>
          </a:p>
        </p:txBody>
      </p:sp>
      <p:pic>
        <p:nvPicPr>
          <p:cNvPr id="188" name="Google Shape;188;p7"/>
          <p:cNvPicPr preferRelativeResize="0"/>
          <p:nvPr/>
        </p:nvPicPr>
        <p:blipFill rotWithShape="1">
          <a:blip r:embed="rId3">
            <a:alphaModFix/>
          </a:blip>
          <a:srcRect b="0" l="0" r="0" t="0"/>
          <a:stretch/>
        </p:blipFill>
        <p:spPr>
          <a:xfrm>
            <a:off x="309100" y="3164000"/>
            <a:ext cx="11758401" cy="3694001"/>
          </a:xfrm>
          <a:prstGeom prst="rect">
            <a:avLst/>
          </a:prstGeom>
          <a:noFill/>
          <a:ln>
            <a:noFill/>
          </a:ln>
        </p:spPr>
      </p:pic>
      <p:sp>
        <p:nvSpPr>
          <p:cNvPr id="189" name="Google Shape;189;p7"/>
          <p:cNvSpPr txBox="1"/>
          <p:nvPr/>
        </p:nvSpPr>
        <p:spPr>
          <a:xfrm>
            <a:off x="2537139" y="6292874"/>
            <a:ext cx="1429554" cy="400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000">
                <a:solidFill>
                  <a:schemeClr val="dk1"/>
                </a:solidFill>
                <a:latin typeface="Calibri"/>
                <a:ea typeface="Calibri"/>
                <a:cs typeface="Calibri"/>
                <a:sym typeface="Calibri"/>
              </a:rPr>
              <a:t>DiscTime[u]</a:t>
            </a:r>
            <a:endParaRPr sz="2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descr="enter image description here" id="194" name="Google Shape;194;p8"/>
          <p:cNvPicPr preferRelativeResize="0"/>
          <p:nvPr/>
        </p:nvPicPr>
        <p:blipFill rotWithShape="1">
          <a:blip r:embed="rId3">
            <a:alphaModFix/>
          </a:blip>
          <a:srcRect b="0" l="0" r="0" t="0"/>
          <a:stretch/>
        </p:blipFill>
        <p:spPr>
          <a:xfrm>
            <a:off x="2872257" y="1690688"/>
            <a:ext cx="5715000" cy="4762500"/>
          </a:xfrm>
          <a:prstGeom prst="rect">
            <a:avLst/>
          </a:prstGeom>
          <a:noFill/>
          <a:ln>
            <a:noFill/>
          </a:ln>
        </p:spPr>
      </p:pic>
      <p:sp>
        <p:nvSpPr>
          <p:cNvPr id="195" name="Google Shape;195;p8"/>
          <p:cNvSpPr txBox="1"/>
          <p:nvPr/>
        </p:nvSpPr>
        <p:spPr>
          <a:xfrm>
            <a:off x="5872766" y="2158404"/>
            <a:ext cx="4893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196" name="Google Shape;196;p8"/>
          <p:cNvSpPr txBox="1"/>
          <p:nvPr/>
        </p:nvSpPr>
        <p:spPr>
          <a:xfrm>
            <a:off x="6117465" y="2158404"/>
            <a:ext cx="4893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1</a:t>
            </a:r>
            <a:endParaRPr/>
          </a:p>
        </p:txBody>
      </p:sp>
      <p:sp>
        <p:nvSpPr>
          <p:cNvPr id="197" name="Google Shape;197;p8"/>
          <p:cNvSpPr txBox="1"/>
          <p:nvPr/>
        </p:nvSpPr>
        <p:spPr>
          <a:xfrm>
            <a:off x="5009882" y="4965999"/>
            <a:ext cx="5127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198" name="Google Shape;198;p8"/>
          <p:cNvSpPr txBox="1"/>
          <p:nvPr/>
        </p:nvSpPr>
        <p:spPr>
          <a:xfrm>
            <a:off x="7259928" y="3693206"/>
            <a:ext cx="4893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199" name="Google Shape;199;p8"/>
          <p:cNvSpPr txBox="1"/>
          <p:nvPr/>
        </p:nvSpPr>
        <p:spPr>
          <a:xfrm>
            <a:off x="7259928" y="4946464"/>
            <a:ext cx="4893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200" name="Google Shape;200;p8"/>
          <p:cNvSpPr txBox="1"/>
          <p:nvPr/>
        </p:nvSpPr>
        <p:spPr>
          <a:xfrm>
            <a:off x="7491747" y="4942172"/>
            <a:ext cx="13004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 min(4,2)</a:t>
            </a:r>
            <a:endParaRPr sz="1800">
              <a:solidFill>
                <a:schemeClr val="dk1"/>
              </a:solidFill>
              <a:latin typeface="Calibri"/>
              <a:ea typeface="Calibri"/>
              <a:cs typeface="Calibri"/>
              <a:sym typeface="Calibri"/>
            </a:endParaRPr>
          </a:p>
        </p:txBody>
      </p:sp>
      <p:sp>
        <p:nvSpPr>
          <p:cNvPr id="201" name="Google Shape;201;p8"/>
          <p:cNvSpPr txBox="1"/>
          <p:nvPr/>
        </p:nvSpPr>
        <p:spPr>
          <a:xfrm>
            <a:off x="7472161" y="3702606"/>
            <a:ext cx="4893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202" name="Google Shape;202;p8"/>
          <p:cNvSpPr txBox="1"/>
          <p:nvPr/>
        </p:nvSpPr>
        <p:spPr>
          <a:xfrm>
            <a:off x="5240359" y="5013816"/>
            <a:ext cx="4893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203" name="Google Shape;203;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Working</a:t>
            </a:r>
            <a:endParaRPr/>
          </a:p>
        </p:txBody>
      </p:sp>
      <p:graphicFrame>
        <p:nvGraphicFramePr>
          <p:cNvPr id="204" name="Google Shape;204;p8"/>
          <p:cNvGraphicFramePr/>
          <p:nvPr/>
        </p:nvGraphicFramePr>
        <p:xfrm>
          <a:off x="8371266" y="1045884"/>
          <a:ext cx="3000000" cy="3000000"/>
        </p:xfrm>
        <a:graphic>
          <a:graphicData uri="http://schemas.openxmlformats.org/drawingml/2006/table">
            <a:tbl>
              <a:tblPr bandRow="1" firstRow="1">
                <a:noFill/>
                <a:tableStyleId>{81B9E3A4-FCBB-4BA5-AF6A-F4D7D448BCD2}</a:tableStyleId>
              </a:tblPr>
              <a:tblGrid>
                <a:gridCol w="1602700"/>
                <a:gridCol w="1602700"/>
              </a:tblGrid>
              <a:tr h="370850">
                <a:tc>
                  <a:txBody>
                    <a:bodyPr/>
                    <a:lstStyle/>
                    <a:p>
                      <a:pPr indent="0" lvl="0" marL="0" marR="0" rtl="0" algn="l">
                        <a:spcBef>
                          <a:spcPts val="0"/>
                        </a:spcBef>
                        <a:spcAft>
                          <a:spcPts val="0"/>
                        </a:spcAft>
                        <a:buNone/>
                      </a:pPr>
                      <a:r>
                        <a:rPr lang="en-IN" sz="1800" u="none" cap="none" strike="noStrike"/>
                        <a:t>Node</a:t>
                      </a:r>
                      <a:endParaRPr sz="1800"/>
                    </a:p>
                  </a:txBody>
                  <a:tcPr marT="45725" marB="45725" marR="91450" marL="91450"/>
                </a:tc>
                <a:tc>
                  <a:txBody>
                    <a:bodyPr/>
                    <a:lstStyle/>
                    <a:p>
                      <a:pPr indent="0" lvl="0" marL="0" marR="0" rtl="0" algn="l">
                        <a:spcBef>
                          <a:spcPts val="0"/>
                        </a:spcBef>
                        <a:spcAft>
                          <a:spcPts val="0"/>
                        </a:spcAft>
                        <a:buNone/>
                      </a:pPr>
                      <a:r>
                        <a:rPr lang="en-IN" sz="1800"/>
                        <a:t>Parent</a:t>
                      </a:r>
                      <a:endParaRPr sz="1800"/>
                    </a:p>
                  </a:txBody>
                  <a:tcPr marT="45725" marB="45725" marR="91450" marL="91450"/>
                </a:tc>
              </a:tr>
              <a:tr h="370850">
                <a:tc>
                  <a:txBody>
                    <a:bodyPr/>
                    <a:lstStyle/>
                    <a:p>
                      <a:pPr indent="0" lvl="0" marL="0" marR="0" rtl="0" algn="l">
                        <a:spcBef>
                          <a:spcPts val="0"/>
                        </a:spcBef>
                        <a:spcAft>
                          <a:spcPts val="0"/>
                        </a:spcAft>
                        <a:buNone/>
                      </a:pPr>
                      <a:r>
                        <a:rPr lang="en-IN" sz="1800"/>
                        <a:t>1</a:t>
                      </a:r>
                      <a:endParaRPr sz="1800"/>
                    </a:p>
                  </a:txBody>
                  <a:tcPr marT="45725" marB="45725" marR="91450" marL="91450"/>
                </a:tc>
                <a:tc>
                  <a:txBody>
                    <a:bodyPr/>
                    <a:lstStyle/>
                    <a:p>
                      <a:pPr indent="0" lvl="0" marL="0" marR="0" rtl="0" algn="l">
                        <a:spcBef>
                          <a:spcPts val="0"/>
                        </a:spcBef>
                        <a:spcAft>
                          <a:spcPts val="0"/>
                        </a:spcAft>
                        <a:buNone/>
                      </a:pPr>
                      <a:r>
                        <a:rPr lang="en-IN" sz="1800"/>
                        <a:t>-1</a:t>
                      </a:r>
                      <a:endParaRPr sz="1800"/>
                    </a:p>
                  </a:txBody>
                  <a:tcPr marT="45725" marB="45725" marR="91450" marL="91450"/>
                </a:tc>
              </a:tr>
              <a:tr h="370850">
                <a:tc>
                  <a:txBody>
                    <a:bodyPr/>
                    <a:lstStyle/>
                    <a:p>
                      <a:pPr indent="0" lvl="0" marL="0" marR="0" rtl="0" algn="l">
                        <a:spcBef>
                          <a:spcPts val="0"/>
                        </a:spcBef>
                        <a:spcAft>
                          <a:spcPts val="0"/>
                        </a:spcAft>
                        <a:buNone/>
                      </a:pPr>
                      <a:r>
                        <a:rPr lang="en-IN" sz="1800"/>
                        <a:t>2</a:t>
                      </a:r>
                      <a:endParaRPr sz="1800"/>
                    </a:p>
                  </a:txBody>
                  <a:tcPr marT="45725" marB="45725" marR="91450" marL="91450"/>
                </a:tc>
                <a:tc>
                  <a:txBody>
                    <a:bodyPr/>
                    <a:lstStyle/>
                    <a:p>
                      <a:pPr indent="0" lvl="0" marL="0" marR="0" rtl="0" algn="l">
                        <a:spcBef>
                          <a:spcPts val="0"/>
                        </a:spcBef>
                        <a:spcAft>
                          <a:spcPts val="0"/>
                        </a:spcAft>
                        <a:buNone/>
                      </a:pPr>
                      <a:r>
                        <a:rPr lang="en-IN" sz="1800"/>
                        <a:t>1</a:t>
                      </a:r>
                      <a:endParaRPr sz="1800"/>
                    </a:p>
                  </a:txBody>
                  <a:tcPr marT="45725" marB="45725" marR="91450" marL="91450"/>
                </a:tc>
              </a:tr>
              <a:tr h="370850">
                <a:tc>
                  <a:txBody>
                    <a:bodyPr/>
                    <a:lstStyle/>
                    <a:p>
                      <a:pPr indent="0" lvl="0" marL="0" marR="0" rtl="0" algn="l">
                        <a:spcBef>
                          <a:spcPts val="0"/>
                        </a:spcBef>
                        <a:spcAft>
                          <a:spcPts val="0"/>
                        </a:spcAft>
                        <a:buNone/>
                      </a:pPr>
                      <a:r>
                        <a:rPr lang="en-IN" sz="1800"/>
                        <a:t>3</a:t>
                      </a:r>
                      <a:endParaRPr sz="1800"/>
                    </a:p>
                  </a:txBody>
                  <a:tcPr marT="45725" marB="45725" marR="91450" marL="91450"/>
                </a:tc>
                <a:tc>
                  <a:txBody>
                    <a:bodyPr/>
                    <a:lstStyle/>
                    <a:p>
                      <a:pPr indent="0" lvl="0" marL="0" marR="0" rtl="0" algn="l">
                        <a:spcBef>
                          <a:spcPts val="0"/>
                        </a:spcBef>
                        <a:spcAft>
                          <a:spcPts val="0"/>
                        </a:spcAft>
                        <a:buNone/>
                      </a:pPr>
                      <a:r>
                        <a:rPr lang="en-IN" sz="1800"/>
                        <a:t>2</a:t>
                      </a:r>
                      <a:endParaRPr sz="1800"/>
                    </a:p>
                  </a:txBody>
                  <a:tcPr marT="45725" marB="45725" marR="91450" marL="91450"/>
                </a:tc>
              </a:tr>
              <a:tr h="370850">
                <a:tc>
                  <a:txBody>
                    <a:bodyPr/>
                    <a:lstStyle/>
                    <a:p>
                      <a:pPr indent="0" lvl="0" marL="0" marR="0" rtl="0" algn="l">
                        <a:spcBef>
                          <a:spcPts val="0"/>
                        </a:spcBef>
                        <a:spcAft>
                          <a:spcPts val="0"/>
                        </a:spcAft>
                        <a:buNone/>
                      </a:pPr>
                      <a:r>
                        <a:rPr lang="en-IN" sz="1800"/>
                        <a:t>4</a:t>
                      </a:r>
                      <a:endParaRPr sz="1800"/>
                    </a:p>
                  </a:txBody>
                  <a:tcPr marT="45725" marB="45725" marR="91450" marL="91450"/>
                </a:tc>
                <a:tc>
                  <a:txBody>
                    <a:bodyPr/>
                    <a:lstStyle/>
                    <a:p>
                      <a:pPr indent="0" lvl="0" marL="0" marR="0" rtl="0" algn="l">
                        <a:spcBef>
                          <a:spcPts val="0"/>
                        </a:spcBef>
                        <a:spcAft>
                          <a:spcPts val="0"/>
                        </a:spcAft>
                        <a:buNone/>
                      </a:pPr>
                      <a:r>
                        <a:rPr lang="en-IN" sz="1800"/>
                        <a:t>3</a:t>
                      </a:r>
                      <a:endParaRPr sz="1800"/>
                    </a:p>
                  </a:txBody>
                  <a:tcPr marT="45725" marB="45725" marR="91450" marL="91450"/>
                </a:tc>
              </a:tr>
              <a:tr h="370850">
                <a:tc>
                  <a:txBody>
                    <a:bodyPr/>
                    <a:lstStyle/>
                    <a:p>
                      <a:pPr indent="0" lvl="0" marL="0" marR="0" rtl="0" algn="l">
                        <a:spcBef>
                          <a:spcPts val="0"/>
                        </a:spcBef>
                        <a:spcAft>
                          <a:spcPts val="0"/>
                        </a:spcAft>
                        <a:buNone/>
                      </a:pPr>
                      <a:r>
                        <a:rPr lang="en-IN" sz="1800"/>
                        <a:t>0</a:t>
                      </a:r>
                      <a:endParaRPr sz="1800"/>
                    </a:p>
                  </a:txBody>
                  <a:tcPr marT="45725" marB="45725" marR="91450" marL="91450"/>
                </a:tc>
                <a:tc>
                  <a:txBody>
                    <a:bodyPr/>
                    <a:lstStyle/>
                    <a:p>
                      <a:pPr indent="0" lvl="0" marL="0" marR="0" rtl="0" algn="l">
                        <a:spcBef>
                          <a:spcPts val="0"/>
                        </a:spcBef>
                        <a:spcAft>
                          <a:spcPts val="0"/>
                        </a:spcAft>
                        <a:buNone/>
                      </a:pPr>
                      <a:r>
                        <a:rPr lang="en-IN" sz="1800"/>
                        <a:t>1</a:t>
                      </a:r>
                      <a:endParaRPr sz="1800"/>
                    </a:p>
                  </a:txBody>
                  <a:tcPr marT="45725" marB="45725" marR="91450" marL="91450"/>
                </a:tc>
              </a:tr>
              <a:tr h="370850">
                <a:tc>
                  <a:txBody>
                    <a:bodyPr/>
                    <a:lstStyle/>
                    <a:p>
                      <a:pPr indent="0" lvl="0" marL="0" marR="0" rtl="0" algn="l">
                        <a:spcBef>
                          <a:spcPts val="0"/>
                        </a:spcBef>
                        <a:spcAft>
                          <a:spcPts val="0"/>
                        </a:spcAft>
                        <a:buNone/>
                      </a:pPr>
                      <a:r>
                        <a:rPr lang="en-IN" sz="1800"/>
                        <a:t>5</a:t>
                      </a:r>
                      <a:endParaRPr sz="1800"/>
                    </a:p>
                  </a:txBody>
                  <a:tcPr marT="45725" marB="45725" marR="91450" marL="91450"/>
                </a:tc>
                <a:tc>
                  <a:txBody>
                    <a:bodyPr/>
                    <a:lstStyle/>
                    <a:p>
                      <a:pPr indent="0" lvl="0" marL="0" marR="0" rtl="0" algn="l">
                        <a:spcBef>
                          <a:spcPts val="0"/>
                        </a:spcBef>
                        <a:spcAft>
                          <a:spcPts val="0"/>
                        </a:spcAft>
                        <a:buNone/>
                      </a:pPr>
                      <a:r>
                        <a:rPr lang="en-IN" sz="1800"/>
                        <a:t>0</a:t>
                      </a:r>
                      <a:endParaRPr sz="1800"/>
                    </a:p>
                  </a:txBody>
                  <a:tcPr marT="45725" marB="45725"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2020-12-31T05:24:55Z</dcterms:created>
  <dc:creator>DELL</dc:creator>
</cp:coreProperties>
</file>