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p-algorithms.com/algebra/sieve-of-eratosthen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Finding Primes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D76FA-C3D3-4EC0-9029-66339187D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Check if a given number is a prime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CD76FA-C3D3-4EC0-9029-66339187D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t="-9664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6E47C2-03DD-4263-B4CC-95E0830E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9152" y="2394352"/>
            <a:ext cx="5054022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2E6B8A-0D8A-4437-A482-C230748B01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Check if a given number is a prime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2E6B8A-0D8A-4437-A482-C230748B0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03" t="-5462" r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D5322-36CB-40F0-9ED4-8E4DD885C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</a:t>
                </a:r>
                <a:r>
                  <a:rPr lang="en-IN" b="1" i="1" dirty="0"/>
                  <a:t>N</a:t>
                </a:r>
                <a:r>
                  <a:rPr lang="en-IN" dirty="0"/>
                  <a:t> be given number and </a:t>
                </a:r>
                <a:r>
                  <a:rPr lang="en-IN" b="1" i="1" dirty="0"/>
                  <a:t>a</a:t>
                </a:r>
                <a:r>
                  <a:rPr lang="en-IN" dirty="0"/>
                  <a:t> be a factor of </a:t>
                </a:r>
                <a:r>
                  <a:rPr lang="en-IN" b="1" i="1" dirty="0"/>
                  <a:t>N</a:t>
                </a:r>
                <a:r>
                  <a:rPr lang="en-IN" dirty="0"/>
                  <a:t> :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i</a:t>
                </a:r>
                <a:r>
                  <a:rPr lang="en-IN" b="0" dirty="0"/>
                  <a:t>f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then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D5322-36CB-40F0-9ED4-8E4DD885C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23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AC9-14B6-4C92-9445-86F5F48E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5C0E9-1A48-430C-9801-1EB253729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6" y="2270580"/>
            <a:ext cx="5104660" cy="2958367"/>
          </a:xfrm>
        </p:spPr>
      </p:pic>
    </p:spTree>
    <p:extLst>
      <p:ext uri="{BB962C8B-B14F-4D97-AF65-F5344CB8AC3E}">
        <p14:creationId xmlns:p14="http://schemas.microsoft.com/office/powerpoint/2010/main" val="8649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7956-6BD9-43AE-B11E-34D362FE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Sieve: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9DB9-8C1A-45AC-94E1-EFFA1F7F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 all the prime numbers that are less than or equal to a given number N or to find out whether a number is a prime number.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03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53C8-B27E-491D-8507-36F98035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57371-3EB5-4923-AA1F-712CD86EC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52" y="2216790"/>
            <a:ext cx="9983828" cy="3543607"/>
          </a:xfrm>
        </p:spPr>
      </p:pic>
    </p:spTree>
    <p:extLst>
      <p:ext uri="{BB962C8B-B14F-4D97-AF65-F5344CB8AC3E}">
        <p14:creationId xmlns:p14="http://schemas.microsoft.com/office/powerpoint/2010/main" val="37024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E0EE-4A20-4D44-95AC-3F69BDAC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3E62-FBD3-44F6-8FF5-0DA6E8A3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Refer: </a:t>
            </a:r>
            <a:r>
              <a:rPr lang="en-IN" dirty="0">
                <a:hlinkClick r:id="rId2"/>
              </a:rPr>
              <a:t>https://cp-algorithms.com/algebra/sieve-of-eratosthenes.html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038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{854EF712-38D7-4F45-A815-6E2EF3F485F3}tf56160789_win32</Template>
  <TotalTime>0</TotalTime>
  <Words>104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Cambria Math</vt:lpstr>
      <vt:lpstr>Franklin Gothic Book</vt:lpstr>
      <vt:lpstr>1_RetrospectVTI</vt:lpstr>
      <vt:lpstr>Finding Primes</vt:lpstr>
      <vt:lpstr>Check if a given number is a prime in O(n):</vt:lpstr>
      <vt:lpstr>Check if a given number is a prime in O(√n):</vt:lpstr>
      <vt:lpstr>Continued….</vt:lpstr>
      <vt:lpstr>Sieve:</vt:lpstr>
      <vt:lpstr>Continued…</vt:lpstr>
      <vt:lpstr>Complexity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</dc:title>
  <dc:creator>SATVIK PANDEY</dc:creator>
  <cp:lastModifiedBy>SATVIK PANDEY</cp:lastModifiedBy>
  <cp:revision>4</cp:revision>
  <dcterms:created xsi:type="dcterms:W3CDTF">2021-02-05T19:33:47Z</dcterms:created>
  <dcterms:modified xsi:type="dcterms:W3CDTF">2021-02-05T20:13:56Z</dcterms:modified>
</cp:coreProperties>
</file>