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81a0cd29126d3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81a0cd29126d3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81a0cd29126d3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81a0cd29126d3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81a0cd29126d3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81a0cd29126d3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81a0cd29126d3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81a0cd29126d3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81a0cd29126d3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81a0cd29126d3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81a0cd29126d3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81a0cd29126d3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81a0cd29126d3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81a0cd29126d3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81a0cd29126d3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81a0cd29126d3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81a0cd29126d3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81a0cd29126d3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81a0cd29126d3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81a0cd29126d3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132cfa2dba7de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132cfa2dba7de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581a0cd29126d3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581a0cd29126d3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81a0cd29126d3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81a0cd29126d3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81a0cd29126d3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81a0cd29126d3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a2799b8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a2799b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81a0cd29126d3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81a0cd29126d3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a2799b8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a2799b8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81a0cd29126d3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81a0cd29126d3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a2799b8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a2799b8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31eb42b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31eb42b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132cfa2dba7de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132cfa2dba7de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81a0cd29126d3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81a0cd29126d3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81a0cd29126d3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81a0cd29126d3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132cfa2dba7de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132cfa2dba7de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132cfa2dba7de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132cfa2dba7de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132cfa2dba7de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132cfa2dba7de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81a0cd29126d3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81a0cd29126d3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poj.com/problems/NITTROAD/" TargetMode="External"/><Relationship Id="rId4" Type="http://schemas.openxmlformats.org/officeDocument/2006/relationships/hyperlink" Target="https://codeforces.com/problemset/problem/371/D" TargetMode="External"/><Relationship Id="rId5" Type="http://schemas.openxmlformats.org/officeDocument/2006/relationships/hyperlink" Target="https://www.spoj.com/problems/KOICOST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 Union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695775" y="1114075"/>
            <a:ext cx="41364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	Index  -	1	2	3	4	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Parent-	1	2	3	4	4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0" y="757225"/>
            <a:ext cx="443865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edge between 4-5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edge between 1-4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664550" y="1197375"/>
            <a:ext cx="43239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	Index  -	1	2	3	4	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Parent-	1	2	3	1	4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197363"/>
            <a:ext cx="44386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edge between 2-3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750350" y="1343150"/>
            <a:ext cx="43938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	Index  -	1	2	3	4	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Parent-	1	2	2	1	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0525"/>
            <a:ext cx="44386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edge between 5 and 3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966500" y="1186950"/>
            <a:ext cx="4177500" cy="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	Index  -	1	2	3	4	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Parent-	1	2	2	1	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150"/>
            <a:ext cx="443865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2144850" y="3139493"/>
            <a:ext cx="1252775" cy="1462575"/>
          </a:xfrm>
          <a:custGeom>
            <a:rect b="b" l="l" r="r" t="t"/>
            <a:pathLst>
              <a:path extrusionOk="0" h="58503" w="50111">
                <a:moveTo>
                  <a:pt x="1666" y="13107"/>
                </a:moveTo>
                <a:cubicBezTo>
                  <a:pt x="6237" y="24074"/>
                  <a:pt x="16287" y="32438"/>
                  <a:pt x="26239" y="38929"/>
                </a:cubicBezTo>
                <a:cubicBezTo>
                  <a:pt x="30249" y="41544"/>
                  <a:pt x="34904" y="48882"/>
                  <a:pt x="38733" y="46009"/>
                </a:cubicBezTo>
                <a:cubicBezTo>
                  <a:pt x="48941" y="38350"/>
                  <a:pt x="52603" y="20960"/>
                  <a:pt x="48312" y="8942"/>
                </a:cubicBezTo>
                <a:cubicBezTo>
                  <a:pt x="47183" y="5780"/>
                  <a:pt x="46572" y="1009"/>
                  <a:pt x="43314" y="196"/>
                </a:cubicBezTo>
                <a:cubicBezTo>
                  <a:pt x="37025" y="-1374"/>
                  <a:pt x="34570" y="9774"/>
                  <a:pt x="29987" y="14357"/>
                </a:cubicBezTo>
                <a:cubicBezTo>
                  <a:pt x="17408" y="26936"/>
                  <a:pt x="5634" y="41629"/>
                  <a:pt x="0" y="5850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25" y="1077375"/>
            <a:ext cx="443865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917517" y="2916475"/>
            <a:ext cx="677575" cy="1112950"/>
          </a:xfrm>
          <a:custGeom>
            <a:rect b="b" l="l" r="r" t="t"/>
            <a:pathLst>
              <a:path extrusionOk="0" h="44518" w="27103">
                <a:moveTo>
                  <a:pt x="9945" y="44518"/>
                </a:moveTo>
                <a:cubicBezTo>
                  <a:pt x="2798" y="37371"/>
                  <a:pt x="-2904" y="24404"/>
                  <a:pt x="1615" y="15364"/>
                </a:cubicBezTo>
                <a:cubicBezTo>
                  <a:pt x="4930" y="8732"/>
                  <a:pt x="11692" y="1621"/>
                  <a:pt x="19107" y="1621"/>
                </a:cubicBezTo>
                <a:cubicBezTo>
                  <a:pt x="20917" y="1621"/>
                  <a:pt x="23243" y="3318"/>
                  <a:pt x="24521" y="2037"/>
                </a:cubicBezTo>
                <a:cubicBezTo>
                  <a:pt x="25076" y="1481"/>
                  <a:pt x="23410" y="926"/>
                  <a:pt x="22855" y="371"/>
                </a:cubicBezTo>
                <a:cubicBezTo>
                  <a:pt x="21657" y="-827"/>
                  <a:pt x="27352" y="1625"/>
                  <a:pt x="27020" y="3287"/>
                </a:cubicBezTo>
                <a:cubicBezTo>
                  <a:pt x="26557" y="5605"/>
                  <a:pt x="21606" y="5504"/>
                  <a:pt x="21606" y="786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Google Shape;146;p26"/>
          <p:cNvSpPr/>
          <p:nvPr/>
        </p:nvSpPr>
        <p:spPr>
          <a:xfrm rot="-288995">
            <a:off x="1227389" y="1707729"/>
            <a:ext cx="767421" cy="1127268"/>
          </a:xfrm>
          <a:custGeom>
            <a:rect b="b" l="l" r="r" t="t"/>
            <a:pathLst>
              <a:path extrusionOk="0" h="44518" w="27103">
                <a:moveTo>
                  <a:pt x="9945" y="44518"/>
                </a:moveTo>
                <a:cubicBezTo>
                  <a:pt x="2798" y="37371"/>
                  <a:pt x="-2904" y="24404"/>
                  <a:pt x="1615" y="15364"/>
                </a:cubicBezTo>
                <a:cubicBezTo>
                  <a:pt x="4930" y="8732"/>
                  <a:pt x="11692" y="1621"/>
                  <a:pt x="19107" y="1621"/>
                </a:cubicBezTo>
                <a:cubicBezTo>
                  <a:pt x="20917" y="1621"/>
                  <a:pt x="23243" y="3318"/>
                  <a:pt x="24521" y="2037"/>
                </a:cubicBezTo>
                <a:cubicBezTo>
                  <a:pt x="25076" y="1481"/>
                  <a:pt x="23410" y="926"/>
                  <a:pt x="22855" y="371"/>
                </a:cubicBezTo>
                <a:cubicBezTo>
                  <a:pt x="21657" y="-827"/>
                  <a:pt x="27352" y="1625"/>
                  <a:pt x="27020" y="3287"/>
                </a:cubicBezTo>
                <a:cubicBezTo>
                  <a:pt x="26557" y="5605"/>
                  <a:pt x="21606" y="5504"/>
                  <a:pt x="21606" y="786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26"/>
          <p:cNvSpPr/>
          <p:nvPr/>
        </p:nvSpPr>
        <p:spPr>
          <a:xfrm rot="10555316">
            <a:off x="2284574" y="2018445"/>
            <a:ext cx="806051" cy="1182613"/>
          </a:xfrm>
          <a:custGeom>
            <a:rect b="b" l="l" r="r" t="t"/>
            <a:pathLst>
              <a:path extrusionOk="0" h="44518" w="27103">
                <a:moveTo>
                  <a:pt x="9945" y="44518"/>
                </a:moveTo>
                <a:cubicBezTo>
                  <a:pt x="2798" y="37371"/>
                  <a:pt x="-2904" y="24404"/>
                  <a:pt x="1615" y="15364"/>
                </a:cubicBezTo>
                <a:cubicBezTo>
                  <a:pt x="4930" y="8732"/>
                  <a:pt x="11692" y="1621"/>
                  <a:pt x="19107" y="1621"/>
                </a:cubicBezTo>
                <a:cubicBezTo>
                  <a:pt x="20917" y="1621"/>
                  <a:pt x="23243" y="3318"/>
                  <a:pt x="24521" y="2037"/>
                </a:cubicBezTo>
                <a:cubicBezTo>
                  <a:pt x="25076" y="1481"/>
                  <a:pt x="23410" y="926"/>
                  <a:pt x="22855" y="371"/>
                </a:cubicBezTo>
                <a:cubicBezTo>
                  <a:pt x="21657" y="-827"/>
                  <a:pt x="27352" y="1625"/>
                  <a:pt x="27020" y="3287"/>
                </a:cubicBezTo>
                <a:cubicBezTo>
                  <a:pt x="26557" y="5605"/>
                  <a:pt x="21606" y="5504"/>
                  <a:pt x="21606" y="786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Google Shape;148;p26"/>
          <p:cNvSpPr/>
          <p:nvPr/>
        </p:nvSpPr>
        <p:spPr>
          <a:xfrm rot="-10414501">
            <a:off x="1865002" y="3390736"/>
            <a:ext cx="677562" cy="1112928"/>
          </a:xfrm>
          <a:custGeom>
            <a:rect b="b" l="l" r="r" t="t"/>
            <a:pathLst>
              <a:path extrusionOk="0" h="44518" w="27103">
                <a:moveTo>
                  <a:pt x="9945" y="44518"/>
                </a:moveTo>
                <a:cubicBezTo>
                  <a:pt x="2798" y="37371"/>
                  <a:pt x="-2904" y="24404"/>
                  <a:pt x="1615" y="15364"/>
                </a:cubicBezTo>
                <a:cubicBezTo>
                  <a:pt x="4930" y="8732"/>
                  <a:pt x="11692" y="1621"/>
                  <a:pt x="19107" y="1621"/>
                </a:cubicBezTo>
                <a:cubicBezTo>
                  <a:pt x="20917" y="1621"/>
                  <a:pt x="23243" y="3318"/>
                  <a:pt x="24521" y="2037"/>
                </a:cubicBezTo>
                <a:cubicBezTo>
                  <a:pt x="25076" y="1481"/>
                  <a:pt x="23410" y="926"/>
                  <a:pt x="22855" y="371"/>
                </a:cubicBezTo>
                <a:cubicBezTo>
                  <a:pt x="21657" y="-827"/>
                  <a:pt x="27352" y="1625"/>
                  <a:pt x="27020" y="3287"/>
                </a:cubicBezTo>
                <a:cubicBezTo>
                  <a:pt x="26557" y="5605"/>
                  <a:pt x="21606" y="5504"/>
                  <a:pt x="21606" y="786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6"/>
          <p:cNvSpPr txBox="1"/>
          <p:nvPr/>
        </p:nvSpPr>
        <p:spPr>
          <a:xfrm>
            <a:off x="5372575" y="791300"/>
            <a:ext cx="3654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calls 4 asking for his SUPER PARENT NODE.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372575" y="1456225"/>
            <a:ext cx="3000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calls 1 asking for his SUPER PARENT NODE.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372575" y="2095650"/>
            <a:ext cx="3000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 says I am SUPER PARENT. So it returns 1.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372575" y="2752125"/>
            <a:ext cx="3000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 also returns value of 1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0" y="3051300"/>
            <a:ext cx="10101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SUPER PARENT?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58725" y="1828650"/>
            <a:ext cx="1180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is SUPER PARENT?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636775" y="993200"/>
            <a:ext cx="1134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is SUPER PARENT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025188" y="2634000"/>
            <a:ext cx="1083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2521988" y="3738550"/>
            <a:ext cx="1083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976875" y="3512725"/>
            <a:ext cx="4050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   	Index  -	1	2	3	4	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	Parent-	1	2	2	1	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664550" y="1160525"/>
            <a:ext cx="4167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get is-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Super parent of 5 is 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Super Parent of 3 is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ADD EDGE BETWEEN 1-2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0513"/>
            <a:ext cx="443865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310550" y="4029400"/>
            <a:ext cx="4177500" cy="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	Index  -	1	2	3	4	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Parent-	1	1	2	1	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2 functions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Find (int node)  -&gt; to find the super parent of a node.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Union(int a,int b)-&gt; to add edge between two nodes.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function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25" y="1751388"/>
            <a:ext cx="52768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Function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533525"/>
            <a:ext cx="52197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39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1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13" y="1094525"/>
            <a:ext cx="35909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638" y="1094525"/>
            <a:ext cx="45434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handle 2 type of queries-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Add edge between 2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Check if there is a path between two nodes. (Are 1 nodes connected)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19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Solution- choose new super parent on basis of size of component.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4737425" y="1209050"/>
            <a:ext cx="39390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Intially all nodes has size 1. Combine two nodes on basis of size only.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09050"/>
            <a:ext cx="45434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5372575" y="1863750"/>
            <a:ext cx="34596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conditon-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node is itself super parent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size of component is 1.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4977" l="4625" r="0" t="8465"/>
          <a:stretch/>
        </p:blipFill>
        <p:spPr>
          <a:xfrm>
            <a:off x="5174725" y="666400"/>
            <a:ext cx="4091925" cy="12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80850"/>
            <a:ext cx="5019800" cy="49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757700" y="445025"/>
            <a:ext cx="4260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2- Path Compression 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757700" y="1835900"/>
            <a:ext cx="42603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all the nodes update themselves with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Parent [node] = 1 ???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68" y="114425"/>
            <a:ext cx="4461519" cy="469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/>
          <p:nvPr/>
        </p:nvSpPr>
        <p:spPr>
          <a:xfrm>
            <a:off x="1836258" y="2651697"/>
            <a:ext cx="368600" cy="405525"/>
          </a:xfrm>
          <a:custGeom>
            <a:rect b="b" l="l" r="r" t="t"/>
            <a:pathLst>
              <a:path extrusionOk="0" h="16221" w="14744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Google Shape;218;p34"/>
          <p:cNvSpPr/>
          <p:nvPr/>
        </p:nvSpPr>
        <p:spPr>
          <a:xfrm>
            <a:off x="1363958" y="3380659"/>
            <a:ext cx="368600" cy="405525"/>
          </a:xfrm>
          <a:custGeom>
            <a:rect b="b" l="l" r="r" t="t"/>
            <a:pathLst>
              <a:path extrusionOk="0" h="16221" w="14744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34"/>
          <p:cNvSpPr/>
          <p:nvPr/>
        </p:nvSpPr>
        <p:spPr>
          <a:xfrm>
            <a:off x="2359708" y="1835909"/>
            <a:ext cx="368600" cy="405525"/>
          </a:xfrm>
          <a:custGeom>
            <a:rect b="b" l="l" r="r" t="t"/>
            <a:pathLst>
              <a:path extrusionOk="0" h="16221" w="14744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34"/>
          <p:cNvSpPr/>
          <p:nvPr/>
        </p:nvSpPr>
        <p:spPr>
          <a:xfrm>
            <a:off x="2866133" y="978359"/>
            <a:ext cx="368600" cy="405525"/>
          </a:xfrm>
          <a:custGeom>
            <a:rect b="b" l="l" r="r" t="t"/>
            <a:pathLst>
              <a:path extrusionOk="0" h="16221" w="14744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p34"/>
          <p:cNvSpPr/>
          <p:nvPr/>
        </p:nvSpPr>
        <p:spPr>
          <a:xfrm rot="-10602211">
            <a:off x="3246091" y="1155460"/>
            <a:ext cx="368583" cy="405507"/>
          </a:xfrm>
          <a:custGeom>
            <a:rect b="b" l="l" r="r" t="t"/>
            <a:pathLst>
              <a:path extrusionOk="0" h="16221" w="14744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Google Shape;222;p34"/>
          <p:cNvSpPr/>
          <p:nvPr/>
        </p:nvSpPr>
        <p:spPr>
          <a:xfrm rot="-10602211">
            <a:off x="2739666" y="2057535"/>
            <a:ext cx="368583" cy="405507"/>
          </a:xfrm>
          <a:custGeom>
            <a:rect b="b" l="l" r="r" t="t"/>
            <a:pathLst>
              <a:path extrusionOk="0" h="16221" w="14744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Google Shape;223;p34"/>
          <p:cNvSpPr/>
          <p:nvPr/>
        </p:nvSpPr>
        <p:spPr>
          <a:xfrm rot="-10602061">
            <a:off x="2236464" y="2844980"/>
            <a:ext cx="365741" cy="405507"/>
          </a:xfrm>
          <a:custGeom>
            <a:rect b="b" l="l" r="r" t="t"/>
            <a:pathLst>
              <a:path extrusionOk="0" h="16221" w="14744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Google Shape;224;p34"/>
          <p:cNvSpPr/>
          <p:nvPr/>
        </p:nvSpPr>
        <p:spPr>
          <a:xfrm rot="-10602061">
            <a:off x="1743914" y="3538780"/>
            <a:ext cx="365741" cy="405507"/>
          </a:xfrm>
          <a:custGeom>
            <a:rect b="b" l="l" r="r" t="t"/>
            <a:pathLst>
              <a:path extrusionOk="0" h="16221" w="14744">
                <a:moveTo>
                  <a:pt x="2348" y="16221"/>
                </a:moveTo>
                <a:cubicBezTo>
                  <a:pt x="1203" y="13931"/>
                  <a:pt x="-1127" y="10534"/>
                  <a:pt x="683" y="8724"/>
                </a:cubicBezTo>
                <a:cubicBezTo>
                  <a:pt x="3461" y="5946"/>
                  <a:pt x="7164" y="4234"/>
                  <a:pt x="10678" y="2477"/>
                </a:cubicBezTo>
                <a:cubicBezTo>
                  <a:pt x="11739" y="1947"/>
                  <a:pt x="14010" y="2414"/>
                  <a:pt x="14010" y="1228"/>
                </a:cubicBezTo>
                <a:cubicBezTo>
                  <a:pt x="14010" y="83"/>
                  <a:pt x="10678" y="1540"/>
                  <a:pt x="10678" y="395"/>
                </a:cubicBezTo>
                <a:cubicBezTo>
                  <a:pt x="10678" y="-750"/>
                  <a:pt x="12899" y="950"/>
                  <a:pt x="14010" y="1228"/>
                </a:cubicBezTo>
                <a:cubicBezTo>
                  <a:pt x="15676" y="1645"/>
                  <a:pt x="13974" y="5011"/>
                  <a:pt x="12760" y="62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34"/>
          <p:cNvSpPr txBox="1"/>
          <p:nvPr/>
        </p:nvSpPr>
        <p:spPr>
          <a:xfrm>
            <a:off x="3547525" y="1145213"/>
            <a:ext cx="1051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1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3119600" y="2047438"/>
            <a:ext cx="1163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Returns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2553325" y="2867588"/>
            <a:ext cx="994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2046900" y="3612000"/>
            <a:ext cx="994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finally it should look like this.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3407575"/>
            <a:ext cx="8520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	Index  -	1	2	3	4	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Parent-	1	1	1	1	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00" y="1417175"/>
            <a:ext cx="31432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00" y="1320063"/>
            <a:ext cx="41338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Complexity-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3409" r="76595" t="11047"/>
          <a:stretch/>
        </p:blipFill>
        <p:spPr>
          <a:xfrm>
            <a:off x="311700" y="1594725"/>
            <a:ext cx="1828376" cy="3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 rotWithShape="1">
          <a:blip r:embed="rId4">
            <a:alphaModFix/>
          </a:blip>
          <a:srcRect b="32962" l="0" r="66250" t="0"/>
          <a:stretch/>
        </p:blipFill>
        <p:spPr>
          <a:xfrm>
            <a:off x="4013775" y="2303726"/>
            <a:ext cx="3086100" cy="26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48450" y="48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is O(n).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Because once u traversed over a unnecessary edge…. U will not go over it again.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2355975" y="1594725"/>
            <a:ext cx="6401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actual complexity is O(n*Alpha(n)) where Alpha(n) is reverse  Ackermann function.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Qno.s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https://www.spoj.com/problems/NITTROAD/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https://codeforces.com/problemset/problem/371/D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https://www.spoj.com/problems/KOICOST/</a:t>
            </a:r>
            <a:r>
              <a:rPr lang="en"/>
              <a:t> (Do it urself)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question-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says to calculate no. of different connected components.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add all the edges.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check how many different super parents are there. As eac super Parent denotes its own Component.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(You can use for set for keeping unique entries or a simple array can also work).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question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47388" y="-100413"/>
            <a:ext cx="4471999" cy="581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4977" l="4625" r="0" t="8465"/>
          <a:stretch/>
        </p:blipFill>
        <p:spPr>
          <a:xfrm>
            <a:off x="1009950" y="687200"/>
            <a:ext cx="6195750" cy="14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406050" y="236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</a:t>
            </a:r>
            <a:r>
              <a:rPr lang="en" sz="1900"/>
              <a:t>dd edges between 1-2,  2-3 </a:t>
            </a:r>
            <a:endParaRPr sz="1900"/>
          </a:p>
        </p:txBody>
      </p:sp>
      <p:sp>
        <p:nvSpPr>
          <p:cNvPr id="68" name="Google Shape;68;p15"/>
          <p:cNvSpPr txBox="1"/>
          <p:nvPr/>
        </p:nvSpPr>
        <p:spPr>
          <a:xfrm>
            <a:off x="406050" y="2936175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00" y="1534388"/>
            <a:ext cx="649605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78900" y="556965"/>
            <a:ext cx="7559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Check if path between 1 and 4 -&gt; NO.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8900" y="3864690"/>
            <a:ext cx="6570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Now Add an edge between 2 and 3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6489" l="0" r="0" t="10735"/>
          <a:stretch/>
        </p:blipFill>
        <p:spPr>
          <a:xfrm>
            <a:off x="897075" y="1207775"/>
            <a:ext cx="6496050" cy="13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86000" y="2915375"/>
            <a:ext cx="83430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Check if path between 1 and 4-&gt; YES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DSU...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say there are n Nodes…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 an array Parent[]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Value of Parent of index i is ‘i’ initially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edge between two elements?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467625" y="1155725"/>
            <a:ext cx="63648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Initially-</a:t>
            </a:r>
            <a:br>
              <a:rPr lang="en"/>
            </a:br>
            <a:br>
              <a:rPr lang="en"/>
            </a:br>
            <a:r>
              <a:rPr lang="en"/>
              <a:t>Parent array -     index      1     2</a:t>
            </a:r>
            <a:br>
              <a:rPr lang="en"/>
            </a:br>
            <a:r>
              <a:rPr lang="en"/>
              <a:t>			Parent [ ]      1     2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7300"/>
            <a:ext cx="16668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adding an edge-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2290625" y="1197375"/>
            <a:ext cx="65418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Now-</a:t>
            </a:r>
            <a:br>
              <a:rPr lang="en"/>
            </a:br>
            <a:br>
              <a:rPr lang="en"/>
            </a:br>
            <a:r>
              <a:rPr lang="en"/>
              <a:t>Parent array -     index      1     2</a:t>
            </a:r>
            <a:br>
              <a:rPr lang="en"/>
            </a:br>
            <a:r>
              <a:rPr lang="en"/>
              <a:t>			Parent [ ]      2    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7300"/>
            <a:ext cx="1666875" cy="13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/>
          <p:nvPr/>
        </p:nvCxnSpPr>
        <p:spPr>
          <a:xfrm flipH="1" rot="10800000">
            <a:off x="822550" y="1676450"/>
            <a:ext cx="583200" cy="37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20"/>
          <p:cNvSpPr txBox="1"/>
          <p:nvPr/>
        </p:nvSpPr>
        <p:spPr>
          <a:xfrm>
            <a:off x="114550" y="292575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Parent of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Parent is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227700" y="1176550"/>
            <a:ext cx="56046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	Index  -	1	2	3	4	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Parent-	1	2	3	4	5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39489" l="0" r="65156" t="0"/>
          <a:stretch/>
        </p:blipFill>
        <p:spPr>
          <a:xfrm>
            <a:off x="0" y="441530"/>
            <a:ext cx="3186051" cy="25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