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0B378-064B-433F-85DD-96BDE42D1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68F7D-BB32-48E5-8F5C-6E7A71356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C278F-1DBF-4790-A8FC-6B1AEC72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DC66-1461-4E88-825D-1E51CDA24CFB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11FFA-7583-4267-8F36-3B3B652B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884FC-6A79-43EF-BD31-F2605342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C5E2-4484-40AF-8686-64602BCEC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574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2CC7D-BBBF-419E-8B99-6591B8C56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9B4B6-2F88-435B-A0C7-8E16A2969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7C881-99D2-425B-9BFF-B9E32B9BC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DC66-1461-4E88-825D-1E51CDA24CFB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EE768-0DA8-4621-A677-971B87C9C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D459A-49FA-4FD8-AA07-7B3E0CC3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C5E2-4484-40AF-8686-64602BCEC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39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0FCE66-365F-4AC0-AFFB-CA1C413563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BA60E-55E5-4CFF-9F8B-52A153F7E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539B9-82E0-47E9-8D7B-EA3209AB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DC66-1461-4E88-825D-1E51CDA24CFB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4ECED-8267-4B33-9C37-1CA93614A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5F806-71BC-4608-9345-D146CA1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C5E2-4484-40AF-8686-64602BCEC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6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B5CB-39F9-4E18-86DA-306CDFD9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0FB78-8CA2-45B0-8CB1-17CE37E6F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7DCD0-60C2-4117-8372-FE1801ACE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DC66-1461-4E88-825D-1E51CDA24CFB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2293E-1D2C-4F23-BE72-8AF4F53A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BAF59-2E4C-4CA0-AE38-F3F68243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C5E2-4484-40AF-8686-64602BCEC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24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55459-AD2F-4B1A-A558-8EEC1F33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E711F-841D-42C6-B01E-81C64796A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34C43-C940-416F-A81D-B5E0744C0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DC66-1461-4E88-825D-1E51CDA24CFB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9D3B8-EF86-4B89-8852-EF874D89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CC6A4-7A81-42F6-9CB6-CBE194A9E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C5E2-4484-40AF-8686-64602BCEC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88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DF4C-C7BC-4BB8-A0E8-70018227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12F3E-1543-4621-BB75-789D0ABB8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11AD9-9DFF-437C-91E9-42997E6B6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24799-27AC-426D-92A6-399A07E6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DC66-1461-4E88-825D-1E51CDA24CFB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5C027-8027-4174-80B1-AE615D6E9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E1D77-DE79-40F9-A9AB-91704F10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C5E2-4484-40AF-8686-64602BCEC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66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4968-76D4-481B-B3F6-AB389D1CA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20DB0-7D4F-45B0-91D5-9A40BBD3F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7B2E6-198E-456F-B06C-BCD0902BE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9696A0-0F8F-4B85-9E23-4E4CFA1B3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A163B8-B29C-49A2-9582-68D8F747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D4C3A-1151-46A4-B643-68158108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DC66-1461-4E88-825D-1E51CDA24CFB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E2EB7-3162-42B9-BA99-A2023779E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09DF6-0DBD-4946-AD04-0C8DF04A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C5E2-4484-40AF-8686-64602BCEC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5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0E0E-0B4A-4638-B120-3193ADE04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DAFEE8-8CE6-46EF-AA49-51067C9F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DC66-1461-4E88-825D-1E51CDA24CFB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D3C89-269D-4C39-A83E-B583A59B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BCC90-61D4-4705-9FE2-67FBE4982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C5E2-4484-40AF-8686-64602BCEC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75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389F8-1D40-4097-865A-787F9C11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DC66-1461-4E88-825D-1E51CDA24CFB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69C5AD-3B99-4D1F-B4E6-B691E8B58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055C5-B088-4A0C-B08D-8014C4F9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C5E2-4484-40AF-8686-64602BCEC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43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FF53-1333-4ACD-98D7-2E21C5ED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C641E-DB83-48A9-86DF-7565F76E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75B5C-1EB0-46BA-BA5A-0AEF2F64F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5C978-FA86-4D5A-BC1F-040D05AC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DC66-1461-4E88-825D-1E51CDA24CFB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900F5-E70C-4AB6-9051-923DB2E5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1BB10-9719-4505-8FB3-901ED4FF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C5E2-4484-40AF-8686-64602BCEC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78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6363-68EF-49EA-B888-61DC46BDE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0A843A-E9AA-4713-AC90-AF84D5D466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BB67A-F2DE-4E4A-82BD-16BD0440D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EE862-7BE6-4ACF-A6B9-8449D865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DC66-1461-4E88-825D-1E51CDA24CFB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96220-7215-466B-BA4B-7A146E9D1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A47E1-3CD3-43DF-B0E9-F5022B73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C5E2-4484-40AF-8686-64602BCEC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55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9F58D-B283-455E-99F2-CA7C78C4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E252D-5E0E-4BBC-8D34-FF104E73E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59A0D-0CF9-4430-85B5-478D4F2AC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BDC66-1461-4E88-825D-1E51CDA24CFB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22FB1-D4D5-4A77-ACD2-DE1C9FC92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07A31-0C27-4040-B30D-530DA4669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5C5E2-4484-40AF-8686-64602BCEC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80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EEDBD-D38B-4614-BC38-58C439A67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583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N" sz="7200" b="1" u="sng" dirty="0"/>
              <a:t>Linear Search</a:t>
            </a:r>
            <a:br>
              <a:rPr lang="en-IN" sz="7200" b="1" dirty="0"/>
            </a:br>
            <a:r>
              <a:rPr lang="en-IN" sz="7200" b="1" dirty="0"/>
              <a:t>&amp;</a:t>
            </a:r>
            <a:br>
              <a:rPr lang="en-IN" sz="7200" b="1" dirty="0"/>
            </a:br>
            <a:r>
              <a:rPr lang="en-IN" sz="7200" b="1" u="sng" dirty="0"/>
              <a:t>Binary Search</a:t>
            </a:r>
          </a:p>
        </p:txBody>
      </p:sp>
    </p:spTree>
    <p:extLst>
      <p:ext uri="{BB962C8B-B14F-4D97-AF65-F5344CB8AC3E}">
        <p14:creationId xmlns:p14="http://schemas.microsoft.com/office/powerpoint/2010/main" val="742694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7715A9-4FA5-4D89-96A8-1941AB369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045" y="542226"/>
            <a:ext cx="9612498" cy="576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953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382F52-6FEC-4AAD-B92F-78373691B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93" y="805587"/>
            <a:ext cx="9162853" cy="558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71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F25B5F-F32D-48BC-90BB-74AC9DFA8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460" y="574302"/>
            <a:ext cx="9539925" cy="574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96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3DEC20-7E76-4915-A1F3-EB05C7444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36" y="612741"/>
            <a:ext cx="10003254" cy="572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80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inary search">
            <a:extLst>
              <a:ext uri="{FF2B5EF4-FFF2-40B4-BE49-F238E27FC236}">
                <a16:creationId xmlns:a16="http://schemas.microsoft.com/office/drawing/2014/main" id="{FF45196E-6B8F-4C0E-9803-BD2B86559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34" y="12489"/>
            <a:ext cx="9360817" cy="702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0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05A4BD66-01DB-4901-8E0B-42A18F938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75" y="867267"/>
            <a:ext cx="11197279" cy="530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7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1007D7-77EB-47C7-ABDD-F8677536E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308" y="1008668"/>
            <a:ext cx="10024226" cy="504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92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3CB974-2ECF-455D-8307-818CA324E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91" y="725864"/>
            <a:ext cx="10626276" cy="543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1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5CB097-87AB-4CE2-8347-C3F83AD59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80" y="306021"/>
            <a:ext cx="9285403" cy="62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0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964417-9ECE-41BB-9EBF-2C822939C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506" y="968865"/>
            <a:ext cx="8625553" cy="501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72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B4EC5F-E909-4C88-9633-C9B2AB4AB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63" y="227072"/>
            <a:ext cx="8355105" cy="600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69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6C3F035-2FFC-450F-890E-CD85A34C9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32" y="1055802"/>
            <a:ext cx="10394161" cy="506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EB2D81-16B4-45B4-BA43-8412BC1E1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35" y="438774"/>
            <a:ext cx="8917757" cy="578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84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Linear Search &amp; Binary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Chaudhary</dc:creator>
  <cp:lastModifiedBy>Ashish Chaudhary</cp:lastModifiedBy>
  <cp:revision>6</cp:revision>
  <dcterms:created xsi:type="dcterms:W3CDTF">2021-02-13T11:05:23Z</dcterms:created>
  <dcterms:modified xsi:type="dcterms:W3CDTF">2021-02-14T12:54:27Z</dcterms:modified>
</cp:coreProperties>
</file>