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9"/>
  </p:notesMasterIdLst>
  <p:handoutMasterIdLst>
    <p:handoutMasterId r:id="rId30"/>
  </p:handoutMasterIdLst>
  <p:sldIdLst>
    <p:sldId id="358" r:id="rId9"/>
    <p:sldId id="424" r:id="rId10"/>
    <p:sldId id="378" r:id="rId11"/>
    <p:sldId id="423" r:id="rId12"/>
    <p:sldId id="425" r:id="rId13"/>
    <p:sldId id="426" r:id="rId14"/>
    <p:sldId id="427" r:id="rId15"/>
    <p:sldId id="428" r:id="rId16"/>
    <p:sldId id="429" r:id="rId17"/>
    <p:sldId id="430" r:id="rId18"/>
    <p:sldId id="431" r:id="rId19"/>
    <p:sldId id="440" r:id="rId20"/>
    <p:sldId id="432" r:id="rId21"/>
    <p:sldId id="433" r:id="rId22"/>
    <p:sldId id="434" r:id="rId23"/>
    <p:sldId id="435" r:id="rId24"/>
    <p:sldId id="436" r:id="rId25"/>
    <p:sldId id="437" r:id="rId26"/>
    <p:sldId id="438" r:id="rId27"/>
    <p:sldId id="439" r:id="rId28"/>
  </p:sldIdLst>
  <p:sldSz cx="9144000" cy="5143500" type="screen16x9"/>
  <p:notesSz cx="6670675" cy="9875838"/>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49" d="100"/>
          <a:sy n="49" d="100"/>
        </p:scale>
        <p:origin x="762" y="163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Whittaker, Ryan" userId="S::kbqc931@astrazeneca.net::873b3a98-b8cc-426f-9da0-8dcfa40dc643" providerId="AD" clId="Web-{3CD0F431-51DF-40C2-BD51-649D9270BCA3}"/>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4/8/2020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4/8/2020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331</TotalTime>
  <Words>1213</Words>
  <Application>Microsoft Office PowerPoint</Application>
  <PresentationFormat>On-screen Show (16:9)</PresentationFormat>
  <Paragraphs>176</Paragraphs>
  <Slides>20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16</cp:revision>
  <cp:lastPrinted>2018-03-07T14:46:57Z</cp:lastPrinted>
  <dcterms:created xsi:type="dcterms:W3CDTF">2019-10-30T15:52:02Z</dcterms:created>
  <dcterms:modified xsi:type="dcterms:W3CDTF">2020-04-08T21:02:40Z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