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28"/>
  </p:notesMasterIdLst>
  <p:handoutMasterIdLst>
    <p:handoutMasterId r:id="rId29"/>
  </p:handoutMasterIdLst>
  <p:sldIdLst>
    <p:sldId id="386" r:id="rId9"/>
    <p:sldId id="425" r:id="rId10"/>
    <p:sldId id="439" r:id="rId11"/>
    <p:sldId id="440" r:id="rId12"/>
    <p:sldId id="458" r:id="rId13"/>
    <p:sldId id="443" r:id="rId14"/>
    <p:sldId id="456" r:id="rId15"/>
    <p:sldId id="455" r:id="rId16"/>
    <p:sldId id="444" r:id="rId17"/>
    <p:sldId id="457" r:id="rId18"/>
    <p:sldId id="445" r:id="rId19"/>
    <p:sldId id="459" r:id="rId20"/>
    <p:sldId id="446" r:id="rId21"/>
    <p:sldId id="460" r:id="rId22"/>
    <p:sldId id="461" r:id="rId23"/>
    <p:sldId id="447" r:id="rId24"/>
    <p:sldId id="448" r:id="rId25"/>
    <p:sldId id="462" r:id="rId26"/>
    <p:sldId id="463" r:id="rId27"/>
  </p:sldIdLst>
  <p:sldSz cx="9144000" cy="5143500" type="screen16x9"/>
  <p:notesSz cx="6670675" cy="9875838"/>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45DB9-A5C7-42D9-8D86-58E9C0F106AD}" v="4" dt="2020-03-26T12:03:13.542"/>
    <p1510:client id="{9769029B-DAE8-4543-A14E-8C5695AE6F3B}" v="252" dt="2020-03-26T09:57:15.391"/>
    <p1510:client id="{FEAF9D15-8916-46E4-AA42-74602A5A02FF}" v="129" dt="2020-03-26T11:53:18.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ags" Target="tags/tag1.xml"/><Relationship Id="rId35" Type="http://schemas.microsoft.com/office/2016/11/relationships/changesInfo" Target="changesInfos/changesInfo1.xml"/><Relationship Id="rId8" Type="http://schemas.openxmlformats.org/officeDocument/2006/relationships/slideMaster" Target="slideMasters/slideMaster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S::kqkh779@astrazeneca.net::8b945cb3-78ce-42d7-adc5-b07bab32cd5b" providerId="AD" clId="Web-{FEAF9D15-8916-46E4-AA42-74602A5A02FF}"/>
    <pc:docChg chg="addSld modSld sldOrd">
      <pc:chgData name="McKinney, David" userId="S::kqkh779@astrazeneca.net::8b945cb3-78ce-42d7-adc5-b07bab32cd5b" providerId="AD" clId="Web-{FEAF9D15-8916-46E4-AA42-74602A5A02FF}" dt="2020-03-26T11:53:18.451" v="122" actId="1076"/>
      <pc:docMkLst>
        <pc:docMk/>
      </pc:docMkLst>
      <pc:sldChg chg="modSp">
        <pc:chgData name="McKinney, David" userId="S::kqkh779@astrazeneca.net::8b945cb3-78ce-42d7-adc5-b07bab32cd5b" providerId="AD" clId="Web-{FEAF9D15-8916-46E4-AA42-74602A5A02FF}" dt="2020-03-26T11:41:07.986" v="47" actId="20577"/>
        <pc:sldMkLst>
          <pc:docMk/>
          <pc:sldMk cId="4121468342" sldId="377"/>
        </pc:sldMkLst>
        <pc:spChg chg="mod">
          <ac:chgData name="McKinney, David" userId="S::kqkh779@astrazeneca.net::8b945cb3-78ce-42d7-adc5-b07bab32cd5b" providerId="AD" clId="Web-{FEAF9D15-8916-46E4-AA42-74602A5A02FF}" dt="2020-03-26T11:41:07.986" v="47" actId="20577"/>
          <ac:spMkLst>
            <pc:docMk/>
            <pc:sldMk cId="4121468342" sldId="377"/>
            <ac:spMk id="10" creationId="{B90420E4-3E21-481E-BC49-A3D86C7AF3E5}"/>
          </ac:spMkLst>
        </pc:spChg>
      </pc:sldChg>
      <pc:sldChg chg="addSp delSp modSp">
        <pc:chgData name="McKinney, David" userId="S::kqkh779@astrazeneca.net::8b945cb3-78ce-42d7-adc5-b07bab32cd5b" providerId="AD" clId="Web-{FEAF9D15-8916-46E4-AA42-74602A5A02FF}" dt="2020-03-26T11:52:32.339" v="116"/>
        <pc:sldMkLst>
          <pc:docMk/>
          <pc:sldMk cId="2574499084" sldId="380"/>
        </pc:sldMkLst>
        <pc:picChg chg="del">
          <ac:chgData name="McKinney, David" userId="S::kqkh779@astrazeneca.net::8b945cb3-78ce-42d7-adc5-b07bab32cd5b" providerId="AD" clId="Web-{FEAF9D15-8916-46E4-AA42-74602A5A02FF}" dt="2020-03-26T11:46:26.379" v="50"/>
          <ac:picMkLst>
            <pc:docMk/>
            <pc:sldMk cId="2574499084" sldId="380"/>
            <ac:picMk id="3" creationId="{54D878A7-D2FD-41CB-B847-B93042692235}"/>
          </ac:picMkLst>
        </pc:picChg>
        <pc:picChg chg="add del mod">
          <ac:chgData name="McKinney, David" userId="S::kqkh779@astrazeneca.net::8b945cb3-78ce-42d7-adc5-b07bab32cd5b" providerId="AD" clId="Web-{FEAF9D15-8916-46E4-AA42-74602A5A02FF}" dt="2020-03-26T11:52:32.339" v="116"/>
          <ac:picMkLst>
            <pc:docMk/>
            <pc:sldMk cId="2574499084" sldId="380"/>
            <ac:picMk id="5" creationId="{1174289E-57B5-46CC-BB14-6E46F7686E6A}"/>
          </ac:picMkLst>
        </pc:picChg>
        <pc:picChg chg="add mod">
          <ac:chgData name="McKinney, David" userId="S::kqkh779@astrazeneca.net::8b945cb3-78ce-42d7-adc5-b07bab32cd5b" providerId="AD" clId="Web-{FEAF9D15-8916-46E4-AA42-74602A5A02FF}" dt="2020-03-26T11:52:31.214" v="115" actId="1076"/>
          <ac:picMkLst>
            <pc:docMk/>
            <pc:sldMk cId="2574499084" sldId="380"/>
            <ac:picMk id="10" creationId="{0EFF1A9A-0444-49F9-9216-BE6E0C208A60}"/>
          </ac:picMkLst>
        </pc:picChg>
      </pc:sldChg>
      <pc:sldChg chg="addSp modSp">
        <pc:chgData name="McKinney, David" userId="S::kqkh779@astrazeneca.net::8b945cb3-78ce-42d7-adc5-b07bab32cd5b" providerId="AD" clId="Web-{FEAF9D15-8916-46E4-AA42-74602A5A02FF}" dt="2020-03-26T11:53:18.451" v="122" actId="1076"/>
        <pc:sldMkLst>
          <pc:docMk/>
          <pc:sldMk cId="3499286193" sldId="381"/>
        </pc:sldMkLst>
        <pc:spChg chg="mod">
          <ac:chgData name="McKinney, David" userId="S::kqkh779@astrazeneca.net::8b945cb3-78ce-42d7-adc5-b07bab32cd5b" providerId="AD" clId="Web-{FEAF9D15-8916-46E4-AA42-74602A5A02FF}" dt="2020-03-26T11:53:18.435" v="121" actId="1076"/>
          <ac:spMkLst>
            <pc:docMk/>
            <pc:sldMk cId="3499286193" sldId="381"/>
            <ac:spMk id="11" creationId="{2F8D4C78-7F38-4B88-98F0-CE26CE0C3FD4}"/>
          </ac:spMkLst>
        </pc:spChg>
        <pc:spChg chg="mod">
          <ac:chgData name="McKinney, David" userId="S::kqkh779@astrazeneca.net::8b945cb3-78ce-42d7-adc5-b07bab32cd5b" providerId="AD" clId="Web-{FEAF9D15-8916-46E4-AA42-74602A5A02FF}" dt="2020-03-26T11:53:18.451" v="122" actId="1076"/>
          <ac:spMkLst>
            <pc:docMk/>
            <pc:sldMk cId="3499286193" sldId="381"/>
            <ac:spMk id="13" creationId="{A33273FD-5519-4168-9440-6134D8D21180}"/>
          </ac:spMkLst>
        </pc:spChg>
        <pc:picChg chg="add mod">
          <ac:chgData name="McKinney, David" userId="S::kqkh779@astrazeneca.net::8b945cb3-78ce-42d7-adc5-b07bab32cd5b" providerId="AD" clId="Web-{FEAF9D15-8916-46E4-AA42-74602A5A02FF}" dt="2020-03-26T11:53:10.919" v="120" actId="1076"/>
          <ac:picMkLst>
            <pc:docMk/>
            <pc:sldMk cId="3499286193" sldId="381"/>
            <ac:picMk id="3" creationId="{AE427663-5A3C-47D0-80F7-C9A997DF807F}"/>
          </ac:picMkLst>
        </pc:picChg>
      </pc:sldChg>
      <pc:sldChg chg="addSp delSp modSp new ord">
        <pc:chgData name="McKinney, David" userId="S::kqkh779@astrazeneca.net::8b945cb3-78ce-42d7-adc5-b07bab32cd5b" providerId="AD" clId="Web-{FEAF9D15-8916-46E4-AA42-74602A5A02FF}" dt="2020-03-26T11:51:28.616" v="110" actId="20577"/>
        <pc:sldMkLst>
          <pc:docMk/>
          <pc:sldMk cId="3409974919" sldId="385"/>
        </pc:sldMkLst>
        <pc:spChg chg="mod">
          <ac:chgData name="McKinney, David" userId="S::kqkh779@astrazeneca.net::8b945cb3-78ce-42d7-adc5-b07bab32cd5b" providerId="AD" clId="Web-{FEAF9D15-8916-46E4-AA42-74602A5A02FF}" dt="2020-03-26T11:51:28.616" v="110" actId="20577"/>
          <ac:spMkLst>
            <pc:docMk/>
            <pc:sldMk cId="3409974919" sldId="385"/>
            <ac:spMk id="2" creationId="{30EA3D9A-1485-48A9-89AB-5897A9333200}"/>
          </ac:spMkLst>
        </pc:spChg>
        <pc:spChg chg="del">
          <ac:chgData name="McKinney, David" userId="S::kqkh779@astrazeneca.net::8b945cb3-78ce-42d7-adc5-b07bab32cd5b" providerId="AD" clId="Web-{FEAF9D15-8916-46E4-AA42-74602A5A02FF}" dt="2020-03-26T11:48:38.387" v="70"/>
          <ac:spMkLst>
            <pc:docMk/>
            <pc:sldMk cId="3409974919" sldId="385"/>
            <ac:spMk id="3" creationId="{C5EE2850-AD38-41B6-B977-CCC16E04A663}"/>
          </ac:spMkLst>
        </pc:spChg>
        <pc:spChg chg="del">
          <ac:chgData name="McKinney, David" userId="S::kqkh779@astrazeneca.net::8b945cb3-78ce-42d7-adc5-b07bab32cd5b" providerId="AD" clId="Web-{FEAF9D15-8916-46E4-AA42-74602A5A02FF}" dt="2020-03-26T11:48:38.387" v="69"/>
          <ac:spMkLst>
            <pc:docMk/>
            <pc:sldMk cId="3409974919" sldId="385"/>
            <ac:spMk id="4" creationId="{8F7C7ADD-7619-4FFD-A241-0ED2DC6D22F2}"/>
          </ac:spMkLst>
        </pc:spChg>
        <pc:spChg chg="del">
          <ac:chgData name="McKinney, David" userId="S::kqkh779@astrazeneca.net::8b945cb3-78ce-42d7-adc5-b07bab32cd5b" providerId="AD" clId="Web-{FEAF9D15-8916-46E4-AA42-74602A5A02FF}" dt="2020-03-26T11:48:38.387" v="68"/>
          <ac:spMkLst>
            <pc:docMk/>
            <pc:sldMk cId="3409974919" sldId="385"/>
            <ac:spMk id="5" creationId="{20E3EF25-F212-473F-9F5D-65D4489815DA}"/>
          </ac:spMkLst>
        </pc:spChg>
        <pc:spChg chg="del">
          <ac:chgData name="McKinney, David" userId="S::kqkh779@astrazeneca.net::8b945cb3-78ce-42d7-adc5-b07bab32cd5b" providerId="AD" clId="Web-{FEAF9D15-8916-46E4-AA42-74602A5A02FF}" dt="2020-03-26T11:48:38.371" v="67"/>
          <ac:spMkLst>
            <pc:docMk/>
            <pc:sldMk cId="3409974919" sldId="385"/>
            <ac:spMk id="6" creationId="{0ED4CFC8-D5DA-425C-B30F-B91896904F3B}"/>
          </ac:spMkLst>
        </pc:spChg>
        <pc:spChg chg="del">
          <ac:chgData name="McKinney, David" userId="S::kqkh779@astrazeneca.net::8b945cb3-78ce-42d7-adc5-b07bab32cd5b" providerId="AD" clId="Web-{FEAF9D15-8916-46E4-AA42-74602A5A02FF}" dt="2020-03-26T11:48:38.371" v="66"/>
          <ac:spMkLst>
            <pc:docMk/>
            <pc:sldMk cId="3409974919" sldId="385"/>
            <ac:spMk id="7" creationId="{411C4D17-F6B9-4EE4-B7DB-3806ED79D982}"/>
          </ac:spMkLst>
        </pc:spChg>
        <pc:spChg chg="del">
          <ac:chgData name="McKinney, David" userId="S::kqkh779@astrazeneca.net::8b945cb3-78ce-42d7-adc5-b07bab32cd5b" providerId="AD" clId="Web-{FEAF9D15-8916-46E4-AA42-74602A5A02FF}" dt="2020-03-26T11:48:38.371" v="65"/>
          <ac:spMkLst>
            <pc:docMk/>
            <pc:sldMk cId="3409974919" sldId="385"/>
            <ac:spMk id="8" creationId="{F7BA4A81-ABD9-4898-AE1A-715A761D98FD}"/>
          </ac:spMkLst>
        </pc:spChg>
        <pc:spChg chg="del">
          <ac:chgData name="McKinney, David" userId="S::kqkh779@astrazeneca.net::8b945cb3-78ce-42d7-adc5-b07bab32cd5b" providerId="AD" clId="Web-{FEAF9D15-8916-46E4-AA42-74602A5A02FF}" dt="2020-03-26T11:48:38.371" v="64"/>
          <ac:spMkLst>
            <pc:docMk/>
            <pc:sldMk cId="3409974919" sldId="385"/>
            <ac:spMk id="9" creationId="{F32E025F-AE21-4A48-9C19-B0E3DFC28443}"/>
          </ac:spMkLst>
        </pc:spChg>
        <pc:spChg chg="del">
          <ac:chgData name="McKinney, David" userId="S::kqkh779@astrazeneca.net::8b945cb3-78ce-42d7-adc5-b07bab32cd5b" providerId="AD" clId="Web-{FEAF9D15-8916-46E4-AA42-74602A5A02FF}" dt="2020-03-26T11:48:38.371" v="63"/>
          <ac:spMkLst>
            <pc:docMk/>
            <pc:sldMk cId="3409974919" sldId="385"/>
            <ac:spMk id="10" creationId="{CCC21CBB-1AA0-47F0-A76F-1C3EB28C7E29}"/>
          </ac:spMkLst>
        </pc:spChg>
        <pc:spChg chg="del">
          <ac:chgData name="McKinney, David" userId="S::kqkh779@astrazeneca.net::8b945cb3-78ce-42d7-adc5-b07bab32cd5b" providerId="AD" clId="Web-{FEAF9D15-8916-46E4-AA42-74602A5A02FF}" dt="2020-03-26T11:48:38.371" v="62"/>
          <ac:spMkLst>
            <pc:docMk/>
            <pc:sldMk cId="3409974919" sldId="385"/>
            <ac:spMk id="11" creationId="{AE7979E2-97D8-46E5-873F-9F910BC5CF7C}"/>
          </ac:spMkLst>
        </pc:spChg>
        <pc:spChg chg="del">
          <ac:chgData name="McKinney, David" userId="S::kqkh779@astrazeneca.net::8b945cb3-78ce-42d7-adc5-b07bab32cd5b" providerId="AD" clId="Web-{FEAF9D15-8916-46E4-AA42-74602A5A02FF}" dt="2020-03-26T11:48:38.371" v="61"/>
          <ac:spMkLst>
            <pc:docMk/>
            <pc:sldMk cId="3409974919" sldId="385"/>
            <ac:spMk id="12" creationId="{654E6FFA-FCE3-45E9-9BB3-C1B13EA72899}"/>
          </ac:spMkLst>
        </pc:spChg>
        <pc:spChg chg="del">
          <ac:chgData name="McKinney, David" userId="S::kqkh779@astrazeneca.net::8b945cb3-78ce-42d7-adc5-b07bab32cd5b" providerId="AD" clId="Web-{FEAF9D15-8916-46E4-AA42-74602A5A02FF}" dt="2020-03-26T11:48:38.371" v="60"/>
          <ac:spMkLst>
            <pc:docMk/>
            <pc:sldMk cId="3409974919" sldId="385"/>
            <ac:spMk id="13" creationId="{ACE5D33C-2DB9-4021-BA18-FE8F8C624DC2}"/>
          </ac:spMkLst>
        </pc:spChg>
        <pc:spChg chg="del">
          <ac:chgData name="McKinney, David" userId="S::kqkh779@astrazeneca.net::8b945cb3-78ce-42d7-adc5-b07bab32cd5b" providerId="AD" clId="Web-{FEAF9D15-8916-46E4-AA42-74602A5A02FF}" dt="2020-03-26T11:48:38.371" v="59"/>
          <ac:spMkLst>
            <pc:docMk/>
            <pc:sldMk cId="3409974919" sldId="385"/>
            <ac:spMk id="14" creationId="{58AF6EEE-3CDE-4D6C-BCA4-2006A0E05C56}"/>
          </ac:spMkLst>
        </pc:spChg>
        <pc:spChg chg="del">
          <ac:chgData name="McKinney, David" userId="S::kqkh779@astrazeneca.net::8b945cb3-78ce-42d7-adc5-b07bab32cd5b" providerId="AD" clId="Web-{FEAF9D15-8916-46E4-AA42-74602A5A02FF}" dt="2020-03-26T11:48:38.371" v="58"/>
          <ac:spMkLst>
            <pc:docMk/>
            <pc:sldMk cId="3409974919" sldId="385"/>
            <ac:spMk id="15" creationId="{43659C32-419D-4BC8-BB82-FDA3C4E17A4D}"/>
          </ac:spMkLst>
        </pc:spChg>
        <pc:spChg chg="del">
          <ac:chgData name="McKinney, David" userId="S::kqkh779@astrazeneca.net::8b945cb3-78ce-42d7-adc5-b07bab32cd5b" providerId="AD" clId="Web-{FEAF9D15-8916-46E4-AA42-74602A5A02FF}" dt="2020-03-26T11:48:38.371" v="57"/>
          <ac:spMkLst>
            <pc:docMk/>
            <pc:sldMk cId="3409974919" sldId="385"/>
            <ac:spMk id="16" creationId="{B18B9733-0379-45E7-A978-C1E59D6D393F}"/>
          </ac:spMkLst>
        </pc:spChg>
        <pc:spChg chg="del">
          <ac:chgData name="McKinney, David" userId="S::kqkh779@astrazeneca.net::8b945cb3-78ce-42d7-adc5-b07bab32cd5b" providerId="AD" clId="Web-{FEAF9D15-8916-46E4-AA42-74602A5A02FF}" dt="2020-03-26T11:48:38.371" v="56"/>
          <ac:spMkLst>
            <pc:docMk/>
            <pc:sldMk cId="3409974919" sldId="385"/>
            <ac:spMk id="17" creationId="{30D835BA-C6F7-474F-A33B-0521DBAC9B54}"/>
          </ac:spMkLst>
        </pc:spChg>
        <pc:spChg chg="del">
          <ac:chgData name="McKinney, David" userId="S::kqkh779@astrazeneca.net::8b945cb3-78ce-42d7-adc5-b07bab32cd5b" providerId="AD" clId="Web-{FEAF9D15-8916-46E4-AA42-74602A5A02FF}" dt="2020-03-26T11:48:38.371" v="55"/>
          <ac:spMkLst>
            <pc:docMk/>
            <pc:sldMk cId="3409974919" sldId="385"/>
            <ac:spMk id="18" creationId="{155D2E64-E4A1-4E2E-908A-19FA449993CF}"/>
          </ac:spMkLst>
        </pc:spChg>
        <pc:spChg chg="del">
          <ac:chgData name="McKinney, David" userId="S::kqkh779@astrazeneca.net::8b945cb3-78ce-42d7-adc5-b07bab32cd5b" providerId="AD" clId="Web-{FEAF9D15-8916-46E4-AA42-74602A5A02FF}" dt="2020-03-26T11:48:38.371" v="54"/>
          <ac:spMkLst>
            <pc:docMk/>
            <pc:sldMk cId="3409974919" sldId="385"/>
            <ac:spMk id="19" creationId="{FACF100D-1AA1-4439-9096-58CBDA4E8E1C}"/>
          </ac:spMkLst>
        </pc:spChg>
        <pc:spChg chg="del">
          <ac:chgData name="McKinney, David" userId="S::kqkh779@astrazeneca.net::8b945cb3-78ce-42d7-adc5-b07bab32cd5b" providerId="AD" clId="Web-{FEAF9D15-8916-46E4-AA42-74602A5A02FF}" dt="2020-03-26T11:48:38.371" v="53"/>
          <ac:spMkLst>
            <pc:docMk/>
            <pc:sldMk cId="3409974919" sldId="385"/>
            <ac:spMk id="20" creationId="{8DAE601A-687B-445D-BFC3-C654FA9ACFFB}"/>
          </ac:spMkLst>
        </pc:spChg>
        <pc:spChg chg="add mod">
          <ac:chgData name="McKinney, David" userId="S::kqkh779@astrazeneca.net::8b945cb3-78ce-42d7-adc5-b07bab32cd5b" providerId="AD" clId="Web-{FEAF9D15-8916-46E4-AA42-74602A5A02FF}" dt="2020-03-26T11:51:24.256" v="109" actId="1076"/>
          <ac:spMkLst>
            <pc:docMk/>
            <pc:sldMk cId="3409974919" sldId="385"/>
            <ac:spMk id="28" creationId="{C31ADFA9-907B-41A0-9401-7E0BE700BA07}"/>
          </ac:spMkLst>
        </pc:spChg>
        <pc:picChg chg="add mod">
          <ac:chgData name="McKinney, David" userId="S::kqkh779@astrazeneca.net::8b945cb3-78ce-42d7-adc5-b07bab32cd5b" providerId="AD" clId="Web-{FEAF9D15-8916-46E4-AA42-74602A5A02FF}" dt="2020-03-26T11:49:03.888" v="87" actId="1076"/>
          <ac:picMkLst>
            <pc:docMk/>
            <pc:sldMk cId="3409974919" sldId="385"/>
            <ac:picMk id="22" creationId="{0F637099-D2B3-4CA0-9756-4F0320399B40}"/>
          </ac:picMkLst>
        </pc:picChg>
        <pc:picChg chg="add mod">
          <ac:chgData name="McKinney, David" userId="S::kqkh779@astrazeneca.net::8b945cb3-78ce-42d7-adc5-b07bab32cd5b" providerId="AD" clId="Web-{FEAF9D15-8916-46E4-AA42-74602A5A02FF}" dt="2020-03-26T11:50:27.347" v="96" actId="1076"/>
          <ac:picMkLst>
            <pc:docMk/>
            <pc:sldMk cId="3409974919" sldId="385"/>
            <ac:picMk id="24" creationId="{8C31B9EC-3301-4C1E-9FE5-EE86BD3DF577}"/>
          </ac:picMkLst>
        </pc:picChg>
        <pc:picChg chg="add mod">
          <ac:chgData name="McKinney, David" userId="S::kqkh779@astrazeneca.net::8b945cb3-78ce-42d7-adc5-b07bab32cd5b" providerId="AD" clId="Web-{FEAF9D15-8916-46E4-AA42-74602A5A02FF}" dt="2020-03-26T11:50:31.331" v="97" actId="1076"/>
          <ac:picMkLst>
            <pc:docMk/>
            <pc:sldMk cId="3409974919" sldId="385"/>
            <ac:picMk id="26" creationId="{467EFC16-E0D8-465A-A81A-060179A421A3}"/>
          </ac:picMkLst>
        </pc:picChg>
      </pc:sldChg>
    </pc:docChg>
  </pc:docChgLst>
  <pc:docChgLst>
    <pc:chgData name="Whittaker, Ryan" userId="873b3a98-b8cc-426f-9da0-8dcfa40dc643" providerId="ADAL" clId="{9769029B-DAE8-4543-A14E-8C5695AE6F3B}"/>
    <pc:docChg chg="custSel addSld delSld modSld">
      <pc:chgData name="Whittaker, Ryan" userId="873b3a98-b8cc-426f-9da0-8dcfa40dc643" providerId="ADAL" clId="{9769029B-DAE8-4543-A14E-8C5695AE6F3B}" dt="2020-03-26T09:57:15.391" v="589"/>
      <pc:docMkLst>
        <pc:docMk/>
      </pc:docMkLst>
      <pc:sldChg chg="modSp">
        <pc:chgData name="Whittaker, Ryan" userId="873b3a98-b8cc-426f-9da0-8dcfa40dc643" providerId="ADAL" clId="{9769029B-DAE8-4543-A14E-8C5695AE6F3B}" dt="2020-03-26T09:17:35.496" v="22" actId="20577"/>
        <pc:sldMkLst>
          <pc:docMk/>
          <pc:sldMk cId="303033866" sldId="359"/>
        </pc:sldMkLst>
        <pc:spChg chg="mod">
          <ac:chgData name="Whittaker, Ryan" userId="873b3a98-b8cc-426f-9da0-8dcfa40dc643" providerId="ADAL" clId="{9769029B-DAE8-4543-A14E-8C5695AE6F3B}" dt="2020-03-26T09:17:35.496" v="22" actId="20577"/>
          <ac:spMkLst>
            <pc:docMk/>
            <pc:sldMk cId="303033866" sldId="359"/>
            <ac:spMk id="2" creationId="{EC080180-375B-419F-8BFA-A2F171C630C9}"/>
          </ac:spMkLst>
        </pc:spChg>
      </pc:sldChg>
      <pc:sldChg chg="addSp delSp modSp">
        <pc:chgData name="Whittaker, Ryan" userId="873b3a98-b8cc-426f-9da0-8dcfa40dc643" providerId="ADAL" clId="{9769029B-DAE8-4543-A14E-8C5695AE6F3B}" dt="2020-03-26T09:26:35.701" v="173" actId="1076"/>
        <pc:sldMkLst>
          <pc:docMk/>
          <pc:sldMk cId="4111995751" sldId="382"/>
        </pc:sldMkLst>
        <pc:spChg chg="mod">
          <ac:chgData name="Whittaker, Ryan" userId="873b3a98-b8cc-426f-9da0-8dcfa40dc643" providerId="ADAL" clId="{9769029B-DAE8-4543-A14E-8C5695AE6F3B}" dt="2020-03-26T09:20:14.931" v="38" actId="20577"/>
          <ac:spMkLst>
            <pc:docMk/>
            <pc:sldMk cId="4111995751" sldId="382"/>
            <ac:spMk id="2" creationId="{D946B8FE-1D42-4F03-8CBA-D0ADA1AFEB0E}"/>
          </ac:spMkLst>
        </pc:spChg>
        <pc:spChg chg="mod">
          <ac:chgData name="Whittaker, Ryan" userId="873b3a98-b8cc-426f-9da0-8dcfa40dc643" providerId="ADAL" clId="{9769029B-DAE8-4543-A14E-8C5695AE6F3B}" dt="2020-03-26T09:21:32.483" v="58" actId="14100"/>
          <ac:spMkLst>
            <pc:docMk/>
            <pc:sldMk cId="4111995751" sldId="382"/>
            <ac:spMk id="3" creationId="{E0D18AB7-804C-4785-9249-ECBCAC4B0308}"/>
          </ac:spMkLst>
        </pc:spChg>
        <pc:spChg chg="del">
          <ac:chgData name="Whittaker, Ryan" userId="873b3a98-b8cc-426f-9da0-8dcfa40dc643" providerId="ADAL" clId="{9769029B-DAE8-4543-A14E-8C5695AE6F3B}" dt="2020-03-26T09:18:47.036" v="23" actId="478"/>
          <ac:spMkLst>
            <pc:docMk/>
            <pc:sldMk cId="4111995751" sldId="382"/>
            <ac:spMk id="5" creationId="{D4AAD67F-C4B3-46AE-A6F5-E27C4AE04BE7}"/>
          </ac:spMkLst>
        </pc:spChg>
        <pc:spChg chg="add mod">
          <ac:chgData name="Whittaker, Ryan" userId="873b3a98-b8cc-426f-9da0-8dcfa40dc643" providerId="ADAL" clId="{9769029B-DAE8-4543-A14E-8C5695AE6F3B}" dt="2020-03-26T09:20:23.282" v="39" actId="14100"/>
          <ac:spMkLst>
            <pc:docMk/>
            <pc:sldMk cId="4111995751" sldId="382"/>
            <ac:spMk id="7" creationId="{AFFCFB7E-0CC9-43B4-A003-C79285673AEA}"/>
          </ac:spMkLst>
        </pc:spChg>
        <pc:spChg chg="add mod">
          <ac:chgData name="Whittaker, Ryan" userId="873b3a98-b8cc-426f-9da0-8dcfa40dc643" providerId="ADAL" clId="{9769029B-DAE8-4543-A14E-8C5695AE6F3B}" dt="2020-03-26T09:25:38.013" v="163" actId="20577"/>
          <ac:spMkLst>
            <pc:docMk/>
            <pc:sldMk cId="4111995751" sldId="382"/>
            <ac:spMk id="10" creationId="{2D61F360-37B5-49A4-B811-CA2EA4412488}"/>
          </ac:spMkLst>
        </pc:spChg>
        <pc:picChg chg="add del mod">
          <ac:chgData name="Whittaker, Ryan" userId="873b3a98-b8cc-426f-9da0-8dcfa40dc643" providerId="ADAL" clId="{9769029B-DAE8-4543-A14E-8C5695AE6F3B}" dt="2020-03-26T09:24:53.499" v="69" actId="478"/>
          <ac:picMkLst>
            <pc:docMk/>
            <pc:sldMk cId="4111995751" sldId="382"/>
            <ac:picMk id="6" creationId="{0E6D8FAA-1E92-4D67-AD29-BC0E29865B94}"/>
          </ac:picMkLst>
        </pc:picChg>
        <pc:picChg chg="del">
          <ac:chgData name="Whittaker, Ryan" userId="873b3a98-b8cc-426f-9da0-8dcfa40dc643" providerId="ADAL" clId="{9769029B-DAE8-4543-A14E-8C5695AE6F3B}" dt="2020-03-26T09:18:53.684" v="25" actId="478"/>
          <ac:picMkLst>
            <pc:docMk/>
            <pc:sldMk cId="4111995751" sldId="382"/>
            <ac:picMk id="1026" creationId="{F591AE3D-964C-4865-B2C1-62973EA31A8F}"/>
          </ac:picMkLst>
        </pc:picChg>
        <pc:picChg chg="add mod">
          <ac:chgData name="Whittaker, Ryan" userId="873b3a98-b8cc-426f-9da0-8dcfa40dc643" providerId="ADAL" clId="{9769029B-DAE8-4543-A14E-8C5695AE6F3B}" dt="2020-03-26T09:26:35.701" v="173" actId="1076"/>
          <ac:picMkLst>
            <pc:docMk/>
            <pc:sldMk cId="4111995751" sldId="382"/>
            <ac:picMk id="1028" creationId="{41942E45-4715-4D09-800E-841136DCA8C1}"/>
          </ac:picMkLst>
        </pc:picChg>
      </pc:sldChg>
      <pc:sldChg chg="addSp delSp modSp">
        <pc:chgData name="Whittaker, Ryan" userId="873b3a98-b8cc-426f-9da0-8dcfa40dc643" providerId="ADAL" clId="{9769029B-DAE8-4543-A14E-8C5695AE6F3B}" dt="2020-03-26T09:44:49.897" v="314" actId="1076"/>
        <pc:sldMkLst>
          <pc:docMk/>
          <pc:sldMk cId="1514833736" sldId="383"/>
        </pc:sldMkLst>
        <pc:spChg chg="del">
          <ac:chgData name="Whittaker, Ryan" userId="873b3a98-b8cc-426f-9da0-8dcfa40dc643" providerId="ADAL" clId="{9769029B-DAE8-4543-A14E-8C5695AE6F3B}" dt="2020-03-26T09:25:54.354" v="164" actId="478"/>
          <ac:spMkLst>
            <pc:docMk/>
            <pc:sldMk cId="1514833736" sldId="383"/>
            <ac:spMk id="2" creationId="{D30FDBBD-F750-4A9D-8AD9-55146DD78338}"/>
          </ac:spMkLst>
        </pc:spChg>
        <pc:spChg chg="add del mod">
          <ac:chgData name="Whittaker, Ryan" userId="873b3a98-b8cc-426f-9da0-8dcfa40dc643" providerId="ADAL" clId="{9769029B-DAE8-4543-A14E-8C5695AE6F3B}" dt="2020-03-26T09:25:57.074" v="166" actId="478"/>
          <ac:spMkLst>
            <pc:docMk/>
            <pc:sldMk cId="1514833736" sldId="383"/>
            <ac:spMk id="6" creationId="{E112E76B-3489-4937-80F2-E4139FAE89B7}"/>
          </ac:spMkLst>
        </pc:spChg>
        <pc:spChg chg="add mod">
          <ac:chgData name="Whittaker, Ryan" userId="873b3a98-b8cc-426f-9da0-8dcfa40dc643" providerId="ADAL" clId="{9769029B-DAE8-4543-A14E-8C5695AE6F3B}" dt="2020-03-26T09:26:00.183" v="167" actId="1076"/>
          <ac:spMkLst>
            <pc:docMk/>
            <pc:sldMk cId="1514833736" sldId="383"/>
            <ac:spMk id="7" creationId="{29732AF2-F068-4879-BEA5-4C5BB2868BCE}"/>
          </ac:spMkLst>
        </pc:spChg>
        <pc:spChg chg="add mod">
          <ac:chgData name="Whittaker, Ryan" userId="873b3a98-b8cc-426f-9da0-8dcfa40dc643" providerId="ADAL" clId="{9769029B-DAE8-4543-A14E-8C5695AE6F3B}" dt="2020-03-26T09:40:42.047" v="196" actId="1076"/>
          <ac:spMkLst>
            <pc:docMk/>
            <pc:sldMk cId="1514833736" sldId="383"/>
            <ac:spMk id="8" creationId="{65A31CE1-3DC6-47C3-89F8-82865597A5A2}"/>
          </ac:spMkLst>
        </pc:spChg>
        <pc:spChg chg="add mod">
          <ac:chgData name="Whittaker, Ryan" userId="873b3a98-b8cc-426f-9da0-8dcfa40dc643" providerId="ADAL" clId="{9769029B-DAE8-4543-A14E-8C5695AE6F3B}" dt="2020-03-26T09:42:11.814" v="237" actId="20577"/>
          <ac:spMkLst>
            <pc:docMk/>
            <pc:sldMk cId="1514833736" sldId="383"/>
            <ac:spMk id="14" creationId="{6AF5C574-965D-4512-AD7C-14922A395E81}"/>
          </ac:spMkLst>
        </pc:spChg>
        <pc:spChg chg="add mod">
          <ac:chgData name="Whittaker, Ryan" userId="873b3a98-b8cc-426f-9da0-8dcfa40dc643" providerId="ADAL" clId="{9769029B-DAE8-4543-A14E-8C5695AE6F3B}" dt="2020-03-26T09:43:12.949" v="267" actId="1076"/>
          <ac:spMkLst>
            <pc:docMk/>
            <pc:sldMk cId="1514833736" sldId="383"/>
            <ac:spMk id="15" creationId="{245A02B7-2E23-4E93-B180-237B96FB6B7C}"/>
          </ac:spMkLst>
        </pc:spChg>
        <pc:spChg chg="add mod">
          <ac:chgData name="Whittaker, Ryan" userId="873b3a98-b8cc-426f-9da0-8dcfa40dc643" providerId="ADAL" clId="{9769029B-DAE8-4543-A14E-8C5695AE6F3B}" dt="2020-03-26T09:44:45.128" v="312" actId="1076"/>
          <ac:spMkLst>
            <pc:docMk/>
            <pc:sldMk cId="1514833736" sldId="383"/>
            <ac:spMk id="16" creationId="{167B2B58-F274-4ABC-9463-D3760C758943}"/>
          </ac:spMkLst>
        </pc:spChg>
        <pc:spChg chg="add del mod">
          <ac:chgData name="Whittaker, Ryan" userId="873b3a98-b8cc-426f-9da0-8dcfa40dc643" providerId="ADAL" clId="{9769029B-DAE8-4543-A14E-8C5695AE6F3B}" dt="2020-03-26T09:43:47.458" v="282" actId="478"/>
          <ac:spMkLst>
            <pc:docMk/>
            <pc:sldMk cId="1514833736" sldId="383"/>
            <ac:spMk id="17" creationId="{14B2A0CE-90FD-4AD2-90CF-8A6593EBE9CE}"/>
          </ac:spMkLst>
        </pc:spChg>
        <pc:spChg chg="add mod">
          <ac:chgData name="Whittaker, Ryan" userId="873b3a98-b8cc-426f-9da0-8dcfa40dc643" providerId="ADAL" clId="{9769029B-DAE8-4543-A14E-8C5695AE6F3B}" dt="2020-03-26T09:44:31.497" v="294" actId="20577"/>
          <ac:spMkLst>
            <pc:docMk/>
            <pc:sldMk cId="1514833736" sldId="383"/>
            <ac:spMk id="19" creationId="{58DD139F-9AE0-4A6C-8368-BBA956D836E2}"/>
          </ac:spMkLst>
        </pc:spChg>
        <pc:picChg chg="del">
          <ac:chgData name="Whittaker, Ryan" userId="873b3a98-b8cc-426f-9da0-8dcfa40dc643" providerId="ADAL" clId="{9769029B-DAE8-4543-A14E-8C5695AE6F3B}" dt="2020-03-26T09:18:48.933" v="24" actId="478"/>
          <ac:picMkLst>
            <pc:docMk/>
            <pc:sldMk cId="1514833736" sldId="383"/>
            <ac:picMk id="5" creationId="{205C1C03-98EE-4960-92F3-FFB35F4DBC24}"/>
          </ac:picMkLst>
        </pc:picChg>
        <pc:picChg chg="add mod">
          <ac:chgData name="Whittaker, Ryan" userId="873b3a98-b8cc-426f-9da0-8dcfa40dc643" providerId="ADAL" clId="{9769029B-DAE8-4543-A14E-8C5695AE6F3B}" dt="2020-03-26T09:40:15.529" v="176" actId="1076"/>
          <ac:picMkLst>
            <pc:docMk/>
            <pc:sldMk cId="1514833736" sldId="383"/>
            <ac:picMk id="2050" creationId="{99448E80-4FC4-453C-869E-82C069338269}"/>
          </ac:picMkLst>
        </pc:picChg>
        <pc:picChg chg="add mod">
          <ac:chgData name="Whittaker, Ryan" userId="873b3a98-b8cc-426f-9da0-8dcfa40dc643" providerId="ADAL" clId="{9769029B-DAE8-4543-A14E-8C5695AE6F3B}" dt="2020-03-26T09:40:50.579" v="199" actId="1076"/>
          <ac:picMkLst>
            <pc:docMk/>
            <pc:sldMk cId="1514833736" sldId="383"/>
            <ac:picMk id="2052" creationId="{E98AECF3-704F-4D78-A21D-7DC4C6F4138B}"/>
          </ac:picMkLst>
        </pc:picChg>
        <pc:picChg chg="add mod">
          <ac:chgData name="Whittaker, Ryan" userId="873b3a98-b8cc-426f-9da0-8dcfa40dc643" providerId="ADAL" clId="{9769029B-DAE8-4543-A14E-8C5695AE6F3B}" dt="2020-03-26T09:43:16.177" v="270" actId="14100"/>
          <ac:picMkLst>
            <pc:docMk/>
            <pc:sldMk cId="1514833736" sldId="383"/>
            <ac:picMk id="2053" creationId="{31CBEA88-2BB4-402D-8805-907F6C451990}"/>
          </ac:picMkLst>
        </pc:picChg>
        <pc:picChg chg="add mod">
          <ac:chgData name="Whittaker, Ryan" userId="873b3a98-b8cc-426f-9da0-8dcfa40dc643" providerId="ADAL" clId="{9769029B-DAE8-4543-A14E-8C5695AE6F3B}" dt="2020-03-26T09:44:42.181" v="311" actId="1076"/>
          <ac:picMkLst>
            <pc:docMk/>
            <pc:sldMk cId="1514833736" sldId="383"/>
            <ac:picMk id="2054" creationId="{60A35C32-B43E-4CD0-AEA0-502A4CEED05E}"/>
          </ac:picMkLst>
        </pc:picChg>
        <pc:picChg chg="add mod">
          <ac:chgData name="Whittaker, Ryan" userId="873b3a98-b8cc-426f-9da0-8dcfa40dc643" providerId="ADAL" clId="{9769029B-DAE8-4543-A14E-8C5695AE6F3B}" dt="2020-03-26T09:43:27.196" v="275" actId="1076"/>
          <ac:picMkLst>
            <pc:docMk/>
            <pc:sldMk cId="1514833736" sldId="383"/>
            <ac:picMk id="2056" creationId="{9B2C6678-B81A-462D-BE89-8E06A17F0B6D}"/>
          </ac:picMkLst>
        </pc:picChg>
        <pc:picChg chg="add mod">
          <ac:chgData name="Whittaker, Ryan" userId="873b3a98-b8cc-426f-9da0-8dcfa40dc643" providerId="ADAL" clId="{9769029B-DAE8-4543-A14E-8C5695AE6F3B}" dt="2020-03-26T09:44:49.897" v="314" actId="1076"/>
          <ac:picMkLst>
            <pc:docMk/>
            <pc:sldMk cId="1514833736" sldId="383"/>
            <ac:picMk id="2058" creationId="{46FF7EC6-5B88-4302-AD8F-CCFC9DDE074C}"/>
          </ac:picMkLst>
        </pc:picChg>
      </pc:sldChg>
      <pc:sldChg chg="del">
        <pc:chgData name="Whittaker, Ryan" userId="873b3a98-b8cc-426f-9da0-8dcfa40dc643" providerId="ADAL" clId="{9769029B-DAE8-4543-A14E-8C5695AE6F3B}" dt="2020-03-26T09:17:31.379" v="20" actId="2696"/>
        <pc:sldMkLst>
          <pc:docMk/>
          <pc:sldMk cId="733249205" sldId="384"/>
        </pc:sldMkLst>
      </pc:sldChg>
      <pc:sldChg chg="addSp delSp modSp add modAnim">
        <pc:chgData name="Whittaker, Ryan" userId="873b3a98-b8cc-426f-9da0-8dcfa40dc643" providerId="ADAL" clId="{9769029B-DAE8-4543-A14E-8C5695AE6F3B}" dt="2020-03-26T09:57:15.391" v="589"/>
        <pc:sldMkLst>
          <pc:docMk/>
          <pc:sldMk cId="2843713486" sldId="384"/>
        </pc:sldMkLst>
        <pc:spChg chg="add mod">
          <ac:chgData name="Whittaker, Ryan" userId="873b3a98-b8cc-426f-9da0-8dcfa40dc643" providerId="ADAL" clId="{9769029B-DAE8-4543-A14E-8C5695AE6F3B}" dt="2020-03-26T09:52:06.671" v="572" actId="1076"/>
          <ac:spMkLst>
            <pc:docMk/>
            <pc:sldMk cId="2843713486" sldId="384"/>
            <ac:spMk id="2" creationId="{D62F72C6-52DE-4818-AFD1-25ACF7540EC8}"/>
          </ac:spMkLst>
        </pc:spChg>
        <pc:spChg chg="add del">
          <ac:chgData name="Whittaker, Ryan" userId="873b3a98-b8cc-426f-9da0-8dcfa40dc643" providerId="ADAL" clId="{9769029B-DAE8-4543-A14E-8C5695AE6F3B}" dt="2020-03-26T09:51:28.346" v="540"/>
          <ac:spMkLst>
            <pc:docMk/>
            <pc:sldMk cId="2843713486" sldId="384"/>
            <ac:spMk id="3" creationId="{6572EE78-FA27-44EE-9639-77303BC48D4E}"/>
          </ac:spMkLst>
        </pc:spChg>
        <pc:spChg chg="del">
          <ac:chgData name="Whittaker, Ryan" userId="873b3a98-b8cc-426f-9da0-8dcfa40dc643" providerId="ADAL" clId="{9769029B-DAE8-4543-A14E-8C5695AE6F3B}" dt="2020-03-26T09:47:34.466" v="317" actId="478"/>
          <ac:spMkLst>
            <pc:docMk/>
            <pc:sldMk cId="2843713486" sldId="384"/>
            <ac:spMk id="8" creationId="{65A31CE1-3DC6-47C3-89F8-82865597A5A2}"/>
          </ac:spMkLst>
        </pc:spChg>
        <pc:spChg chg="del">
          <ac:chgData name="Whittaker, Ryan" userId="873b3a98-b8cc-426f-9da0-8dcfa40dc643" providerId="ADAL" clId="{9769029B-DAE8-4543-A14E-8C5695AE6F3B}" dt="2020-03-26T09:47:35.599" v="318" actId="478"/>
          <ac:spMkLst>
            <pc:docMk/>
            <pc:sldMk cId="2843713486" sldId="384"/>
            <ac:spMk id="14" creationId="{6AF5C574-965D-4512-AD7C-14922A395E81}"/>
          </ac:spMkLst>
        </pc:spChg>
        <pc:spChg chg="del">
          <ac:chgData name="Whittaker, Ryan" userId="873b3a98-b8cc-426f-9da0-8dcfa40dc643" providerId="ADAL" clId="{9769029B-DAE8-4543-A14E-8C5695AE6F3B}" dt="2020-03-26T09:47:42.270" v="325" actId="478"/>
          <ac:spMkLst>
            <pc:docMk/>
            <pc:sldMk cId="2843713486" sldId="384"/>
            <ac:spMk id="15" creationId="{245A02B7-2E23-4E93-B180-237B96FB6B7C}"/>
          </ac:spMkLst>
        </pc:spChg>
        <pc:spChg chg="del">
          <ac:chgData name="Whittaker, Ryan" userId="873b3a98-b8cc-426f-9da0-8dcfa40dc643" providerId="ADAL" clId="{9769029B-DAE8-4543-A14E-8C5695AE6F3B}" dt="2020-03-26T09:47:37.936" v="321" actId="478"/>
          <ac:spMkLst>
            <pc:docMk/>
            <pc:sldMk cId="2843713486" sldId="384"/>
            <ac:spMk id="16" creationId="{167B2B58-F274-4ABC-9463-D3760C758943}"/>
          </ac:spMkLst>
        </pc:spChg>
        <pc:spChg chg="add mod">
          <ac:chgData name="Whittaker, Ryan" userId="873b3a98-b8cc-426f-9da0-8dcfa40dc643" providerId="ADAL" clId="{9769029B-DAE8-4543-A14E-8C5695AE6F3B}" dt="2020-03-26T09:52:10.788" v="573" actId="1076"/>
          <ac:spMkLst>
            <pc:docMk/>
            <pc:sldMk cId="2843713486" sldId="384"/>
            <ac:spMk id="17" creationId="{C5BA4282-A1B5-426B-8251-E00E5348CA3B}"/>
          </ac:spMkLst>
        </pc:spChg>
        <pc:spChg chg="del">
          <ac:chgData name="Whittaker, Ryan" userId="873b3a98-b8cc-426f-9da0-8dcfa40dc643" providerId="ADAL" clId="{9769029B-DAE8-4543-A14E-8C5695AE6F3B}" dt="2020-03-26T09:47:40.309" v="323" actId="478"/>
          <ac:spMkLst>
            <pc:docMk/>
            <pc:sldMk cId="2843713486" sldId="384"/>
            <ac:spMk id="19" creationId="{58DD139F-9AE0-4A6C-8368-BBA956D836E2}"/>
          </ac:spMkLst>
        </pc:spChg>
        <pc:picChg chg="add mod">
          <ac:chgData name="Whittaker, Ryan" userId="873b3a98-b8cc-426f-9da0-8dcfa40dc643" providerId="ADAL" clId="{9769029B-DAE8-4543-A14E-8C5695AE6F3B}" dt="2020-03-26T09:57:12.546" v="588" actId="1076"/>
          <ac:picMkLst>
            <pc:docMk/>
            <pc:sldMk cId="2843713486" sldId="384"/>
            <ac:picMk id="5" creationId="{0E52B988-5371-40DB-9E61-EE00AC82A968}"/>
          </ac:picMkLst>
        </pc:picChg>
        <pc:picChg chg="add mod">
          <ac:chgData name="Whittaker, Ryan" userId="873b3a98-b8cc-426f-9da0-8dcfa40dc643" providerId="ADAL" clId="{9769029B-DAE8-4543-A14E-8C5695AE6F3B}" dt="2020-03-26T09:52:47.353" v="585" actId="1076"/>
          <ac:picMkLst>
            <pc:docMk/>
            <pc:sldMk cId="2843713486" sldId="384"/>
            <ac:picMk id="18" creationId="{43032777-13CF-4B34-BEDF-1C366D8CDFAC}"/>
          </ac:picMkLst>
        </pc:picChg>
        <pc:picChg chg="add mod">
          <ac:chgData name="Whittaker, Ryan" userId="873b3a98-b8cc-426f-9da0-8dcfa40dc643" providerId="ADAL" clId="{9769029B-DAE8-4543-A14E-8C5695AE6F3B}" dt="2020-03-26T09:52:45.425" v="583" actId="1076"/>
          <ac:picMkLst>
            <pc:docMk/>
            <pc:sldMk cId="2843713486" sldId="384"/>
            <ac:picMk id="20" creationId="{644D7A45-CCB1-4797-857A-79303C91E4B0}"/>
          </ac:picMkLst>
        </pc:picChg>
        <pc:picChg chg="add mod">
          <ac:chgData name="Whittaker, Ryan" userId="873b3a98-b8cc-426f-9da0-8dcfa40dc643" providerId="ADAL" clId="{9769029B-DAE8-4543-A14E-8C5695AE6F3B}" dt="2020-03-26T09:52:46.363" v="584" actId="1076"/>
          <ac:picMkLst>
            <pc:docMk/>
            <pc:sldMk cId="2843713486" sldId="384"/>
            <ac:picMk id="21" creationId="{DFB5EBD5-5A84-457B-B7E1-BD08654D3F3F}"/>
          </ac:picMkLst>
        </pc:picChg>
        <pc:picChg chg="del">
          <ac:chgData name="Whittaker, Ryan" userId="873b3a98-b8cc-426f-9da0-8dcfa40dc643" providerId="ADAL" clId="{9769029B-DAE8-4543-A14E-8C5695AE6F3B}" dt="2020-03-26T09:47:32.575" v="316" actId="478"/>
          <ac:picMkLst>
            <pc:docMk/>
            <pc:sldMk cId="2843713486" sldId="384"/>
            <ac:picMk id="2050" creationId="{99448E80-4FC4-453C-869E-82C069338269}"/>
          </ac:picMkLst>
        </pc:picChg>
        <pc:picChg chg="del">
          <ac:chgData name="Whittaker, Ryan" userId="873b3a98-b8cc-426f-9da0-8dcfa40dc643" providerId="ADAL" clId="{9769029B-DAE8-4543-A14E-8C5695AE6F3B}" dt="2020-03-26T09:47:36.133" v="319" actId="478"/>
          <ac:picMkLst>
            <pc:docMk/>
            <pc:sldMk cId="2843713486" sldId="384"/>
            <ac:picMk id="2052" creationId="{E98AECF3-704F-4D78-A21D-7DC4C6F4138B}"/>
          </ac:picMkLst>
        </pc:picChg>
        <pc:picChg chg="del">
          <ac:chgData name="Whittaker, Ryan" userId="873b3a98-b8cc-426f-9da0-8dcfa40dc643" providerId="ADAL" clId="{9769029B-DAE8-4543-A14E-8C5695AE6F3B}" dt="2020-03-26T09:47:42.712" v="326" actId="478"/>
          <ac:picMkLst>
            <pc:docMk/>
            <pc:sldMk cId="2843713486" sldId="384"/>
            <ac:picMk id="2053" creationId="{31CBEA88-2BB4-402D-8805-907F6C451990}"/>
          </ac:picMkLst>
        </pc:picChg>
        <pc:picChg chg="del">
          <ac:chgData name="Whittaker, Ryan" userId="873b3a98-b8cc-426f-9da0-8dcfa40dc643" providerId="ADAL" clId="{9769029B-DAE8-4543-A14E-8C5695AE6F3B}" dt="2020-03-26T09:47:36.590" v="320" actId="478"/>
          <ac:picMkLst>
            <pc:docMk/>
            <pc:sldMk cId="2843713486" sldId="384"/>
            <ac:picMk id="2054" creationId="{60A35C32-B43E-4CD0-AEA0-502A4CEED05E}"/>
          </ac:picMkLst>
        </pc:picChg>
        <pc:picChg chg="del">
          <ac:chgData name="Whittaker, Ryan" userId="873b3a98-b8cc-426f-9da0-8dcfa40dc643" providerId="ADAL" clId="{9769029B-DAE8-4543-A14E-8C5695AE6F3B}" dt="2020-03-26T09:47:40.801" v="324" actId="478"/>
          <ac:picMkLst>
            <pc:docMk/>
            <pc:sldMk cId="2843713486" sldId="384"/>
            <ac:picMk id="2056" creationId="{9B2C6678-B81A-462D-BE89-8E06A17F0B6D}"/>
          </ac:picMkLst>
        </pc:picChg>
        <pc:picChg chg="del">
          <ac:chgData name="Whittaker, Ryan" userId="873b3a98-b8cc-426f-9da0-8dcfa40dc643" providerId="ADAL" clId="{9769029B-DAE8-4543-A14E-8C5695AE6F3B}" dt="2020-03-26T09:47:38.635" v="322" actId="478"/>
          <ac:picMkLst>
            <pc:docMk/>
            <pc:sldMk cId="2843713486" sldId="384"/>
            <ac:picMk id="2058" creationId="{46FF7EC6-5B88-4302-AD8F-CCFC9DDE074C}"/>
          </ac:picMkLst>
        </pc:picChg>
      </pc:sldChg>
    </pc:docChg>
  </pc:docChgLst>
  <pc:docChgLst>
    <pc:chgData name="Bradley, Sam" userId="f75c196c-0419-4ed7-9101-2e14ae32ff77" providerId="ADAL" clId="{3FF446AA-2460-4900-8B64-80B2BFB30CB0}"/>
  </pc:docChgLst>
  <pc:docChgLst>
    <pc:chgData name="McKinney, David" userId="S::kqkh779@astrazeneca.net::8b945cb3-78ce-42d7-adc5-b07bab32cd5b" providerId="AD" clId="Web-{2BB45DB9-A5C7-42D9-8D86-58E9C0F106AD}"/>
    <pc:docChg chg="modSld">
      <pc:chgData name="McKinney, David" userId="S::kqkh779@astrazeneca.net::8b945cb3-78ce-42d7-adc5-b07bab32cd5b" providerId="AD" clId="Web-{2BB45DB9-A5C7-42D9-8D86-58E9C0F106AD}" dt="2020-03-26T12:03:13.542" v="3" actId="20577"/>
      <pc:docMkLst>
        <pc:docMk/>
      </pc:docMkLst>
      <pc:sldChg chg="modSp">
        <pc:chgData name="McKinney, David" userId="S::kqkh779@astrazeneca.net::8b945cb3-78ce-42d7-adc5-b07bab32cd5b" providerId="AD" clId="Web-{2BB45DB9-A5C7-42D9-8D86-58E9C0F106AD}" dt="2020-03-26T12:03:13.542" v="3" actId="20577"/>
        <pc:sldMkLst>
          <pc:docMk/>
          <pc:sldMk cId="2052954903" sldId="358"/>
        </pc:sldMkLst>
        <pc:spChg chg="mod">
          <ac:chgData name="McKinney, David" userId="S::kqkh779@astrazeneca.net::8b945cb3-78ce-42d7-adc5-b07bab32cd5b" providerId="AD" clId="Web-{2BB45DB9-A5C7-42D9-8D86-58E9C0F106AD}" dt="2020-03-26T12:03:13.542" v="3" actId="20577"/>
          <ac:spMkLst>
            <pc:docMk/>
            <pc:sldMk cId="2052954903" sldId="358"/>
            <ac:spMk id="2" creationId="{C46CB304-3A01-0040-A35A-B50918C22C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7/7/2020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7/7/2020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31114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25248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31" Type="http://schemas.openxmlformats.org/officeDocument/2006/relationships/image" Target="../media/image1.jpeg"/><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6.xml"/><Relationship Id="rId7" Type="http://schemas.openxmlformats.org/officeDocument/2006/relationships/image" Target="../media/image1.jpeg"/><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theme" Target="../theme/theme3.xml"/><Relationship Id="rId5" Type="http://schemas.openxmlformats.org/officeDocument/2006/relationships/slideLayout" Target="../slideLayouts/slideLayout58.xml"/><Relationship Id="rId4"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jpeg"/><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theme" Target="../theme/theme4.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 id="2147483849"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0.xml"/><Relationship Id="rId5" Type="http://schemas.openxmlformats.org/officeDocument/2006/relationships/hyperlink" Target="https://github.com/THargreaves/beginners-python/blob/master/session_six/session_six_filled_template.ipynb" TargetMode="External"/><Relationship Id="rId4" Type="http://schemas.openxmlformats.org/officeDocument/2006/relationships/hyperlink" Target="https://colab.research.google.com/github/THargreaves/beginners-python/blob/master/session_six/session_six_blank_template.ipyn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3.png"/></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4.xml"/><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AD59-EFB0-42F3-8BCC-D937A691AD5F}"/>
              </a:ext>
            </a:extLst>
          </p:cNvPr>
          <p:cNvSpPr>
            <a:spLocks noGrp="1"/>
          </p:cNvSpPr>
          <p:nvPr>
            <p:ph type="title"/>
          </p:nvPr>
        </p:nvSpPr>
        <p:spPr/>
        <p:txBody>
          <a:bodyPr/>
          <a:lstStyle/>
          <a:p>
            <a:r>
              <a:rPr lang="en-GB" dirty="0"/>
              <a:t>Beginner’s Python – Session Six</a:t>
            </a:r>
          </a:p>
        </p:txBody>
      </p:sp>
      <p:sp>
        <p:nvSpPr>
          <p:cNvPr id="9" name="Text Placeholder 2">
            <a:extLst>
              <a:ext uri="{FF2B5EF4-FFF2-40B4-BE49-F238E27FC236}">
                <a16:creationId xmlns:a16="http://schemas.microsoft.com/office/drawing/2014/main" id="{ABC40F32-9AF0-4807-A64E-E26CD6496A17}"/>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a:t>The AZ Code Club Team</a:t>
            </a:r>
            <a:endParaRPr lang="en-GB" dirty="0"/>
          </a:p>
        </p:txBody>
      </p:sp>
      <p:sp>
        <p:nvSpPr>
          <p:cNvPr id="12" name="TextBox 11">
            <a:extLst>
              <a:ext uri="{FF2B5EF4-FFF2-40B4-BE49-F238E27FC236}">
                <a16:creationId xmlns:a16="http://schemas.microsoft.com/office/drawing/2014/main" id="{985D365E-B96A-4BF7-92FA-6E93637DF714}"/>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F6321C25-0F74-408F-A3C5-50E86A60E2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3469AF1-BC2E-4678-B395-B62C364BC3CC}"/>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C4C77A1E-3C15-42CF-AE22-AE64AA9F3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6220F8D2-33B8-4FEE-9932-C559DEECD523}"/>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CEDB4F5-F9DD-47DC-A256-10DDF5DDC1D5}"/>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spTree>
    <p:extLst>
      <p:ext uri="{BB962C8B-B14F-4D97-AF65-F5344CB8AC3E}">
        <p14:creationId xmlns:p14="http://schemas.microsoft.com/office/powerpoint/2010/main" val="21193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 Arguments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10</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29481D59-8541-4265-BE64-98BD1C4099AD}"/>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It is possible to have to give default values to parameters so that a user can leave them blank</a:t>
            </a:r>
          </a:p>
          <a:p>
            <a:pPr marL="342900" indent="-342900">
              <a:buFont typeface="Arial"/>
              <a:buChar char="•"/>
            </a:pPr>
            <a:r>
              <a:rPr lang="en-GB" sz="2000" dirty="0">
                <a:latin typeface="Arial"/>
                <a:cs typeface="Arial"/>
              </a:rPr>
              <a:t>We do this by using the following syntax</a:t>
            </a:r>
          </a:p>
        </p:txBody>
      </p:sp>
      <p:pic>
        <p:nvPicPr>
          <p:cNvPr id="4" name="Picture 3">
            <a:extLst>
              <a:ext uri="{FF2B5EF4-FFF2-40B4-BE49-F238E27FC236}">
                <a16:creationId xmlns:a16="http://schemas.microsoft.com/office/drawing/2014/main" id="{963B2609-95FC-4A41-92EC-994BCAC2583F}"/>
              </a:ext>
            </a:extLst>
          </p:cNvPr>
          <p:cNvPicPr>
            <a:picLocks noChangeAspect="1"/>
          </p:cNvPicPr>
          <p:nvPr/>
        </p:nvPicPr>
        <p:blipFill>
          <a:blip r:embed="rId3"/>
          <a:stretch>
            <a:fillRect/>
          </a:stretch>
        </p:blipFill>
        <p:spPr>
          <a:xfrm>
            <a:off x="1885569" y="2192169"/>
            <a:ext cx="1885950" cy="2238375"/>
          </a:xfrm>
          <a:prstGeom prst="rect">
            <a:avLst/>
          </a:prstGeom>
        </p:spPr>
      </p:pic>
      <p:sp>
        <p:nvSpPr>
          <p:cNvPr id="15" name="Rectangle: Rounded Corners 14">
            <a:extLst>
              <a:ext uri="{FF2B5EF4-FFF2-40B4-BE49-F238E27FC236}">
                <a16:creationId xmlns:a16="http://schemas.microsoft.com/office/drawing/2014/main" id="{4492CCFC-AAD6-48EF-A2B5-D7F741B23013}"/>
              </a:ext>
            </a:extLst>
          </p:cNvPr>
          <p:cNvSpPr/>
          <p:nvPr/>
        </p:nvSpPr>
        <p:spPr>
          <a:xfrm>
            <a:off x="5164386" y="2289704"/>
            <a:ext cx="2516574" cy="205064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It is important to place optional parameters after required parameters else Python will throw an error</a:t>
            </a:r>
          </a:p>
        </p:txBody>
      </p:sp>
    </p:spTree>
    <p:extLst>
      <p:ext uri="{BB962C8B-B14F-4D97-AF65-F5344CB8AC3E}">
        <p14:creationId xmlns:p14="http://schemas.microsoft.com/office/powerpoint/2010/main" val="354895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 Arguments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11</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called `</a:t>
            </a:r>
            <a:r>
              <a:rPr lang="en-GB" sz="2000" dirty="0" err="1">
                <a:latin typeface="Arial"/>
                <a:cs typeface="Arial"/>
              </a:rPr>
              <a:t>greet_person</a:t>
            </a:r>
            <a:r>
              <a:rPr lang="en-GB" sz="2000" dirty="0">
                <a:latin typeface="Arial"/>
                <a:cs typeface="Arial"/>
              </a:rPr>
              <a:t>` with a single optional parameter `name` defaulting to ‘unknown’. If a name is supplied, print “Hello, {name}”. Otherwise print, “Hello. What’s your name?”</a:t>
            </a:r>
          </a:p>
          <a:p>
            <a:pPr marL="342900" indent="-342900">
              <a:buFont typeface="Arial"/>
              <a:buChar char="•"/>
            </a:pPr>
            <a:r>
              <a:rPr lang="en-GB" sz="2000" dirty="0">
                <a:latin typeface="Arial"/>
                <a:cs typeface="Arial"/>
              </a:rPr>
              <a:t>Create a function called </a:t>
            </a:r>
            <a:r>
              <a:rPr lang="en-GB" sz="2000" dirty="0" err="1">
                <a:latin typeface="Arial"/>
                <a:cs typeface="Arial"/>
              </a:rPr>
              <a:t>rectangle_area</a:t>
            </a:r>
            <a:r>
              <a:rPr lang="en-GB" sz="2000" dirty="0">
                <a:latin typeface="Arial"/>
                <a:cs typeface="Arial"/>
              </a:rPr>
              <a:t> which takes two parameters, width and height and returns the product of these two numbers</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The first function could go wrong if someone’s name happened to be ‘unknown’. Instead set the default value of `name` to the special Python object `None` (no quotes needed). Then use the condition `if name is None` to check if an argument was passed to that parameter</a:t>
            </a:r>
            <a:endParaRPr lang="en-GB" sz="2000" b="1" dirty="0">
              <a:latin typeface="Arial"/>
              <a:cs typeface="Arial"/>
            </a:endParaRPr>
          </a:p>
          <a:p>
            <a:endParaRPr lang="en-GB" sz="2000" dirty="0">
              <a:latin typeface="Arial"/>
              <a:cs typeface="Arial"/>
            </a:endParaRPr>
          </a:p>
        </p:txBody>
      </p:sp>
    </p:spTree>
    <p:extLst>
      <p:ext uri="{BB962C8B-B14F-4D97-AF65-F5344CB8AC3E}">
        <p14:creationId xmlns:p14="http://schemas.microsoft.com/office/powerpoint/2010/main" val="292269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 Arguments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99BC8D75-75A2-4909-81B8-CCC7CCABDD74}"/>
              </a:ext>
            </a:extLst>
          </p:cNvPr>
          <p:cNvPicPr>
            <a:picLocks noChangeAspect="1"/>
          </p:cNvPicPr>
          <p:nvPr/>
        </p:nvPicPr>
        <p:blipFill>
          <a:blip r:embed="rId3"/>
          <a:stretch>
            <a:fillRect/>
          </a:stretch>
        </p:blipFill>
        <p:spPr>
          <a:xfrm>
            <a:off x="2462211" y="1351081"/>
            <a:ext cx="4219575" cy="1514475"/>
          </a:xfrm>
          <a:prstGeom prst="rect">
            <a:avLst/>
          </a:prstGeom>
        </p:spPr>
      </p:pic>
      <p:pic>
        <p:nvPicPr>
          <p:cNvPr id="5" name="Picture 4">
            <a:extLst>
              <a:ext uri="{FF2B5EF4-FFF2-40B4-BE49-F238E27FC236}">
                <a16:creationId xmlns:a16="http://schemas.microsoft.com/office/drawing/2014/main" id="{DF3ACD55-A0B5-4BDD-91C9-AFA8D7E76405}"/>
              </a:ext>
            </a:extLst>
          </p:cNvPr>
          <p:cNvPicPr>
            <a:picLocks noChangeAspect="1"/>
          </p:cNvPicPr>
          <p:nvPr/>
        </p:nvPicPr>
        <p:blipFill>
          <a:blip r:embed="rId4"/>
          <a:stretch>
            <a:fillRect/>
          </a:stretch>
        </p:blipFill>
        <p:spPr>
          <a:xfrm>
            <a:off x="2647948" y="3385757"/>
            <a:ext cx="3848100" cy="638175"/>
          </a:xfrm>
          <a:prstGeom prst="rect">
            <a:avLst/>
          </a:prstGeom>
        </p:spPr>
      </p:pic>
    </p:spTree>
    <p:extLst>
      <p:ext uri="{BB962C8B-B14F-4D97-AF65-F5344CB8AC3E}">
        <p14:creationId xmlns:p14="http://schemas.microsoft.com/office/powerpoint/2010/main" val="3878561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Recursion</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saw in the first set of puzzles that it is possible to call a function from another</a:t>
            </a:r>
          </a:p>
          <a:p>
            <a:pPr marL="342900" indent="-342900">
              <a:buFont typeface="Arial"/>
              <a:buChar char="•"/>
            </a:pPr>
            <a:r>
              <a:rPr lang="en-GB" sz="2000" dirty="0">
                <a:latin typeface="Arial"/>
                <a:cs typeface="Arial"/>
              </a:rPr>
              <a:t>In fact, we can call a function from inside of itself</a:t>
            </a:r>
          </a:p>
          <a:p>
            <a:pPr marL="342900" indent="-342900">
              <a:buFont typeface="Arial"/>
              <a:buChar char="•"/>
            </a:pPr>
            <a:r>
              <a:rPr lang="en-GB" sz="2000" dirty="0">
                <a:latin typeface="Arial"/>
                <a:cs typeface="Arial"/>
              </a:rPr>
              <a:t>When we do this, it is known as recursion</a:t>
            </a:r>
          </a:p>
          <a:p>
            <a:pPr marL="342900" indent="-342900">
              <a:buFont typeface="Arial"/>
              <a:buChar char="•"/>
            </a:pPr>
            <a:r>
              <a:rPr lang="en-GB" sz="2000" dirty="0">
                <a:latin typeface="Arial"/>
                <a:cs typeface="Arial"/>
              </a:rPr>
              <a:t>This is a common design pattern used when a problem can be solved by a series of nested subproblems. For example:</a:t>
            </a:r>
          </a:p>
        </p:txBody>
      </p:sp>
      <p:pic>
        <p:nvPicPr>
          <p:cNvPr id="5" name="Picture 4">
            <a:extLst>
              <a:ext uri="{FF2B5EF4-FFF2-40B4-BE49-F238E27FC236}">
                <a16:creationId xmlns:a16="http://schemas.microsoft.com/office/drawing/2014/main" id="{A4C9E79A-27B6-42C1-A81C-9A3B30749FAF}"/>
              </a:ext>
            </a:extLst>
          </p:cNvPr>
          <p:cNvPicPr>
            <a:picLocks noChangeAspect="1"/>
          </p:cNvPicPr>
          <p:nvPr/>
        </p:nvPicPr>
        <p:blipFill>
          <a:blip r:embed="rId3"/>
          <a:stretch>
            <a:fillRect/>
          </a:stretch>
        </p:blipFill>
        <p:spPr>
          <a:xfrm>
            <a:off x="2729110" y="2826025"/>
            <a:ext cx="3635839" cy="2019067"/>
          </a:xfrm>
          <a:prstGeom prst="rect">
            <a:avLst/>
          </a:prstGeom>
        </p:spPr>
      </p:pic>
    </p:spTree>
    <p:extLst>
      <p:ext uri="{BB962C8B-B14F-4D97-AF65-F5344CB8AC3E}">
        <p14:creationId xmlns:p14="http://schemas.microsoft.com/office/powerpoint/2010/main" val="323194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Recursion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factorial of n, denoted </a:t>
                </a:r>
                <a14:m>
                  <m:oMath xmlns:m="http://schemas.openxmlformats.org/officeDocument/2006/math">
                    <m:r>
                      <a:rPr lang="en-GB" sz="2000" i="1" dirty="0" smtClean="0">
                        <a:latin typeface="Cambria Math" panose="02040503050406030204" pitchFamily="18" charset="0"/>
                        <a:cs typeface="Arial"/>
                      </a:rPr>
                      <m:t>𝑛</m:t>
                    </m:r>
                    <m:r>
                      <a:rPr lang="en-GB" sz="2000" i="1" dirty="0" smtClean="0">
                        <a:latin typeface="Cambria Math" panose="02040503050406030204" pitchFamily="18" charset="0"/>
                        <a:cs typeface="Arial"/>
                      </a:rPr>
                      <m:t>!</m:t>
                    </m:r>
                  </m:oMath>
                </a14:m>
                <a:r>
                  <a:rPr lang="en-GB" sz="2000" dirty="0">
                    <a:latin typeface="Arial"/>
                    <a:cs typeface="Arial"/>
                  </a:rPr>
                  <a:t> is given by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d>
                      <m:dPr>
                        <m:ctrlPr>
                          <a:rPr lang="en-GB" sz="2000" b="0" i="1" smtClean="0">
                            <a:latin typeface="Cambria Math" panose="02040503050406030204" pitchFamily="18" charset="0"/>
                            <a:cs typeface="Arial"/>
                          </a:rPr>
                        </m:ctrlPr>
                      </m:dPr>
                      <m:e>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−1</m:t>
                        </m:r>
                      </m:e>
                    </m:d>
                    <m:r>
                      <a:rPr lang="en-GB" sz="2000" b="0" i="1" smtClean="0">
                        <a:latin typeface="Cambria Math" panose="02040503050406030204" pitchFamily="18" charset="0"/>
                        <a:cs typeface="Arial"/>
                      </a:rPr>
                      <m:t>×…×3×2×1</m:t>
                    </m:r>
                  </m:oMath>
                </a14:m>
                <a:endParaRPr lang="en-GB" sz="2000" b="0" dirty="0">
                  <a:latin typeface="Arial"/>
                  <a:cs typeface="Arial"/>
                </a:endParaRPr>
              </a:p>
              <a:p>
                <a:pPr marL="342900" indent="-342900">
                  <a:buFont typeface="Arial"/>
                  <a:buChar char="•"/>
                </a:pPr>
                <a:r>
                  <a:rPr lang="en-GB" sz="2000" b="0" dirty="0">
                    <a:latin typeface="Arial"/>
                    <a:cs typeface="Arial"/>
                  </a:rPr>
                  <a:t>Factorials are important for counting combinations. For example, the number of ways to order </a:t>
                </a:r>
                <a14:m>
                  <m:oMath xmlns:m="http://schemas.openxmlformats.org/officeDocument/2006/math">
                    <m:r>
                      <a:rPr lang="en-GB" sz="2000" b="0" i="1" smtClean="0">
                        <a:latin typeface="Cambria Math" panose="02040503050406030204" pitchFamily="18" charset="0"/>
                        <a:cs typeface="Arial"/>
                      </a:rPr>
                      <m:t>𝑛</m:t>
                    </m:r>
                  </m:oMath>
                </a14:m>
                <a:r>
                  <a:rPr lang="en-GB" sz="2000" b="0" dirty="0">
                    <a:latin typeface="Arial"/>
                    <a:cs typeface="Arial"/>
                  </a:rPr>
                  <a:t> people in a line is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oMath>
                </a14:m>
                <a:endParaRPr lang="en-GB" sz="2000" b="0" dirty="0">
                  <a:latin typeface="Arial"/>
                  <a:cs typeface="Arial"/>
                </a:endParaRPr>
              </a:p>
              <a:p>
                <a:pPr marL="342900" indent="-342900">
                  <a:buFont typeface="Arial"/>
                  <a:buChar char="•"/>
                </a:pPr>
                <a:r>
                  <a:rPr lang="en-GB" sz="2000" dirty="0">
                    <a:latin typeface="Arial"/>
                    <a:cs typeface="Arial"/>
                  </a:rPr>
                  <a:t>It is not hard to see that </a:t>
                </a:r>
                <a14:m>
                  <m:oMath xmlns:m="http://schemas.openxmlformats.org/officeDocument/2006/math">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m:t>
                    </m:r>
                    <m:d>
                      <m:dPr>
                        <m:ctrlPr>
                          <a:rPr lang="en-GB" sz="2000" b="0" i="1" smtClean="0">
                            <a:latin typeface="Cambria Math" panose="02040503050406030204" pitchFamily="18" charset="0"/>
                            <a:cs typeface="Arial"/>
                          </a:rPr>
                        </m:ctrlPr>
                      </m:dPr>
                      <m:e>
                        <m:r>
                          <a:rPr lang="en-GB" sz="2000" b="0" i="1" smtClean="0">
                            <a:latin typeface="Cambria Math" panose="02040503050406030204" pitchFamily="18" charset="0"/>
                            <a:cs typeface="Arial"/>
                          </a:rPr>
                          <m:t>𝑛</m:t>
                        </m:r>
                        <m:r>
                          <a:rPr lang="en-GB" sz="2000" b="0" i="1" smtClean="0">
                            <a:latin typeface="Cambria Math" panose="02040503050406030204" pitchFamily="18" charset="0"/>
                            <a:cs typeface="Arial"/>
                          </a:rPr>
                          <m:t>−1</m:t>
                        </m:r>
                      </m:e>
                    </m:d>
                    <m:r>
                      <a:rPr lang="en-GB" sz="2000" b="0" i="1" smtClean="0">
                        <a:latin typeface="Cambria Math" panose="02040503050406030204" pitchFamily="18" charset="0"/>
                        <a:cs typeface="Arial"/>
                      </a:rPr>
                      <m:t>!</m:t>
                    </m:r>
                  </m:oMath>
                </a14:m>
                <a:endParaRPr lang="en-GB" sz="2000" dirty="0">
                  <a:latin typeface="Arial"/>
                  <a:cs typeface="Arial"/>
                </a:endParaRPr>
              </a:p>
              <a:p>
                <a:pPr marL="342900" indent="-342900">
                  <a:buFont typeface="Arial"/>
                  <a:buChar char="•"/>
                </a:pPr>
                <a:r>
                  <a:rPr lang="en-GB" sz="2000" dirty="0">
                    <a:latin typeface="Arial"/>
                    <a:cs typeface="Arial"/>
                  </a:rPr>
                  <a:t>We can therefore use recursion to simply calculate these values</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 function `factorial` with one parameter, n</a:t>
                </a:r>
              </a:p>
              <a:p>
                <a:pPr marL="342900" indent="-342900">
                  <a:buFont typeface="Arial"/>
                  <a:buChar char="•"/>
                </a:pPr>
                <a:r>
                  <a:rPr lang="en-GB" sz="2000" dirty="0">
                    <a:latin typeface="Arial"/>
                    <a:cs typeface="Arial"/>
                  </a:rPr>
                  <a:t>If n is 1 then return 1</a:t>
                </a:r>
              </a:p>
              <a:p>
                <a:pPr marL="342900" indent="-342900">
                  <a:buFont typeface="Arial"/>
                  <a:buChar char="•"/>
                </a:pPr>
                <a:r>
                  <a:rPr lang="en-GB" sz="2000" dirty="0">
                    <a:latin typeface="Arial"/>
                    <a:cs typeface="Arial"/>
                  </a:rPr>
                  <a:t>Otherwise return the product of n and (n-1)!</a:t>
                </a:r>
              </a:p>
              <a:p>
                <a:pPr marL="342900" indent="-342900">
                  <a:buFont typeface="Arial"/>
                  <a:buChar char="•"/>
                </a:pPr>
                <a:r>
                  <a:rPr lang="en-GB" sz="2000" dirty="0">
                    <a:latin typeface="Arial"/>
                    <a:cs typeface="Arial"/>
                  </a:rPr>
                  <a:t>Check for some small examples that this definition is correct</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 </a:t>
                </a:r>
                <a:r>
                  <a:rPr lang="en-GB" sz="2000" dirty="0">
                    <a:latin typeface="Arial"/>
                    <a:cs typeface="Arial"/>
                  </a:rPr>
                  <a:t>Create the factorial function using a for loop (this is known as an iterative approach, as opposed to recursive)</a:t>
                </a:r>
                <a:endParaRPr lang="en-GB" sz="2000" b="1" dirty="0">
                  <a:latin typeface="Arial"/>
                  <a:cs typeface="Arial"/>
                </a:endParaRPr>
              </a:p>
            </p:txBody>
          </p:sp>
        </mc:Choice>
        <mc:Fallback xmlns="">
          <p:sp>
            <p:nvSpPr>
              <p:cNvPr id="6" name="Text Placeholder 2">
                <a:extLst>
                  <a:ext uri="{FF2B5EF4-FFF2-40B4-BE49-F238E27FC236}">
                    <a16:creationId xmlns:a16="http://schemas.microsoft.com/office/drawing/2014/main" id="{28280EFD-605B-4843-8D20-931E34B69861}"/>
                  </a:ext>
                </a:extLst>
              </p:cNvPr>
              <p:cNvSpPr txBox="1">
                <a:spLocks noRot="1" noChangeAspect="1" noMove="1" noResize="1" noEditPoints="1" noAdjustHandles="1" noChangeArrowheads="1" noChangeShapeType="1" noTextEdit="1"/>
              </p:cNvSpPr>
              <p:nvPr/>
            </p:nvSpPr>
            <p:spPr>
              <a:xfrm>
                <a:off x="237061" y="712956"/>
                <a:ext cx="8619938" cy="4226139"/>
              </a:xfrm>
              <a:prstGeom prst="rect">
                <a:avLst/>
              </a:prstGeom>
              <a:blipFill>
                <a:blip r:embed="rId3"/>
                <a:stretch>
                  <a:fillRect l="-636" t="-722"/>
                </a:stretch>
              </a:blipFill>
            </p:spPr>
            <p:txBody>
              <a:bodyPr/>
              <a:lstStyle/>
              <a:p>
                <a:r>
                  <a:rPr lang="en-GB">
                    <a:noFill/>
                  </a:rPr>
                  <a:t> </a:t>
                </a:r>
              </a:p>
            </p:txBody>
          </p:sp>
        </mc:Fallback>
      </mc:AlternateContent>
    </p:spTree>
    <p:extLst>
      <p:ext uri="{BB962C8B-B14F-4D97-AF65-F5344CB8AC3E}">
        <p14:creationId xmlns:p14="http://schemas.microsoft.com/office/powerpoint/2010/main" val="2007865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Recursion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BCF3E1CC-E8AC-4757-A915-97C0EC51F4A8}"/>
              </a:ext>
            </a:extLst>
          </p:cNvPr>
          <p:cNvPicPr>
            <a:picLocks noChangeAspect="1"/>
          </p:cNvPicPr>
          <p:nvPr/>
        </p:nvPicPr>
        <p:blipFill>
          <a:blip r:embed="rId3"/>
          <a:stretch>
            <a:fillRect/>
          </a:stretch>
        </p:blipFill>
        <p:spPr>
          <a:xfrm>
            <a:off x="2708949" y="1195959"/>
            <a:ext cx="3726101" cy="2751582"/>
          </a:xfrm>
          <a:prstGeom prst="rect">
            <a:avLst/>
          </a:prstGeom>
        </p:spPr>
      </p:pic>
    </p:spTree>
    <p:extLst>
      <p:ext uri="{BB962C8B-B14F-4D97-AF65-F5344CB8AC3E}">
        <p14:creationId xmlns:p14="http://schemas.microsoft.com/office/powerpoint/2010/main" val="205839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Variable Scope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77507C1A-F552-4A1F-B706-AC2BA0AEE7EA}"/>
              </a:ext>
            </a:extLst>
          </p:cNvPr>
          <p:cNvSpPr txBox="1">
            <a:spLocks/>
          </p:cNvSpPr>
          <p:nvPr/>
        </p:nvSpPr>
        <p:spPr>
          <a:xfrm>
            <a:off x="237061" y="712956"/>
            <a:ext cx="4334939"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we define a variable we do so with a specific scope</a:t>
            </a:r>
          </a:p>
          <a:p>
            <a:pPr marL="342900" indent="-342900">
              <a:buFont typeface="Arial"/>
              <a:buChar char="•"/>
            </a:pPr>
            <a:r>
              <a:rPr lang="en-GB" sz="2000" dirty="0">
                <a:latin typeface="Arial"/>
                <a:cs typeface="Arial"/>
              </a:rPr>
              <a:t>If we define a variable in the main body of our code, then it has a global scope. This means that it can be accessed anywhere, including inside of functions</a:t>
            </a:r>
          </a:p>
          <a:p>
            <a:pPr marL="342900" indent="-342900">
              <a:buFont typeface="Arial"/>
              <a:buChar char="•"/>
            </a:pPr>
            <a:r>
              <a:rPr lang="en-GB" sz="2000" dirty="0">
                <a:latin typeface="Arial"/>
                <a:cs typeface="Arial"/>
              </a:rPr>
              <a:t>If we define a variable in a function, it has a scope local to that function, this means that it doesn’t exist outside of the function</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6" name="Picture 5">
            <a:extLst>
              <a:ext uri="{FF2B5EF4-FFF2-40B4-BE49-F238E27FC236}">
                <a16:creationId xmlns:a16="http://schemas.microsoft.com/office/drawing/2014/main" id="{4C8AD238-9C17-4D6D-81F2-1F8B4BEB924C}"/>
              </a:ext>
            </a:extLst>
          </p:cNvPr>
          <p:cNvPicPr>
            <a:picLocks noChangeAspect="1"/>
          </p:cNvPicPr>
          <p:nvPr/>
        </p:nvPicPr>
        <p:blipFill>
          <a:blip r:embed="rId3"/>
          <a:stretch>
            <a:fillRect/>
          </a:stretch>
        </p:blipFill>
        <p:spPr>
          <a:xfrm>
            <a:off x="5058637" y="815583"/>
            <a:ext cx="3517935" cy="3615116"/>
          </a:xfrm>
          <a:prstGeom prst="rect">
            <a:avLst/>
          </a:prstGeom>
        </p:spPr>
      </p:pic>
    </p:spTree>
    <p:extLst>
      <p:ext uri="{BB962C8B-B14F-4D97-AF65-F5344CB8AC3E}">
        <p14:creationId xmlns:p14="http://schemas.microsoft.com/office/powerpoint/2010/main" val="22071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Variable Scope</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5115227"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we access a variable, scopes are searched from the most local up to the global scope until a matching variable name is found</a:t>
            </a:r>
          </a:p>
          <a:p>
            <a:pPr marL="342900" indent="-342900">
              <a:buFont typeface="Arial"/>
              <a:buChar char="•"/>
            </a:pPr>
            <a:r>
              <a:rPr lang="en-GB" sz="2000" dirty="0">
                <a:latin typeface="Arial"/>
                <a:cs typeface="Arial"/>
              </a:rPr>
              <a:t>This allows us to reuse variable names inside a function (although beware that this can make code unclear)</a:t>
            </a:r>
          </a:p>
        </p:txBody>
      </p:sp>
      <p:pic>
        <p:nvPicPr>
          <p:cNvPr id="4" name="Picture 3">
            <a:extLst>
              <a:ext uri="{FF2B5EF4-FFF2-40B4-BE49-F238E27FC236}">
                <a16:creationId xmlns:a16="http://schemas.microsoft.com/office/drawing/2014/main" id="{D3B3C2CC-E609-4DDD-88CA-6AD9D79BF456}"/>
              </a:ext>
            </a:extLst>
          </p:cNvPr>
          <p:cNvPicPr>
            <a:picLocks noChangeAspect="1"/>
          </p:cNvPicPr>
          <p:nvPr/>
        </p:nvPicPr>
        <p:blipFill>
          <a:blip r:embed="rId3"/>
          <a:stretch>
            <a:fillRect/>
          </a:stretch>
        </p:blipFill>
        <p:spPr>
          <a:xfrm>
            <a:off x="5936492" y="1042987"/>
            <a:ext cx="2324100" cy="3057525"/>
          </a:xfrm>
          <a:prstGeom prst="rect">
            <a:avLst/>
          </a:prstGeom>
        </p:spPr>
      </p:pic>
    </p:spTree>
    <p:extLst>
      <p:ext uri="{BB962C8B-B14F-4D97-AF65-F5344CB8AC3E}">
        <p14:creationId xmlns:p14="http://schemas.microsoft.com/office/powerpoint/2010/main" val="2932542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Variable Scope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588564"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a:latin typeface="Arial"/>
                <a:cs typeface="Arial"/>
              </a:rPr>
              <a:t>What value </a:t>
            </a:r>
            <a:r>
              <a:rPr lang="en-GB" sz="2000" dirty="0">
                <a:latin typeface="Arial"/>
                <a:cs typeface="Arial"/>
              </a:rPr>
              <a:t>will be printed the two times below. Guess then try it for yourself</a:t>
            </a:r>
          </a:p>
        </p:txBody>
      </p:sp>
      <p:sp>
        <p:nvSpPr>
          <p:cNvPr id="8" name="Text Placeholder 2">
            <a:extLst>
              <a:ext uri="{FF2B5EF4-FFF2-40B4-BE49-F238E27FC236}">
                <a16:creationId xmlns:a16="http://schemas.microsoft.com/office/drawing/2014/main" id="{0C7BAC81-CBC0-408B-9B42-CBFA82E59257}"/>
              </a:ext>
            </a:extLst>
          </p:cNvPr>
          <p:cNvSpPr txBox="1">
            <a:spLocks/>
          </p:cNvSpPr>
          <p:nvPr/>
        </p:nvSpPr>
        <p:spPr>
          <a:xfrm>
            <a:off x="3938017" y="1531233"/>
            <a:ext cx="4968922" cy="23214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Rewrite this code to avoid referencing the global variable `n` (Hint: add a parameter)</a:t>
            </a:r>
          </a:p>
        </p:txBody>
      </p:sp>
      <p:pic>
        <p:nvPicPr>
          <p:cNvPr id="9" name="Picture 8">
            <a:extLst>
              <a:ext uri="{FF2B5EF4-FFF2-40B4-BE49-F238E27FC236}">
                <a16:creationId xmlns:a16="http://schemas.microsoft.com/office/drawing/2014/main" id="{80A53D45-4E9F-4186-920F-6E2BC872EA8D}"/>
              </a:ext>
            </a:extLst>
          </p:cNvPr>
          <p:cNvPicPr>
            <a:picLocks noChangeAspect="1"/>
          </p:cNvPicPr>
          <p:nvPr/>
        </p:nvPicPr>
        <p:blipFill>
          <a:blip r:embed="rId3"/>
          <a:stretch>
            <a:fillRect/>
          </a:stretch>
        </p:blipFill>
        <p:spPr>
          <a:xfrm>
            <a:off x="5633864" y="2779886"/>
            <a:ext cx="1577227" cy="1891063"/>
          </a:xfrm>
          <a:prstGeom prst="rect">
            <a:avLst/>
          </a:prstGeom>
        </p:spPr>
      </p:pic>
      <p:pic>
        <p:nvPicPr>
          <p:cNvPr id="10" name="Picture 9">
            <a:extLst>
              <a:ext uri="{FF2B5EF4-FFF2-40B4-BE49-F238E27FC236}">
                <a16:creationId xmlns:a16="http://schemas.microsoft.com/office/drawing/2014/main" id="{BF62F14A-1F8E-49B8-8240-498DFA395AF4}"/>
              </a:ext>
            </a:extLst>
          </p:cNvPr>
          <p:cNvPicPr>
            <a:picLocks noChangeAspect="1"/>
          </p:cNvPicPr>
          <p:nvPr/>
        </p:nvPicPr>
        <p:blipFill>
          <a:blip r:embed="rId4"/>
          <a:stretch>
            <a:fillRect/>
          </a:stretch>
        </p:blipFill>
        <p:spPr>
          <a:xfrm>
            <a:off x="1423218" y="1663975"/>
            <a:ext cx="1666875" cy="2324100"/>
          </a:xfrm>
          <a:prstGeom prst="rect">
            <a:avLst/>
          </a:prstGeom>
        </p:spPr>
      </p:pic>
    </p:spTree>
    <p:extLst>
      <p:ext uri="{BB962C8B-B14F-4D97-AF65-F5344CB8AC3E}">
        <p14:creationId xmlns:p14="http://schemas.microsoft.com/office/powerpoint/2010/main" val="125616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Variable Scope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19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71DC03F3-ACCC-44F4-9FF7-90D69AC16366}"/>
              </a:ext>
            </a:extLst>
          </p:cNvPr>
          <p:cNvPicPr>
            <a:picLocks noChangeAspect="1"/>
          </p:cNvPicPr>
          <p:nvPr/>
        </p:nvPicPr>
        <p:blipFill>
          <a:blip r:embed="rId3"/>
          <a:stretch>
            <a:fillRect/>
          </a:stretch>
        </p:blipFill>
        <p:spPr>
          <a:xfrm>
            <a:off x="5435478" y="1447800"/>
            <a:ext cx="1895475" cy="2247900"/>
          </a:xfrm>
          <a:prstGeom prst="rect">
            <a:avLst/>
          </a:prstGeom>
        </p:spPr>
      </p:pic>
      <p:pic>
        <p:nvPicPr>
          <p:cNvPr id="10" name="Picture 9">
            <a:extLst>
              <a:ext uri="{FF2B5EF4-FFF2-40B4-BE49-F238E27FC236}">
                <a16:creationId xmlns:a16="http://schemas.microsoft.com/office/drawing/2014/main" id="{DB8C4962-5329-4CAC-A6CB-88606D921300}"/>
              </a:ext>
            </a:extLst>
          </p:cNvPr>
          <p:cNvPicPr>
            <a:picLocks noChangeAspect="1"/>
          </p:cNvPicPr>
          <p:nvPr/>
        </p:nvPicPr>
        <p:blipFill>
          <a:blip r:embed="rId4"/>
          <a:stretch>
            <a:fillRect/>
          </a:stretch>
        </p:blipFill>
        <p:spPr>
          <a:xfrm>
            <a:off x="1813047" y="1094379"/>
            <a:ext cx="1685925" cy="3057525"/>
          </a:xfrm>
          <a:prstGeom prst="rect">
            <a:avLst/>
          </a:prstGeom>
        </p:spPr>
      </p:pic>
    </p:spTree>
    <p:extLst>
      <p:ext uri="{BB962C8B-B14F-4D97-AF65-F5344CB8AC3E}">
        <p14:creationId xmlns:p14="http://schemas.microsoft.com/office/powerpoint/2010/main" val="41682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pic>
        <p:nvPicPr>
          <p:cNvPr id="6" name="Picture 5">
            <a:extLst>
              <a:ext uri="{FF2B5EF4-FFF2-40B4-BE49-F238E27FC236}">
                <a16:creationId xmlns:a16="http://schemas.microsoft.com/office/drawing/2014/main" id="{37949AE5-D60E-4936-B98F-425E2E107293}"/>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4530011" cy="3172141"/>
          </a:xfrm>
        </p:spPr>
        <p:txBody>
          <a:bodyPr vert="horz" anchor="t"/>
          <a:lstStyle/>
          <a:p>
            <a:pPr marL="342900" indent="-342900">
              <a:buFont typeface="Arial"/>
              <a:buChar char="•"/>
            </a:pPr>
            <a:r>
              <a:rPr lang="en-GB" sz="2000" dirty="0">
                <a:latin typeface="Arial"/>
                <a:cs typeface="Arial"/>
              </a:rPr>
              <a:t>Defining Functions</a:t>
            </a:r>
          </a:p>
          <a:p>
            <a:pPr marL="342900" indent="-342900">
              <a:buFont typeface="Arial"/>
              <a:buChar char="•"/>
            </a:pPr>
            <a:r>
              <a:rPr lang="en-GB" sz="2000" dirty="0">
                <a:latin typeface="Arial"/>
                <a:cs typeface="Arial"/>
              </a:rPr>
              <a:t>Function Arguments</a:t>
            </a:r>
          </a:p>
          <a:p>
            <a:pPr marL="342900" indent="-342900">
              <a:buFont typeface="Arial"/>
              <a:buChar char="•"/>
            </a:pPr>
            <a:r>
              <a:rPr lang="en-GB" sz="2000" dirty="0">
                <a:latin typeface="Arial"/>
                <a:cs typeface="Arial"/>
              </a:rPr>
              <a:t>Recursion</a:t>
            </a:r>
          </a:p>
          <a:p>
            <a:pPr marL="342900" indent="-342900">
              <a:buFont typeface="Arial"/>
              <a:buChar char="•"/>
            </a:pPr>
            <a:r>
              <a:rPr lang="en-GB" sz="2000" dirty="0">
                <a:latin typeface="Arial"/>
                <a:cs typeface="Arial"/>
              </a:rPr>
              <a:t>Variable Scope</a:t>
            </a:r>
          </a:p>
        </p:txBody>
      </p:sp>
    </p:spTree>
    <p:extLst>
      <p:ext uri="{BB962C8B-B14F-4D97-AF65-F5344CB8AC3E}">
        <p14:creationId xmlns:p14="http://schemas.microsoft.com/office/powerpoint/2010/main" val="249947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t>Functions</a:t>
            </a:r>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3</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have using functions such as print(), input(), and sum() for some time now</a:t>
            </a:r>
          </a:p>
          <a:p>
            <a:pPr marL="342900" indent="-342900">
              <a:buFont typeface="Arial"/>
              <a:buChar char="•"/>
            </a:pPr>
            <a:r>
              <a:rPr lang="en-GB" sz="2000" dirty="0">
                <a:latin typeface="Arial"/>
                <a:cs typeface="Arial"/>
              </a:rPr>
              <a:t>Functions are just a special type of variable which we can run by following them with a pair of brackets, filled with arguments</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These allow us to run complicated tasks with a small amount of code</a:t>
            </a:r>
          </a:p>
          <a:p>
            <a:pPr marL="342900" indent="-342900">
              <a:buFont typeface="Arial"/>
              <a:buChar char="•"/>
            </a:pPr>
            <a:r>
              <a:rPr lang="en-GB" sz="2000" dirty="0">
                <a:latin typeface="Arial"/>
                <a:cs typeface="Arial"/>
              </a:rPr>
              <a:t>We can define our own functions</a:t>
            </a:r>
          </a:p>
          <a:p>
            <a:pPr marL="342900" indent="-342900">
              <a:buFont typeface="Arial"/>
              <a:buChar char="•"/>
            </a:pPr>
            <a:r>
              <a:rPr lang="en-GB" sz="2000" dirty="0">
                <a:latin typeface="Arial"/>
                <a:cs typeface="Arial"/>
              </a:rPr>
              <a:t>This has the added advantage of allowing us to reuse code</a:t>
            </a:r>
          </a:p>
          <a:p>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p:txBody>
      </p:sp>
      <p:pic>
        <p:nvPicPr>
          <p:cNvPr id="4" name="Picture 3">
            <a:extLst>
              <a:ext uri="{FF2B5EF4-FFF2-40B4-BE49-F238E27FC236}">
                <a16:creationId xmlns:a16="http://schemas.microsoft.com/office/drawing/2014/main" id="{36684521-AA4D-4E91-A3E8-06689096CD9F}"/>
              </a:ext>
            </a:extLst>
          </p:cNvPr>
          <p:cNvPicPr>
            <a:picLocks noChangeAspect="1"/>
          </p:cNvPicPr>
          <p:nvPr/>
        </p:nvPicPr>
        <p:blipFill>
          <a:blip r:embed="rId3"/>
          <a:stretch>
            <a:fillRect/>
          </a:stretch>
        </p:blipFill>
        <p:spPr>
          <a:xfrm>
            <a:off x="3024187" y="2345012"/>
            <a:ext cx="3095625" cy="962025"/>
          </a:xfrm>
          <a:prstGeom prst="rect">
            <a:avLst/>
          </a:prstGeom>
        </p:spPr>
      </p:pic>
    </p:spTree>
    <p:extLst>
      <p:ext uri="{BB962C8B-B14F-4D97-AF65-F5344CB8AC3E}">
        <p14:creationId xmlns:p14="http://schemas.microsoft.com/office/powerpoint/2010/main" val="387218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define our own functions using the def keyword with the following structure</a:t>
            </a:r>
          </a:p>
          <a:p>
            <a:pPr marL="342900" indent="-342900">
              <a:buFont typeface="Arial"/>
              <a:buChar char="•"/>
            </a:pPr>
            <a:r>
              <a:rPr lang="en-GB" sz="2000" dirty="0">
                <a:latin typeface="Arial"/>
                <a:cs typeface="Arial"/>
              </a:rPr>
              <a:t>We can then call our function as we would a normal function</a:t>
            </a:r>
          </a:p>
        </p:txBody>
      </p:sp>
      <p:pic>
        <p:nvPicPr>
          <p:cNvPr id="7" name="Picture 6">
            <a:extLst>
              <a:ext uri="{FF2B5EF4-FFF2-40B4-BE49-F238E27FC236}">
                <a16:creationId xmlns:a16="http://schemas.microsoft.com/office/drawing/2014/main" id="{0DA28137-F363-4136-B0D2-F86F907430CB}"/>
              </a:ext>
            </a:extLst>
          </p:cNvPr>
          <p:cNvPicPr>
            <a:picLocks noChangeAspect="1"/>
          </p:cNvPicPr>
          <p:nvPr/>
        </p:nvPicPr>
        <p:blipFill>
          <a:blip r:embed="rId3"/>
          <a:stretch>
            <a:fillRect/>
          </a:stretch>
        </p:blipFill>
        <p:spPr>
          <a:xfrm>
            <a:off x="1257508" y="2231665"/>
            <a:ext cx="2876550" cy="666750"/>
          </a:xfrm>
          <a:prstGeom prst="rect">
            <a:avLst/>
          </a:prstGeom>
        </p:spPr>
      </p:pic>
      <p:pic>
        <p:nvPicPr>
          <p:cNvPr id="8" name="Picture 7">
            <a:extLst>
              <a:ext uri="{FF2B5EF4-FFF2-40B4-BE49-F238E27FC236}">
                <a16:creationId xmlns:a16="http://schemas.microsoft.com/office/drawing/2014/main" id="{E7DE9797-7077-46AE-BE86-D6D96EC85E61}"/>
              </a:ext>
            </a:extLst>
          </p:cNvPr>
          <p:cNvPicPr>
            <a:picLocks noChangeAspect="1"/>
          </p:cNvPicPr>
          <p:nvPr/>
        </p:nvPicPr>
        <p:blipFill>
          <a:blip r:embed="rId4"/>
          <a:stretch>
            <a:fillRect/>
          </a:stretch>
        </p:blipFill>
        <p:spPr>
          <a:xfrm>
            <a:off x="5328716" y="2231665"/>
            <a:ext cx="2333625" cy="2038350"/>
          </a:xfrm>
          <a:prstGeom prst="rect">
            <a:avLst/>
          </a:prstGeom>
        </p:spPr>
      </p:pic>
      <p:sp>
        <p:nvSpPr>
          <p:cNvPr id="12" name="Rectangle: Rounded Corners 11">
            <a:extLst>
              <a:ext uri="{FF2B5EF4-FFF2-40B4-BE49-F238E27FC236}">
                <a16:creationId xmlns:a16="http://schemas.microsoft.com/office/drawing/2014/main" id="{3E9BDBC7-E81F-41EB-B2B8-BB8BC653ED1D}"/>
              </a:ext>
            </a:extLst>
          </p:cNvPr>
          <p:cNvSpPr/>
          <p:nvPr/>
        </p:nvSpPr>
        <p:spPr>
          <a:xfrm>
            <a:off x="1067874" y="3233448"/>
            <a:ext cx="3255818" cy="1160318"/>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NB: The code to define a function does not have any direct output</a:t>
            </a:r>
          </a:p>
        </p:txBody>
      </p:sp>
    </p:spTree>
    <p:extLst>
      <p:ext uri="{BB962C8B-B14F-4D97-AF65-F5344CB8AC3E}">
        <p14:creationId xmlns:p14="http://schemas.microsoft.com/office/powerpoint/2010/main" val="31120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5</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Some functions can be used for their effects only (e.g. print), whereas others can return a value (e.g. input, sum)</a:t>
            </a:r>
          </a:p>
          <a:p>
            <a:pPr marL="342900" indent="-342900">
              <a:buFont typeface="Arial"/>
              <a:buChar char="•"/>
            </a:pPr>
            <a:r>
              <a:rPr lang="en-GB" sz="2000" dirty="0">
                <a:latin typeface="Arial"/>
                <a:cs typeface="Arial"/>
              </a:rPr>
              <a:t>We can have our function return a value using the return key word</a:t>
            </a:r>
          </a:p>
          <a:p>
            <a:pPr marL="342900" indent="-342900">
              <a:buFont typeface="Arial"/>
              <a:buChar char="•"/>
            </a:pPr>
            <a:r>
              <a:rPr lang="en-GB" sz="2000" dirty="0">
                <a:latin typeface="Arial"/>
                <a:cs typeface="Arial"/>
              </a:rPr>
              <a:t>This can be placed anywhere but the call to the function will stop as soon as a return statement is reached</a:t>
            </a:r>
          </a:p>
        </p:txBody>
      </p:sp>
      <p:pic>
        <p:nvPicPr>
          <p:cNvPr id="4" name="Picture 3">
            <a:extLst>
              <a:ext uri="{FF2B5EF4-FFF2-40B4-BE49-F238E27FC236}">
                <a16:creationId xmlns:a16="http://schemas.microsoft.com/office/drawing/2014/main" id="{DE4AD747-6C90-4A98-B504-9A2362E7FB8E}"/>
              </a:ext>
            </a:extLst>
          </p:cNvPr>
          <p:cNvPicPr>
            <a:picLocks noChangeAspect="1"/>
          </p:cNvPicPr>
          <p:nvPr/>
        </p:nvPicPr>
        <p:blipFill>
          <a:blip r:embed="rId3"/>
          <a:stretch>
            <a:fillRect/>
          </a:stretch>
        </p:blipFill>
        <p:spPr>
          <a:xfrm>
            <a:off x="1927098" y="3079623"/>
            <a:ext cx="1485900" cy="666750"/>
          </a:xfrm>
          <a:prstGeom prst="rect">
            <a:avLst/>
          </a:prstGeom>
        </p:spPr>
      </p:pic>
      <p:pic>
        <p:nvPicPr>
          <p:cNvPr id="5" name="Picture 4">
            <a:extLst>
              <a:ext uri="{FF2B5EF4-FFF2-40B4-BE49-F238E27FC236}">
                <a16:creationId xmlns:a16="http://schemas.microsoft.com/office/drawing/2014/main" id="{84EA6233-A054-4EE2-A5E3-FDA59C58F5F5}"/>
              </a:ext>
            </a:extLst>
          </p:cNvPr>
          <p:cNvPicPr>
            <a:picLocks noChangeAspect="1"/>
          </p:cNvPicPr>
          <p:nvPr/>
        </p:nvPicPr>
        <p:blipFill>
          <a:blip r:embed="rId4"/>
          <a:stretch>
            <a:fillRect/>
          </a:stretch>
        </p:blipFill>
        <p:spPr>
          <a:xfrm>
            <a:off x="5396811" y="2831973"/>
            <a:ext cx="1476375" cy="1162050"/>
          </a:xfrm>
          <a:prstGeom prst="rect">
            <a:avLst/>
          </a:prstGeom>
        </p:spPr>
      </p:pic>
    </p:spTree>
    <p:extLst>
      <p:ext uri="{BB962C8B-B14F-4D97-AF65-F5344CB8AC3E}">
        <p14:creationId xmlns:p14="http://schemas.microsoft.com/office/powerpoint/2010/main" val="179736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Functions Puzzles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6</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Create a function called ‘greet’ which prints ‘Hello!’</a:t>
            </a:r>
          </a:p>
          <a:p>
            <a:pPr marL="342900" indent="-342900">
              <a:buFont typeface="Arial"/>
              <a:buChar char="•"/>
            </a:pPr>
            <a:r>
              <a:rPr lang="en-GB" sz="2000" dirty="0">
                <a:latin typeface="Arial"/>
                <a:cs typeface="Arial"/>
              </a:rPr>
              <a:t>Call this function once</a:t>
            </a:r>
          </a:p>
          <a:p>
            <a:pPr marL="342900" indent="-342900">
              <a:buFont typeface="Arial"/>
              <a:buChar char="•"/>
            </a:pPr>
            <a:r>
              <a:rPr lang="en-GB" sz="2000" dirty="0">
                <a:latin typeface="Arial"/>
                <a:cs typeface="Arial"/>
              </a:rPr>
              <a:t>Create a function called ‘</a:t>
            </a:r>
            <a:r>
              <a:rPr lang="en-GB" sz="2000" dirty="0" err="1">
                <a:latin typeface="Arial"/>
                <a:cs typeface="Arial"/>
              </a:rPr>
              <a:t>greet_group</a:t>
            </a:r>
            <a:r>
              <a:rPr lang="en-GB" sz="2000" dirty="0">
                <a:latin typeface="Arial"/>
                <a:cs typeface="Arial"/>
              </a:rPr>
              <a:t>’ which calls the function ‘greet’ five times using a for loop</a:t>
            </a:r>
          </a:p>
          <a:p>
            <a:pPr marL="342900" indent="-342900">
              <a:buFont typeface="Arial"/>
              <a:buChar char="•"/>
            </a:pPr>
            <a:r>
              <a:rPr lang="en-GB" sz="2000" dirty="0">
                <a:latin typeface="Arial"/>
                <a:cs typeface="Arial"/>
              </a:rPr>
              <a:t>Call this second function</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a function called ‘</a:t>
            </a:r>
            <a:r>
              <a:rPr lang="en-GB" sz="2000" dirty="0" err="1">
                <a:latin typeface="Arial"/>
                <a:cs typeface="Arial"/>
              </a:rPr>
              <a:t>two_plus_two</a:t>
            </a:r>
            <a:r>
              <a:rPr lang="en-GB" sz="2000" dirty="0">
                <a:latin typeface="Arial"/>
                <a:cs typeface="Arial"/>
              </a:rPr>
              <a:t>’ which returns the value of the sum 2 + 2</a:t>
            </a:r>
          </a:p>
        </p:txBody>
      </p:sp>
    </p:spTree>
    <p:extLst>
      <p:ext uri="{BB962C8B-B14F-4D97-AF65-F5344CB8AC3E}">
        <p14:creationId xmlns:p14="http://schemas.microsoft.com/office/powerpoint/2010/main" val="111968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Functions Puzzles Solutions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7</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pic>
        <p:nvPicPr>
          <p:cNvPr id="4" name="Picture 3">
            <a:extLst>
              <a:ext uri="{FF2B5EF4-FFF2-40B4-BE49-F238E27FC236}">
                <a16:creationId xmlns:a16="http://schemas.microsoft.com/office/drawing/2014/main" id="{69075C8C-1BD5-4A15-BAA0-2EE316970BAB}"/>
              </a:ext>
            </a:extLst>
          </p:cNvPr>
          <p:cNvPicPr>
            <a:picLocks noChangeAspect="1"/>
          </p:cNvPicPr>
          <p:nvPr/>
        </p:nvPicPr>
        <p:blipFill>
          <a:blip r:embed="rId3"/>
          <a:stretch>
            <a:fillRect/>
          </a:stretch>
        </p:blipFill>
        <p:spPr>
          <a:xfrm>
            <a:off x="1505903" y="1685925"/>
            <a:ext cx="2000250" cy="1771650"/>
          </a:xfrm>
          <a:prstGeom prst="rect">
            <a:avLst/>
          </a:prstGeom>
        </p:spPr>
      </p:pic>
      <p:pic>
        <p:nvPicPr>
          <p:cNvPr id="5" name="Picture 4">
            <a:extLst>
              <a:ext uri="{FF2B5EF4-FFF2-40B4-BE49-F238E27FC236}">
                <a16:creationId xmlns:a16="http://schemas.microsoft.com/office/drawing/2014/main" id="{16A50ACC-DBCF-4E5F-8664-AF619681A50F}"/>
              </a:ext>
            </a:extLst>
          </p:cNvPr>
          <p:cNvPicPr>
            <a:picLocks noChangeAspect="1"/>
          </p:cNvPicPr>
          <p:nvPr/>
        </p:nvPicPr>
        <p:blipFill>
          <a:blip r:embed="rId4"/>
          <a:stretch>
            <a:fillRect/>
          </a:stretch>
        </p:blipFill>
        <p:spPr>
          <a:xfrm>
            <a:off x="5285422" y="1076325"/>
            <a:ext cx="2352675" cy="2990850"/>
          </a:xfrm>
          <a:prstGeom prst="rect">
            <a:avLst/>
          </a:prstGeom>
        </p:spPr>
      </p:pic>
    </p:spTree>
    <p:extLst>
      <p:ext uri="{BB962C8B-B14F-4D97-AF65-F5344CB8AC3E}">
        <p14:creationId xmlns:p14="http://schemas.microsoft.com/office/powerpoint/2010/main" val="393077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Tangent: Function Terminology</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6" name="Text Placeholder 2">
            <a:extLst>
              <a:ext uri="{FF2B5EF4-FFF2-40B4-BE49-F238E27FC236}">
                <a16:creationId xmlns:a16="http://schemas.microsoft.com/office/drawing/2014/main" id="{28280EFD-605B-4843-8D20-931E34B69861}"/>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we’ve been vague when referring to the values that we put between the brackets when calling a function</a:t>
            </a:r>
          </a:p>
          <a:p>
            <a:pPr marL="342900" indent="-342900">
              <a:buFont typeface="Arial"/>
              <a:buChar char="•"/>
            </a:pPr>
            <a:r>
              <a:rPr lang="en-GB" sz="2000" dirty="0">
                <a:latin typeface="Arial"/>
                <a:cs typeface="Arial"/>
              </a:rPr>
              <a:t>From now on, we will refer to them with the correct terminology</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Parameter: the name of a variable in a function definition (e.g. prompt)</a:t>
            </a:r>
          </a:p>
          <a:p>
            <a:pPr marL="342900" indent="-342900">
              <a:buFont typeface="Arial"/>
              <a:buChar char="•"/>
            </a:pPr>
            <a:r>
              <a:rPr lang="en-GB" sz="2000" dirty="0">
                <a:latin typeface="Arial"/>
                <a:cs typeface="Arial"/>
              </a:rPr>
              <a:t>Argument: the value that we pass to a specific parameter (e.g. “How are you? ”)</a:t>
            </a: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When a function is called, a variable is created for each parameter taking the value of the corresponding argument</a:t>
            </a:r>
          </a:p>
        </p:txBody>
      </p:sp>
      <p:pic>
        <p:nvPicPr>
          <p:cNvPr id="4" name="Picture 3">
            <a:extLst>
              <a:ext uri="{FF2B5EF4-FFF2-40B4-BE49-F238E27FC236}">
                <a16:creationId xmlns:a16="http://schemas.microsoft.com/office/drawing/2014/main" id="{D6667FD9-4868-44A9-92F0-E18E0C355ADB}"/>
              </a:ext>
            </a:extLst>
          </p:cNvPr>
          <p:cNvPicPr>
            <a:picLocks noChangeAspect="1"/>
          </p:cNvPicPr>
          <p:nvPr/>
        </p:nvPicPr>
        <p:blipFill>
          <a:blip r:embed="rId3"/>
          <a:stretch>
            <a:fillRect/>
          </a:stretch>
        </p:blipFill>
        <p:spPr>
          <a:xfrm>
            <a:off x="1376624" y="1688740"/>
            <a:ext cx="6486525" cy="1076325"/>
          </a:xfrm>
          <a:prstGeom prst="rect">
            <a:avLst/>
          </a:prstGeom>
        </p:spPr>
      </p:pic>
    </p:spTree>
    <p:extLst>
      <p:ext uri="{BB962C8B-B14F-4D97-AF65-F5344CB8AC3E}">
        <p14:creationId xmlns:p14="http://schemas.microsoft.com/office/powerpoint/2010/main" val="450907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9A4F-1DFD-49DB-8569-F5AB18BD6161}"/>
              </a:ext>
            </a:extLst>
          </p:cNvPr>
          <p:cNvSpPr>
            <a:spLocks noGrp="1"/>
          </p:cNvSpPr>
          <p:nvPr>
            <p:ph type="title"/>
          </p:nvPr>
        </p:nvSpPr>
        <p:spPr/>
        <p:txBody>
          <a:bodyPr/>
          <a:lstStyle/>
          <a:p>
            <a:r>
              <a:rPr lang="en-GB" dirty="0">
                <a:latin typeface="Arial"/>
                <a:cs typeface="Arial"/>
              </a:rPr>
              <a:t>Function Arguments</a:t>
            </a:r>
            <a:endParaRPr lang="en-GB" dirty="0"/>
          </a:p>
        </p:txBody>
      </p:sp>
      <p:sp>
        <p:nvSpPr>
          <p:cNvPr id="3" name="Slide Number Placeholder 2">
            <a:extLst>
              <a:ext uri="{FF2B5EF4-FFF2-40B4-BE49-F238E27FC236}">
                <a16:creationId xmlns:a16="http://schemas.microsoft.com/office/drawing/2014/main" id="{7C3E703A-A386-472F-AD27-D2D983CC7A66}"/>
              </a:ext>
            </a:extLst>
          </p:cNvPr>
          <p:cNvSpPr>
            <a:spLocks noGrp="1"/>
          </p:cNvSpPr>
          <p:nvPr>
            <p:ph type="sldNum" sz="quarter" idx="4"/>
          </p:nvPr>
        </p:nvSpPr>
        <p:spPr/>
        <p:txBody>
          <a:bodyPr/>
          <a:lstStyle/>
          <a:p>
            <a:fld id="{3C4F54F3-C349-4609-AFEE-01462D5C7942}" type="slidenum">
              <a:rPr lang="en-GB" smtClean="0"/>
              <a:pPr/>
              <a:t>9</a:t>
            </a:fld>
            <a:endParaRPr lang="en-GB"/>
          </a:p>
        </p:txBody>
      </p:sp>
      <p:pic>
        <p:nvPicPr>
          <p:cNvPr id="11" name="Picture 10">
            <a:extLst>
              <a:ext uri="{FF2B5EF4-FFF2-40B4-BE49-F238E27FC236}">
                <a16:creationId xmlns:a16="http://schemas.microsoft.com/office/drawing/2014/main" id="{AE10D547-F5D1-43D9-93EA-E166E3C73F57}"/>
              </a:ext>
            </a:extLst>
          </p:cNvPr>
          <p:cNvPicPr>
            <a:picLocks noChangeAspect="1"/>
          </p:cNvPicPr>
          <p:nvPr/>
        </p:nvPicPr>
        <p:blipFill rotWithShape="1">
          <a:blip r:embed="rId2"/>
          <a:srcRect l="2982" t="3174" r="2869" b="2900"/>
          <a:stretch/>
        </p:blipFill>
        <p:spPr>
          <a:xfrm>
            <a:off x="8576572" y="4598283"/>
            <a:ext cx="498106" cy="496941"/>
          </a:xfrm>
          <a:prstGeom prst="ellipse">
            <a:avLst/>
          </a:prstGeom>
        </p:spPr>
      </p:pic>
      <p:sp>
        <p:nvSpPr>
          <p:cNvPr id="8" name="Text Placeholder 2">
            <a:extLst>
              <a:ext uri="{FF2B5EF4-FFF2-40B4-BE49-F238E27FC236}">
                <a16:creationId xmlns:a16="http://schemas.microsoft.com/office/drawing/2014/main" id="{29481D59-8541-4265-BE64-98BD1C4099AD}"/>
              </a:ext>
            </a:extLst>
          </p:cNvPr>
          <p:cNvSpPr txBox="1">
            <a:spLocks/>
          </p:cNvSpPr>
          <p:nvPr/>
        </p:nvSpPr>
        <p:spPr>
          <a:xfrm>
            <a:off x="237061" y="712956"/>
            <a:ext cx="8619938" cy="422613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allow our functions to accept arguments by specifying parameters when defining the function</a:t>
            </a:r>
          </a:p>
          <a:p>
            <a:pPr marL="342900" indent="-342900">
              <a:buFont typeface="Arial"/>
              <a:buChar char="•"/>
            </a:pPr>
            <a:r>
              <a:rPr lang="en-GB" sz="2000" dirty="0">
                <a:latin typeface="Arial"/>
                <a:cs typeface="Arial"/>
              </a:rPr>
              <a:t>We can then use these inside of the functions just like normal variables</a:t>
            </a:r>
          </a:p>
        </p:txBody>
      </p:sp>
      <p:pic>
        <p:nvPicPr>
          <p:cNvPr id="5" name="Picture 4">
            <a:extLst>
              <a:ext uri="{FF2B5EF4-FFF2-40B4-BE49-F238E27FC236}">
                <a16:creationId xmlns:a16="http://schemas.microsoft.com/office/drawing/2014/main" id="{6C681E65-EA29-4430-8AB0-7E017C0D1E9D}"/>
              </a:ext>
            </a:extLst>
          </p:cNvPr>
          <p:cNvPicPr>
            <a:picLocks noChangeAspect="1"/>
          </p:cNvPicPr>
          <p:nvPr/>
        </p:nvPicPr>
        <p:blipFill>
          <a:blip r:embed="rId3"/>
          <a:stretch>
            <a:fillRect/>
          </a:stretch>
        </p:blipFill>
        <p:spPr>
          <a:xfrm>
            <a:off x="1595247" y="3047999"/>
            <a:ext cx="2076450" cy="714375"/>
          </a:xfrm>
          <a:prstGeom prst="rect">
            <a:avLst/>
          </a:prstGeom>
        </p:spPr>
      </p:pic>
      <p:pic>
        <p:nvPicPr>
          <p:cNvPr id="6" name="Picture 5">
            <a:extLst>
              <a:ext uri="{FF2B5EF4-FFF2-40B4-BE49-F238E27FC236}">
                <a16:creationId xmlns:a16="http://schemas.microsoft.com/office/drawing/2014/main" id="{9F15A8CC-B440-47C7-BEEF-DC15A6DE9C05}"/>
              </a:ext>
            </a:extLst>
          </p:cNvPr>
          <p:cNvPicPr>
            <a:picLocks noChangeAspect="1"/>
          </p:cNvPicPr>
          <p:nvPr/>
        </p:nvPicPr>
        <p:blipFill>
          <a:blip r:embed="rId4"/>
          <a:stretch>
            <a:fillRect/>
          </a:stretch>
        </p:blipFill>
        <p:spPr>
          <a:xfrm>
            <a:off x="5967222" y="2928937"/>
            <a:ext cx="1257300" cy="952500"/>
          </a:xfrm>
          <a:prstGeom prst="rect">
            <a:avLst/>
          </a:prstGeom>
        </p:spPr>
      </p:pic>
      <p:cxnSp>
        <p:nvCxnSpPr>
          <p:cNvPr id="10" name="Straight Arrow Connector 9">
            <a:extLst>
              <a:ext uri="{FF2B5EF4-FFF2-40B4-BE49-F238E27FC236}">
                <a16:creationId xmlns:a16="http://schemas.microsoft.com/office/drawing/2014/main" id="{1342FD09-5CF0-4FCA-8BDF-32D51DE99753}"/>
              </a:ext>
            </a:extLst>
          </p:cNvPr>
          <p:cNvCxnSpPr/>
          <p:nvPr/>
        </p:nvCxnSpPr>
        <p:spPr>
          <a:xfrm>
            <a:off x="3060192" y="2862601"/>
            <a:ext cx="0" cy="2707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3C055BF-785A-4CC1-B950-8EBF844D3C3C}"/>
              </a:ext>
            </a:extLst>
          </p:cNvPr>
          <p:cNvCxnSpPr/>
          <p:nvPr/>
        </p:nvCxnSpPr>
        <p:spPr>
          <a:xfrm>
            <a:off x="6906768" y="2751613"/>
            <a:ext cx="0" cy="270743"/>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3" name="Text Placeholder 2">
            <a:extLst>
              <a:ext uri="{FF2B5EF4-FFF2-40B4-BE49-F238E27FC236}">
                <a16:creationId xmlns:a16="http://schemas.microsoft.com/office/drawing/2014/main" id="{2288600F-8DFD-4DCB-AD0F-94A1538D7031}"/>
              </a:ext>
            </a:extLst>
          </p:cNvPr>
          <p:cNvSpPr txBox="1">
            <a:spLocks/>
          </p:cNvSpPr>
          <p:nvPr/>
        </p:nvSpPr>
        <p:spPr>
          <a:xfrm>
            <a:off x="2190238" y="2527565"/>
            <a:ext cx="1768523" cy="48795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b="1" dirty="0">
                <a:solidFill>
                  <a:schemeClr val="accent1"/>
                </a:solidFill>
                <a:latin typeface="Arial"/>
                <a:cs typeface="Arial"/>
              </a:rPr>
              <a:t>Parameter</a:t>
            </a:r>
          </a:p>
        </p:txBody>
      </p:sp>
      <p:sp>
        <p:nvSpPr>
          <p:cNvPr id="14" name="Text Placeholder 2">
            <a:extLst>
              <a:ext uri="{FF2B5EF4-FFF2-40B4-BE49-F238E27FC236}">
                <a16:creationId xmlns:a16="http://schemas.microsoft.com/office/drawing/2014/main" id="{B1BE4FFA-AEEC-46A5-8088-51DA0B3A96D6}"/>
              </a:ext>
            </a:extLst>
          </p:cNvPr>
          <p:cNvSpPr txBox="1">
            <a:spLocks/>
          </p:cNvSpPr>
          <p:nvPr/>
        </p:nvSpPr>
        <p:spPr>
          <a:xfrm>
            <a:off x="6022506" y="2376025"/>
            <a:ext cx="1768523" cy="48795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1600" b="1" dirty="0">
                <a:solidFill>
                  <a:schemeClr val="accent1"/>
                </a:solidFill>
                <a:latin typeface="Arial"/>
                <a:cs typeface="Arial"/>
              </a:rPr>
              <a:t>Argument</a:t>
            </a:r>
          </a:p>
        </p:txBody>
      </p:sp>
    </p:spTree>
    <p:extLst>
      <p:ext uri="{BB962C8B-B14F-4D97-AF65-F5344CB8AC3E}">
        <p14:creationId xmlns:p14="http://schemas.microsoft.com/office/powerpoint/2010/main" val="4921092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Custom 239">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B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259</TotalTime>
  <Words>955</Words>
  <Application>Microsoft Office PowerPoint</Application>
  <PresentationFormat>On-screen Show (16:9)</PresentationFormat>
  <Paragraphs>111</Paragraphs>
  <Slides>19</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19</vt:i4>
      </vt:variant>
    </vt:vector>
  </HeadingPairs>
  <TitlesOfParts>
    <vt:vector size="26" baseType="lpstr">
      <vt:lpstr>Arial</vt:lpstr>
      <vt:lpstr>Calibri</vt:lpstr>
      <vt:lpstr>Cambria Math</vt:lpstr>
      <vt:lpstr>AZ Cover Slide Options</vt:lpstr>
      <vt:lpstr>AZ Divider Slide Options</vt:lpstr>
      <vt:lpstr>AZ Divider Slide Options - Colours</vt:lpstr>
      <vt:lpstr>AZ General Master Slide Options</vt:lpstr>
      <vt:lpstr>Beginner’s Python – Session Six</vt:lpstr>
      <vt:lpstr>Session Content</vt:lpstr>
      <vt:lpstr>Functions</vt:lpstr>
      <vt:lpstr>Functions</vt:lpstr>
      <vt:lpstr>Functions</vt:lpstr>
      <vt:lpstr>Functions Puzzles</vt:lpstr>
      <vt:lpstr>Functions Puzzles Solutions</vt:lpstr>
      <vt:lpstr>Tangent: Function Terminology</vt:lpstr>
      <vt:lpstr>Function Arguments</vt:lpstr>
      <vt:lpstr>Function Arguments</vt:lpstr>
      <vt:lpstr>Function Arguments Puzzles</vt:lpstr>
      <vt:lpstr>Function Arguments Puzzles Solutions</vt:lpstr>
      <vt:lpstr>Recursion</vt:lpstr>
      <vt:lpstr>Recursion Puzzles</vt:lpstr>
      <vt:lpstr>Recursion Puzzles Solutions</vt:lpstr>
      <vt:lpstr>Variable Scope</vt:lpstr>
      <vt:lpstr>Variable Scope</vt:lpstr>
      <vt:lpstr>Variable Scope Puzzles</vt:lpstr>
      <vt:lpstr>Variable Scope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cp:lastModifiedBy>
  <cp:revision>28</cp:revision>
  <cp:lastPrinted>2018-03-07T14:46:57Z</cp:lastPrinted>
  <dcterms:created xsi:type="dcterms:W3CDTF">2019-10-30T15:52:02Z</dcterms:created>
  <dcterms:modified xsi:type="dcterms:W3CDTF">2020-07-07T11:50:21Z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