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3.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5"/>
    <p:sldMasterId id="2147483730" r:id="rId6"/>
    <p:sldMasterId id="2147483800" r:id="rId7"/>
    <p:sldMasterId id="2147483656" r:id="rId8"/>
  </p:sldMasterIdLst>
  <p:notesMasterIdLst>
    <p:notesMasterId r:id="rId31"/>
  </p:notesMasterIdLst>
  <p:handoutMasterIdLst>
    <p:handoutMasterId r:id="rId32"/>
  </p:handoutMasterIdLst>
  <p:sldIdLst>
    <p:sldId id="359" r:id="rId9"/>
    <p:sldId id="424" r:id="rId10"/>
    <p:sldId id="378" r:id="rId11"/>
    <p:sldId id="423" r:id="rId12"/>
    <p:sldId id="425" r:id="rId13"/>
    <p:sldId id="426" r:id="rId14"/>
    <p:sldId id="427" r:id="rId15"/>
    <p:sldId id="398" r:id="rId16"/>
    <p:sldId id="429" r:id="rId17"/>
    <p:sldId id="430" r:id="rId18"/>
    <p:sldId id="431" r:id="rId19"/>
    <p:sldId id="432" r:id="rId20"/>
    <p:sldId id="433" r:id="rId21"/>
    <p:sldId id="434" r:id="rId22"/>
    <p:sldId id="435" r:id="rId23"/>
    <p:sldId id="436" r:id="rId24"/>
    <p:sldId id="437" r:id="rId25"/>
    <p:sldId id="438" r:id="rId26"/>
    <p:sldId id="439" r:id="rId27"/>
    <p:sldId id="403" r:id="rId28"/>
    <p:sldId id="404" r:id="rId29"/>
    <p:sldId id="440" r:id="rId30"/>
  </p:sldIdLst>
  <p:sldSz cx="9144000" cy="5143500" type="screen16x9"/>
  <p:notesSz cx="6670675" cy="9875838"/>
  <p:custDataLst>
    <p:tags r:id="rId33"/>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6">
          <p15:clr>
            <a:srgbClr val="A4A3A4"/>
          </p15:clr>
        </p15:guide>
        <p15:guide id="7" pos="5666">
          <p15:clr>
            <a:srgbClr val="A4A3A4"/>
          </p15:clr>
        </p15:guide>
      </p15:sldGuideLst>
    </p:ext>
    <p:ext uri="{2D200454-40CA-4A62-9FC3-DE9A4176ACB9}">
      <p15:notesGuideLst xmlns:p15="http://schemas.microsoft.com/office/powerpoint/2012/main">
        <p15:guide id="1" orient="horz" pos="3111">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2874D"/>
    <a:srgbClr val="F7F7F7"/>
    <a:srgbClr val="00ADD0"/>
    <a:srgbClr val="00A9CE"/>
    <a:srgbClr val="D8DCDE"/>
    <a:srgbClr val="002F5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3504FF-247F-4D85-B376-AFBE2DA20541}" v="31" dt="2020-03-19T11:07:49.586"/>
    <p1510:client id="{458AD232-5E99-4B9F-84B9-A2E5BA4533E2}" v="1" dt="2020-03-19T10:10:07.659"/>
    <p1510:client id="{97567A43-06CF-43EB-8DE1-C288925FE876}" v="635" dt="2020-03-18T15:07:16.218"/>
    <p1510:client id="{F4A4F6B3-72F9-4822-8E52-DDD660AB8108}" v="2" dt="2020-03-19T12:29:58.3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623" autoAdjust="0"/>
    <p:restoredTop sz="94660"/>
  </p:normalViewPr>
  <p:slideViewPr>
    <p:cSldViewPr snapToGrid="0">
      <p:cViewPr varScale="1">
        <p:scale>
          <a:sx n="73" d="100"/>
          <a:sy n="73" d="100"/>
        </p:scale>
        <p:origin x="60" y="1344"/>
      </p:cViewPr>
      <p:guideLst>
        <p:guide orient="horz"/>
        <p:guide/>
        <p:guide pos="5666"/>
      </p:guideLst>
    </p:cSldViewPr>
  </p:slideViewPr>
  <p:notesTextViewPr>
    <p:cViewPr>
      <p:scale>
        <a:sx n="1" d="1"/>
        <a:sy n="1" d="1"/>
      </p:scale>
      <p:origin x="0" y="0"/>
    </p:cViewPr>
  </p:notesTextViewPr>
  <p:notesViewPr>
    <p:cSldViewPr snapToGrid="0">
      <p:cViewPr>
        <p:scale>
          <a:sx n="1" d="2"/>
          <a:sy n="1" d="2"/>
        </p:scale>
        <p:origin x="0" y="0"/>
      </p:cViewPr>
      <p:guideLst>
        <p:guide orient="horz" pos="3111"/>
        <p:guide pos="210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microsoft.com/office/2015/10/relationships/revisionInfo" Target="revisionInfo.xml"/><Relationship Id="rId21" Type="http://schemas.openxmlformats.org/officeDocument/2006/relationships/slide" Target="slides/slide13.xml"/><Relationship Id="rId34" Type="http://schemas.openxmlformats.org/officeDocument/2006/relationships/presProps" Target="presProps.xml"/><Relationship Id="rId7"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tags" Target="tags/tag1.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theme" Target="theme/theme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viewProps" Target="viewProps.xml"/><Relationship Id="rId8" Type="http://schemas.openxmlformats.org/officeDocument/2006/relationships/slideMaster" Target="slideMasters/slideMaster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cKinney, David" userId="S::kqkh779@astrazeneca.net::8b945cb3-78ce-42d7-adc5-b07bab32cd5b" providerId="AD" clId="Web-{458AD232-5E99-4B9F-84B9-A2E5BA4533E2}"/>
    <pc:docChg chg="addSld">
      <pc:chgData name="McKinney, David" userId="S::kqkh779@astrazeneca.net::8b945cb3-78ce-42d7-adc5-b07bab32cd5b" providerId="AD" clId="Web-{458AD232-5E99-4B9F-84B9-A2E5BA4533E2}" dt="2020-03-19T10:10:07.659" v="0"/>
      <pc:docMkLst>
        <pc:docMk/>
      </pc:docMkLst>
      <pc:sldChg chg="add replId">
        <pc:chgData name="McKinney, David" userId="S::kqkh779@astrazeneca.net::8b945cb3-78ce-42d7-adc5-b07bab32cd5b" providerId="AD" clId="Web-{458AD232-5E99-4B9F-84B9-A2E5BA4533E2}" dt="2020-03-19T10:10:07.659" v="0"/>
        <pc:sldMkLst>
          <pc:docMk/>
          <pc:sldMk cId="2207696395" sldId="408"/>
        </pc:sldMkLst>
      </pc:sldChg>
    </pc:docChg>
  </pc:docChgLst>
  <pc:docChgLst>
    <pc:chgData name="McKinney, David" userId="S::kqkh779@astrazeneca.net::8b945cb3-78ce-42d7-adc5-b07bab32cd5b" providerId="AD" clId="Web-{F4A4F6B3-72F9-4822-8E52-DDD660AB8108}"/>
    <pc:docChg chg="modSld">
      <pc:chgData name="McKinney, David" userId="S::kqkh779@astrazeneca.net::8b945cb3-78ce-42d7-adc5-b07bab32cd5b" providerId="AD" clId="Web-{F4A4F6B3-72F9-4822-8E52-DDD660AB8108}" dt="2020-03-19T12:29:58.308" v="1"/>
      <pc:docMkLst>
        <pc:docMk/>
      </pc:docMkLst>
      <pc:sldChg chg="addAnim modAnim">
        <pc:chgData name="McKinney, David" userId="S::kqkh779@astrazeneca.net::8b945cb3-78ce-42d7-adc5-b07bab32cd5b" providerId="AD" clId="Web-{F4A4F6B3-72F9-4822-8E52-DDD660AB8108}" dt="2020-03-19T12:29:58.308" v="1"/>
        <pc:sldMkLst>
          <pc:docMk/>
          <pc:sldMk cId="1416124321" sldId="400"/>
        </pc:sldMkLst>
      </pc:sldChg>
    </pc:docChg>
  </pc:docChgLst>
  <pc:docChgLst>
    <pc:chgData name="McKinney, David" userId="8b945cb3-78ce-42d7-adc5-b07bab32cd5b" providerId="ADAL" clId="{9EB86574-343D-42EA-B9EC-CCCDCC46014A}"/>
    <pc:docChg chg="addSld delSld modSld">
      <pc:chgData name="McKinney, David" userId="8b945cb3-78ce-42d7-adc5-b07bab32cd5b" providerId="ADAL" clId="{9EB86574-343D-42EA-B9EC-CCCDCC46014A}" dt="2020-02-21T17:29:46.879" v="1" actId="2696"/>
      <pc:docMkLst>
        <pc:docMk/>
      </pc:docMkLst>
    </pc:docChg>
  </pc:docChgLst>
  <pc:docChgLst>
    <pc:chgData name="McKinney, David" userId="8b945cb3-78ce-42d7-adc5-b07bab32cd5b" providerId="ADAL" clId="{313504FF-247F-4D85-B376-AFBE2DA20541}"/>
    <pc:docChg chg="undo custSel addSld delSld modSld sldOrd">
      <pc:chgData name="McKinney, David" userId="8b945cb3-78ce-42d7-adc5-b07bab32cd5b" providerId="ADAL" clId="{313504FF-247F-4D85-B376-AFBE2DA20541}" dt="2020-03-19T11:08:04.979" v="1354" actId="2696"/>
      <pc:docMkLst>
        <pc:docMk/>
      </pc:docMkLst>
      <pc:sldChg chg="add del ord">
        <pc:chgData name="McKinney, David" userId="8b945cb3-78ce-42d7-adc5-b07bab32cd5b" providerId="ADAL" clId="{313504FF-247F-4D85-B376-AFBE2DA20541}" dt="2020-03-19T11:02:11.078" v="1237"/>
        <pc:sldMkLst>
          <pc:docMk/>
          <pc:sldMk cId="934264226" sldId="373"/>
        </pc:sldMkLst>
      </pc:sldChg>
      <pc:sldChg chg="addSp delSp modSp">
        <pc:chgData name="McKinney, David" userId="8b945cb3-78ce-42d7-adc5-b07bab32cd5b" providerId="ADAL" clId="{313504FF-247F-4D85-B376-AFBE2DA20541}" dt="2020-03-19T10:32:43.607" v="69" actId="1076"/>
        <pc:sldMkLst>
          <pc:docMk/>
          <pc:sldMk cId="3163149161" sldId="395"/>
        </pc:sldMkLst>
        <pc:picChg chg="add mod">
          <ac:chgData name="McKinney, David" userId="8b945cb3-78ce-42d7-adc5-b07bab32cd5b" providerId="ADAL" clId="{313504FF-247F-4D85-B376-AFBE2DA20541}" dt="2020-03-19T10:32:43.607" v="69" actId="1076"/>
          <ac:picMkLst>
            <pc:docMk/>
            <pc:sldMk cId="3163149161" sldId="395"/>
            <ac:picMk id="3" creationId="{70563EEB-7B7C-492E-894B-8E54BF35DD88}"/>
          </ac:picMkLst>
        </pc:picChg>
        <pc:picChg chg="del">
          <ac:chgData name="McKinney, David" userId="8b945cb3-78ce-42d7-adc5-b07bab32cd5b" providerId="ADAL" clId="{313504FF-247F-4D85-B376-AFBE2DA20541}" dt="2020-03-19T10:32:36.089" v="65" actId="478"/>
          <ac:picMkLst>
            <pc:docMk/>
            <pc:sldMk cId="3163149161" sldId="395"/>
            <ac:picMk id="10" creationId="{BEB4CE52-3BE4-4894-A587-27F345D8AE0A}"/>
          </ac:picMkLst>
        </pc:picChg>
      </pc:sldChg>
      <pc:sldChg chg="del">
        <pc:chgData name="McKinney, David" userId="8b945cb3-78ce-42d7-adc5-b07bab32cd5b" providerId="ADAL" clId="{313504FF-247F-4D85-B376-AFBE2DA20541}" dt="2020-03-19T11:05:27.731" v="1299" actId="2696"/>
        <pc:sldMkLst>
          <pc:docMk/>
          <pc:sldMk cId="2693540477" sldId="405"/>
        </pc:sldMkLst>
      </pc:sldChg>
      <pc:sldChg chg="add del">
        <pc:chgData name="McKinney, David" userId="8b945cb3-78ce-42d7-adc5-b07bab32cd5b" providerId="ADAL" clId="{313504FF-247F-4D85-B376-AFBE2DA20541}" dt="2020-03-19T11:08:04.979" v="1354" actId="2696"/>
        <pc:sldMkLst>
          <pc:docMk/>
          <pc:sldMk cId="4265845665" sldId="407"/>
        </pc:sldMkLst>
      </pc:sldChg>
      <pc:sldChg chg="addSp delSp modSp ord">
        <pc:chgData name="McKinney, David" userId="8b945cb3-78ce-42d7-adc5-b07bab32cd5b" providerId="ADAL" clId="{313504FF-247F-4D85-B376-AFBE2DA20541}" dt="2020-03-19T10:47:32.699" v="1105" actId="1076"/>
        <pc:sldMkLst>
          <pc:docMk/>
          <pc:sldMk cId="2207696395" sldId="408"/>
        </pc:sldMkLst>
        <pc:spChg chg="mod">
          <ac:chgData name="McKinney, David" userId="8b945cb3-78ce-42d7-adc5-b07bab32cd5b" providerId="ADAL" clId="{313504FF-247F-4D85-B376-AFBE2DA20541}" dt="2020-03-19T10:20:19.158" v="56" actId="20577"/>
          <ac:spMkLst>
            <pc:docMk/>
            <pc:sldMk cId="2207696395" sldId="408"/>
            <ac:spMk id="2" creationId="{516E73CD-A95D-4DF8-9106-AE85AA22CCE5}"/>
          </ac:spMkLst>
        </pc:spChg>
        <pc:spChg chg="add del mod">
          <ac:chgData name="McKinney, David" userId="8b945cb3-78ce-42d7-adc5-b07bab32cd5b" providerId="ADAL" clId="{313504FF-247F-4D85-B376-AFBE2DA20541}" dt="2020-03-19T10:30:15.340" v="64" actId="478"/>
          <ac:spMkLst>
            <pc:docMk/>
            <pc:sldMk cId="2207696395" sldId="408"/>
            <ac:spMk id="3" creationId="{7444A5B1-4FF6-4885-A6D0-8A0D5430DE92}"/>
          </ac:spMkLst>
        </pc:spChg>
        <pc:spChg chg="add mod">
          <ac:chgData name="McKinney, David" userId="8b945cb3-78ce-42d7-adc5-b07bab32cd5b" providerId="ADAL" clId="{313504FF-247F-4D85-B376-AFBE2DA20541}" dt="2020-03-19T10:47:24.836" v="1102" actId="1076"/>
          <ac:spMkLst>
            <pc:docMk/>
            <pc:sldMk cId="2207696395" sldId="408"/>
            <ac:spMk id="6" creationId="{F62760CF-B8A4-4851-9297-55DCE1110066}"/>
          </ac:spMkLst>
        </pc:spChg>
        <pc:spChg chg="del">
          <ac:chgData name="McKinney, David" userId="8b945cb3-78ce-42d7-adc5-b07bab32cd5b" providerId="ADAL" clId="{313504FF-247F-4D85-B376-AFBE2DA20541}" dt="2020-03-19T10:19:54.949" v="5" actId="478"/>
          <ac:spMkLst>
            <pc:docMk/>
            <pc:sldMk cId="2207696395" sldId="408"/>
            <ac:spMk id="8" creationId="{8D0564E5-6E64-4A8F-ABBB-5C94A0F949B1}"/>
          </ac:spMkLst>
        </pc:spChg>
        <pc:spChg chg="del">
          <ac:chgData name="McKinney, David" userId="8b945cb3-78ce-42d7-adc5-b07bab32cd5b" providerId="ADAL" clId="{313504FF-247F-4D85-B376-AFBE2DA20541}" dt="2020-03-19T10:19:53.530" v="4" actId="478"/>
          <ac:spMkLst>
            <pc:docMk/>
            <pc:sldMk cId="2207696395" sldId="408"/>
            <ac:spMk id="15" creationId="{AD074101-9413-4A36-BE7E-CE512AEC5E88}"/>
          </ac:spMkLst>
        </pc:spChg>
        <pc:picChg chg="del">
          <ac:chgData name="McKinney, David" userId="8b945cb3-78ce-42d7-adc5-b07bab32cd5b" providerId="ADAL" clId="{313504FF-247F-4D85-B376-AFBE2DA20541}" dt="2020-03-19T10:19:47.718" v="0" actId="478"/>
          <ac:picMkLst>
            <pc:docMk/>
            <pc:sldMk cId="2207696395" sldId="408"/>
            <ac:picMk id="5" creationId="{08A3A82F-3BF3-492C-A005-7FDB5AA91B86}"/>
          </ac:picMkLst>
        </pc:picChg>
        <pc:picChg chg="add mod modCrop">
          <ac:chgData name="McKinney, David" userId="8b945cb3-78ce-42d7-adc5-b07bab32cd5b" providerId="ADAL" clId="{313504FF-247F-4D85-B376-AFBE2DA20541}" dt="2020-03-19T10:46:20.188" v="1089" actId="1076"/>
          <ac:picMkLst>
            <pc:docMk/>
            <pc:sldMk cId="2207696395" sldId="408"/>
            <ac:picMk id="7" creationId="{D4069691-42C2-4320-863F-A64C9C28A557}"/>
          </ac:picMkLst>
        </pc:picChg>
        <pc:picChg chg="add mod">
          <ac:chgData name="McKinney, David" userId="8b945cb3-78ce-42d7-adc5-b07bab32cd5b" providerId="ADAL" clId="{313504FF-247F-4D85-B376-AFBE2DA20541}" dt="2020-03-19T10:46:23.533" v="1090" actId="1076"/>
          <ac:picMkLst>
            <pc:docMk/>
            <pc:sldMk cId="2207696395" sldId="408"/>
            <ac:picMk id="9" creationId="{0BD6976E-67A6-4E27-82AB-A24AAD30B20A}"/>
          </ac:picMkLst>
        </pc:picChg>
        <pc:picChg chg="del">
          <ac:chgData name="McKinney, David" userId="8b945cb3-78ce-42d7-adc5-b07bab32cd5b" providerId="ADAL" clId="{313504FF-247F-4D85-B376-AFBE2DA20541}" dt="2020-03-19T10:19:49.173" v="1" actId="478"/>
          <ac:picMkLst>
            <pc:docMk/>
            <pc:sldMk cId="2207696395" sldId="408"/>
            <ac:picMk id="14" creationId="{1BC1FDC2-C4F2-4BA9-8473-D1F97E61333A}"/>
          </ac:picMkLst>
        </pc:picChg>
        <pc:picChg chg="add mod">
          <ac:chgData name="McKinney, David" userId="8b945cb3-78ce-42d7-adc5-b07bab32cd5b" providerId="ADAL" clId="{313504FF-247F-4D85-B376-AFBE2DA20541}" dt="2020-03-19T10:47:15.094" v="1098" actId="1076"/>
          <ac:picMkLst>
            <pc:docMk/>
            <pc:sldMk cId="2207696395" sldId="408"/>
            <ac:picMk id="17" creationId="{130F6512-987F-4F60-BBE4-2BC6702D6F2A}"/>
          </ac:picMkLst>
        </pc:picChg>
        <pc:cxnChg chg="del mod">
          <ac:chgData name="McKinney, David" userId="8b945cb3-78ce-42d7-adc5-b07bab32cd5b" providerId="ADAL" clId="{313504FF-247F-4D85-B376-AFBE2DA20541}" dt="2020-03-19T10:19:51.531" v="3" actId="478"/>
          <ac:cxnSpMkLst>
            <pc:docMk/>
            <pc:sldMk cId="2207696395" sldId="408"/>
            <ac:cxnSpMk id="10" creationId="{96AEC68A-4DAA-4A2A-BF1C-CFAB89689722}"/>
          </ac:cxnSpMkLst>
        </pc:cxnChg>
        <pc:cxnChg chg="add mod">
          <ac:chgData name="McKinney, David" userId="8b945cb3-78ce-42d7-adc5-b07bab32cd5b" providerId="ADAL" clId="{313504FF-247F-4D85-B376-AFBE2DA20541}" dt="2020-03-19T10:47:28.116" v="1103" actId="1076"/>
          <ac:cxnSpMkLst>
            <pc:docMk/>
            <pc:sldMk cId="2207696395" sldId="408"/>
            <ac:cxnSpMk id="12" creationId="{38FDA2F0-5F53-4E33-8785-3C6A1832F423}"/>
          </ac:cxnSpMkLst>
        </pc:cxnChg>
        <pc:cxnChg chg="add mod">
          <ac:chgData name="McKinney, David" userId="8b945cb3-78ce-42d7-adc5-b07bab32cd5b" providerId="ADAL" clId="{313504FF-247F-4D85-B376-AFBE2DA20541}" dt="2020-03-19T10:46:33.823" v="1094" actId="14100"/>
          <ac:cxnSpMkLst>
            <pc:docMk/>
            <pc:sldMk cId="2207696395" sldId="408"/>
            <ac:cxnSpMk id="16" creationId="{931FB241-B967-4B03-83BD-9A11B2B1E223}"/>
          </ac:cxnSpMkLst>
        </pc:cxnChg>
        <pc:cxnChg chg="add mod">
          <ac:chgData name="McKinney, David" userId="8b945cb3-78ce-42d7-adc5-b07bab32cd5b" providerId="ADAL" clId="{313504FF-247F-4D85-B376-AFBE2DA20541}" dt="2020-03-19T10:47:32.699" v="1105" actId="1076"/>
          <ac:cxnSpMkLst>
            <pc:docMk/>
            <pc:sldMk cId="2207696395" sldId="408"/>
            <ac:cxnSpMk id="18" creationId="{77918A12-7FA8-4C91-AA5D-130EF33E0F3F}"/>
          </ac:cxnSpMkLst>
        </pc:cxnChg>
      </pc:sldChg>
      <pc:sldChg chg="addSp delSp modSp add">
        <pc:chgData name="McKinney, David" userId="8b945cb3-78ce-42d7-adc5-b07bab32cd5b" providerId="ADAL" clId="{313504FF-247F-4D85-B376-AFBE2DA20541}" dt="2020-03-19T11:01:04.178" v="1232" actId="20577"/>
        <pc:sldMkLst>
          <pc:docMk/>
          <pc:sldMk cId="3254885428" sldId="409"/>
        </pc:sldMkLst>
        <pc:spChg chg="del mod">
          <ac:chgData name="McKinney, David" userId="8b945cb3-78ce-42d7-adc5-b07bab32cd5b" providerId="ADAL" clId="{313504FF-247F-4D85-B376-AFBE2DA20541}" dt="2020-03-19T10:50:24.830" v="1121" actId="478"/>
          <ac:spMkLst>
            <pc:docMk/>
            <pc:sldMk cId="3254885428" sldId="409"/>
            <ac:spMk id="3" creationId="{D9F59F0A-AA59-4F15-95CC-124F6F55180D}"/>
          </ac:spMkLst>
        </pc:spChg>
        <pc:spChg chg="add del mod">
          <ac:chgData name="McKinney, David" userId="8b945cb3-78ce-42d7-adc5-b07bab32cd5b" providerId="ADAL" clId="{313504FF-247F-4D85-B376-AFBE2DA20541}" dt="2020-03-19T10:50:27.097" v="1122" actId="478"/>
          <ac:spMkLst>
            <pc:docMk/>
            <pc:sldMk cId="3254885428" sldId="409"/>
            <ac:spMk id="7" creationId="{A2474E6E-325D-417A-8E1D-D0AE0637CD43}"/>
          </ac:spMkLst>
        </pc:spChg>
        <pc:spChg chg="del mod">
          <ac:chgData name="McKinney, David" userId="8b945cb3-78ce-42d7-adc5-b07bab32cd5b" providerId="ADAL" clId="{313504FF-247F-4D85-B376-AFBE2DA20541}" dt="2020-03-19T10:48:09.333" v="1116" actId="478"/>
          <ac:spMkLst>
            <pc:docMk/>
            <pc:sldMk cId="3254885428" sldId="409"/>
            <ac:spMk id="10" creationId="{BC443F87-E1B6-44CC-A0D6-A10B8BE04F32}"/>
          </ac:spMkLst>
        </pc:spChg>
        <pc:spChg chg="add mod">
          <ac:chgData name="McKinney, David" userId="8b945cb3-78ce-42d7-adc5-b07bab32cd5b" providerId="ADAL" clId="{313504FF-247F-4D85-B376-AFBE2DA20541}" dt="2020-03-19T11:01:04.178" v="1232" actId="20577"/>
          <ac:spMkLst>
            <pc:docMk/>
            <pc:sldMk cId="3254885428" sldId="409"/>
            <ac:spMk id="12" creationId="{E00AEC2D-66EB-44F1-9AB9-95239AA886CE}"/>
          </ac:spMkLst>
        </pc:spChg>
        <pc:spChg chg="del">
          <ac:chgData name="McKinney, David" userId="8b945cb3-78ce-42d7-adc5-b07bab32cd5b" providerId="ADAL" clId="{313504FF-247F-4D85-B376-AFBE2DA20541}" dt="2020-03-19T10:51:50.860" v="1134" actId="478"/>
          <ac:spMkLst>
            <pc:docMk/>
            <pc:sldMk cId="3254885428" sldId="409"/>
            <ac:spMk id="14" creationId="{CB52CA66-3A5B-4FEC-9C9C-8FF6DCBAFFD7}"/>
          </ac:spMkLst>
        </pc:spChg>
        <pc:spChg chg="del">
          <ac:chgData name="McKinney, David" userId="8b945cb3-78ce-42d7-adc5-b07bab32cd5b" providerId="ADAL" clId="{313504FF-247F-4D85-B376-AFBE2DA20541}" dt="2020-03-19T10:51:57.612" v="1136" actId="478"/>
          <ac:spMkLst>
            <pc:docMk/>
            <pc:sldMk cId="3254885428" sldId="409"/>
            <ac:spMk id="23" creationId="{B7233CB6-FE45-4727-A3BB-9AD4A1866F44}"/>
          </ac:spMkLst>
        </pc:spChg>
        <pc:spChg chg="del mod">
          <ac:chgData name="McKinney, David" userId="8b945cb3-78ce-42d7-adc5-b07bab32cd5b" providerId="ADAL" clId="{313504FF-247F-4D85-B376-AFBE2DA20541}" dt="2020-03-19T10:52:00.544" v="1138" actId="478"/>
          <ac:spMkLst>
            <pc:docMk/>
            <pc:sldMk cId="3254885428" sldId="409"/>
            <ac:spMk id="24" creationId="{289ECF15-DE1A-4880-B0AD-7A42849FFE4C}"/>
          </ac:spMkLst>
        </pc:spChg>
        <pc:spChg chg="del">
          <ac:chgData name="McKinney, David" userId="8b945cb3-78ce-42d7-adc5-b07bab32cd5b" providerId="ADAL" clId="{313504FF-247F-4D85-B376-AFBE2DA20541}" dt="2020-03-19T10:51:50.860" v="1134" actId="478"/>
          <ac:spMkLst>
            <pc:docMk/>
            <pc:sldMk cId="3254885428" sldId="409"/>
            <ac:spMk id="25" creationId="{93761D75-E7F8-497B-A1CB-094763B546D8}"/>
          </ac:spMkLst>
        </pc:spChg>
        <pc:spChg chg="del">
          <ac:chgData name="McKinney, David" userId="8b945cb3-78ce-42d7-adc5-b07bab32cd5b" providerId="ADAL" clId="{313504FF-247F-4D85-B376-AFBE2DA20541}" dt="2020-03-19T10:51:58.965" v="1137" actId="478"/>
          <ac:spMkLst>
            <pc:docMk/>
            <pc:sldMk cId="3254885428" sldId="409"/>
            <ac:spMk id="26" creationId="{DAAA6242-8456-40AF-BACF-4111773C76F9}"/>
          </ac:spMkLst>
        </pc:spChg>
        <pc:spChg chg="add del mod">
          <ac:chgData name="McKinney, David" userId="8b945cb3-78ce-42d7-adc5-b07bab32cd5b" providerId="ADAL" clId="{313504FF-247F-4D85-B376-AFBE2DA20541}" dt="2020-03-19T10:51:56.418" v="1135" actId="478"/>
          <ac:spMkLst>
            <pc:docMk/>
            <pc:sldMk cId="3254885428" sldId="409"/>
            <ac:spMk id="27" creationId="{D2C3986A-711F-457C-B3A8-C319E1293829}"/>
          </ac:spMkLst>
        </pc:spChg>
        <pc:spChg chg="del">
          <ac:chgData name="McKinney, David" userId="8b945cb3-78ce-42d7-adc5-b07bab32cd5b" providerId="ADAL" clId="{313504FF-247F-4D85-B376-AFBE2DA20541}" dt="2020-03-19T10:47:48.542" v="1108" actId="478"/>
          <ac:spMkLst>
            <pc:docMk/>
            <pc:sldMk cId="3254885428" sldId="409"/>
            <ac:spMk id="31" creationId="{3D668F57-3019-4334-B32E-1BB9D9647B09}"/>
          </ac:spMkLst>
        </pc:spChg>
        <pc:spChg chg="del">
          <ac:chgData name="McKinney, David" userId="8b945cb3-78ce-42d7-adc5-b07bab32cd5b" providerId="ADAL" clId="{313504FF-247F-4D85-B376-AFBE2DA20541}" dt="2020-03-19T10:47:49.498" v="1109" actId="478"/>
          <ac:spMkLst>
            <pc:docMk/>
            <pc:sldMk cId="3254885428" sldId="409"/>
            <ac:spMk id="36" creationId="{94E877F8-29C9-4978-85E3-801E0A1A7613}"/>
          </ac:spMkLst>
        </pc:spChg>
        <pc:picChg chg="add mod">
          <ac:chgData name="McKinney, David" userId="8b945cb3-78ce-42d7-adc5-b07bab32cd5b" providerId="ADAL" clId="{313504FF-247F-4D85-B376-AFBE2DA20541}" dt="2020-03-19T10:57:08.989" v="1173" actId="1076"/>
          <ac:picMkLst>
            <pc:docMk/>
            <pc:sldMk cId="3254885428" sldId="409"/>
            <ac:picMk id="5" creationId="{E13E9C91-30A8-4BB1-8A9D-CCBA4652FAC3}"/>
          </ac:picMkLst>
        </pc:picChg>
        <pc:picChg chg="add mod">
          <ac:chgData name="McKinney, David" userId="8b945cb3-78ce-42d7-adc5-b07bab32cd5b" providerId="ADAL" clId="{313504FF-247F-4D85-B376-AFBE2DA20541}" dt="2020-03-19T10:55:53.437" v="1153" actId="1076"/>
          <ac:picMkLst>
            <pc:docMk/>
            <pc:sldMk cId="3254885428" sldId="409"/>
            <ac:picMk id="8" creationId="{05FD8A0F-9AA9-4958-8A8F-D87E041E6AC5}"/>
          </ac:picMkLst>
        </pc:picChg>
        <pc:picChg chg="add del mod">
          <ac:chgData name="McKinney, David" userId="8b945cb3-78ce-42d7-adc5-b07bab32cd5b" providerId="ADAL" clId="{313504FF-247F-4D85-B376-AFBE2DA20541}" dt="2020-03-19T10:56:11.577" v="1164" actId="478"/>
          <ac:picMkLst>
            <pc:docMk/>
            <pc:sldMk cId="3254885428" sldId="409"/>
            <ac:picMk id="9" creationId="{E9E13ED1-52CE-4C2B-984A-B5F54A256E77}"/>
          </ac:picMkLst>
        </pc:picChg>
        <pc:picChg chg="add mod">
          <ac:chgData name="McKinney, David" userId="8b945cb3-78ce-42d7-adc5-b07bab32cd5b" providerId="ADAL" clId="{313504FF-247F-4D85-B376-AFBE2DA20541}" dt="2020-03-19T10:57:04.029" v="1171" actId="1076"/>
          <ac:picMkLst>
            <pc:docMk/>
            <pc:sldMk cId="3254885428" sldId="409"/>
            <ac:picMk id="11" creationId="{DE760AC1-5023-41E6-B462-C289B3E8A061}"/>
          </ac:picMkLst>
        </pc:picChg>
        <pc:picChg chg="del">
          <ac:chgData name="McKinney, David" userId="8b945cb3-78ce-42d7-adc5-b07bab32cd5b" providerId="ADAL" clId="{313504FF-247F-4D85-B376-AFBE2DA20541}" dt="2020-03-19T10:47:47.190" v="1107" actId="478"/>
          <ac:picMkLst>
            <pc:docMk/>
            <pc:sldMk cId="3254885428" sldId="409"/>
            <ac:picMk id="1031" creationId="{D3531756-6469-4ECC-AA85-FDEEF0D45559}"/>
          </ac:picMkLst>
        </pc:picChg>
      </pc:sldChg>
      <pc:sldChg chg="add del">
        <pc:chgData name="McKinney, David" userId="8b945cb3-78ce-42d7-adc5-b07bab32cd5b" providerId="ADAL" clId="{313504FF-247F-4D85-B376-AFBE2DA20541}" dt="2020-03-19T11:02:05.131" v="1235"/>
        <pc:sldMkLst>
          <pc:docMk/>
          <pc:sldMk cId="1724513083" sldId="410"/>
        </pc:sldMkLst>
      </pc:sldChg>
      <pc:sldChg chg="addSp delSp modSp add">
        <pc:chgData name="McKinney, David" userId="8b945cb3-78ce-42d7-adc5-b07bab32cd5b" providerId="ADAL" clId="{313504FF-247F-4D85-B376-AFBE2DA20541}" dt="2020-03-19T11:05:22.836" v="1298" actId="1076"/>
        <pc:sldMkLst>
          <pc:docMk/>
          <pc:sldMk cId="2574551529" sldId="410"/>
        </pc:sldMkLst>
        <pc:spChg chg="add mod">
          <ac:chgData name="McKinney, David" userId="8b945cb3-78ce-42d7-adc5-b07bab32cd5b" providerId="ADAL" clId="{313504FF-247F-4D85-B376-AFBE2DA20541}" dt="2020-03-19T11:03:44.612" v="1271" actId="1076"/>
          <ac:spMkLst>
            <pc:docMk/>
            <pc:sldMk cId="2574551529" sldId="410"/>
            <ac:spMk id="5" creationId="{16FF7769-A072-4D41-90BD-363A2711128D}"/>
          </ac:spMkLst>
        </pc:spChg>
        <pc:spChg chg="del">
          <ac:chgData name="McKinney, David" userId="8b945cb3-78ce-42d7-adc5-b07bab32cd5b" providerId="ADAL" clId="{313504FF-247F-4D85-B376-AFBE2DA20541}" dt="2020-03-19T11:03:21.705" v="1239" actId="478"/>
          <ac:spMkLst>
            <pc:docMk/>
            <pc:sldMk cId="2574551529" sldId="410"/>
            <ac:spMk id="6" creationId="{F62760CF-B8A4-4851-9297-55DCE1110066}"/>
          </ac:spMkLst>
        </pc:spChg>
        <pc:spChg chg="add mod">
          <ac:chgData name="McKinney, David" userId="8b945cb3-78ce-42d7-adc5-b07bab32cd5b" providerId="ADAL" clId="{313504FF-247F-4D85-B376-AFBE2DA20541}" dt="2020-03-19T11:05:22.836" v="1298" actId="1076"/>
          <ac:spMkLst>
            <pc:docMk/>
            <pc:sldMk cId="2574551529" sldId="410"/>
            <ac:spMk id="14" creationId="{C0AA116F-64BE-4FEA-A692-8B595D5134B2}"/>
          </ac:spMkLst>
        </pc:spChg>
        <pc:picChg chg="add mod">
          <ac:chgData name="McKinney, David" userId="8b945cb3-78ce-42d7-adc5-b07bab32cd5b" providerId="ADAL" clId="{313504FF-247F-4D85-B376-AFBE2DA20541}" dt="2020-03-19T11:03:29.876" v="1250" actId="1076"/>
          <ac:picMkLst>
            <pc:docMk/>
            <pc:sldMk cId="2574551529" sldId="410"/>
            <ac:picMk id="3" creationId="{85217A60-34B0-4BE6-BF8F-BC9DBF05D8A9}"/>
          </ac:picMkLst>
        </pc:picChg>
        <pc:picChg chg="del">
          <ac:chgData name="McKinney, David" userId="8b945cb3-78ce-42d7-adc5-b07bab32cd5b" providerId="ADAL" clId="{313504FF-247F-4D85-B376-AFBE2DA20541}" dt="2020-03-19T11:03:23.282" v="1243" actId="478"/>
          <ac:picMkLst>
            <pc:docMk/>
            <pc:sldMk cId="2574551529" sldId="410"/>
            <ac:picMk id="7" creationId="{D4069691-42C2-4320-863F-A64C9C28A557}"/>
          </ac:picMkLst>
        </pc:picChg>
        <pc:picChg chg="add mod">
          <ac:chgData name="McKinney, David" userId="8b945cb3-78ce-42d7-adc5-b07bab32cd5b" providerId="ADAL" clId="{313504FF-247F-4D85-B376-AFBE2DA20541}" dt="2020-03-19T11:05:08.452" v="1277" actId="14100"/>
          <ac:picMkLst>
            <pc:docMk/>
            <pc:sldMk cId="2574551529" sldId="410"/>
            <ac:picMk id="8" creationId="{2098DAF1-BC6F-4E7C-B758-93661700F0C7}"/>
          </ac:picMkLst>
        </pc:picChg>
        <pc:picChg chg="del mod">
          <ac:chgData name="McKinney, David" userId="8b945cb3-78ce-42d7-adc5-b07bab32cd5b" providerId="ADAL" clId="{313504FF-247F-4D85-B376-AFBE2DA20541}" dt="2020-03-19T11:03:22.921" v="1242" actId="478"/>
          <ac:picMkLst>
            <pc:docMk/>
            <pc:sldMk cId="2574551529" sldId="410"/>
            <ac:picMk id="9" creationId="{0BD6976E-67A6-4E27-82AB-A24AAD30B20A}"/>
          </ac:picMkLst>
        </pc:picChg>
        <pc:picChg chg="del">
          <ac:chgData name="McKinney, David" userId="8b945cb3-78ce-42d7-adc5-b07bab32cd5b" providerId="ADAL" clId="{313504FF-247F-4D85-B376-AFBE2DA20541}" dt="2020-03-19T11:03:22.477" v="1240" actId="478"/>
          <ac:picMkLst>
            <pc:docMk/>
            <pc:sldMk cId="2574551529" sldId="410"/>
            <ac:picMk id="17" creationId="{130F6512-987F-4F60-BBE4-2BC6702D6F2A}"/>
          </ac:picMkLst>
        </pc:picChg>
        <pc:cxnChg chg="del mod">
          <ac:chgData name="McKinney, David" userId="8b945cb3-78ce-42d7-adc5-b07bab32cd5b" providerId="ADAL" clId="{313504FF-247F-4D85-B376-AFBE2DA20541}" dt="2020-03-19T11:03:24.431" v="1246" actId="478"/>
          <ac:cxnSpMkLst>
            <pc:docMk/>
            <pc:sldMk cId="2574551529" sldId="410"/>
            <ac:cxnSpMk id="12" creationId="{38FDA2F0-5F53-4E33-8785-3C6A1832F423}"/>
          </ac:cxnSpMkLst>
        </pc:cxnChg>
        <pc:cxnChg chg="del">
          <ac:chgData name="McKinney, David" userId="8b945cb3-78ce-42d7-adc5-b07bab32cd5b" providerId="ADAL" clId="{313504FF-247F-4D85-B376-AFBE2DA20541}" dt="2020-03-19T11:03:23.692" v="1244" actId="478"/>
          <ac:cxnSpMkLst>
            <pc:docMk/>
            <pc:sldMk cId="2574551529" sldId="410"/>
            <ac:cxnSpMk id="16" creationId="{931FB241-B967-4B03-83BD-9A11B2B1E223}"/>
          </ac:cxnSpMkLst>
        </pc:cxnChg>
        <pc:cxnChg chg="del">
          <ac:chgData name="McKinney, David" userId="8b945cb3-78ce-42d7-adc5-b07bab32cd5b" providerId="ADAL" clId="{313504FF-247F-4D85-B376-AFBE2DA20541}" dt="2020-03-19T11:03:25.257" v="1247" actId="478"/>
          <ac:cxnSpMkLst>
            <pc:docMk/>
            <pc:sldMk cId="2574551529" sldId="410"/>
            <ac:cxnSpMk id="18" creationId="{77918A12-7FA8-4C91-AA5D-130EF33E0F3F}"/>
          </ac:cxnSpMkLst>
        </pc:cxnChg>
      </pc:sldChg>
      <pc:sldChg chg="addSp delSp modSp add">
        <pc:chgData name="McKinney, David" userId="8b945cb3-78ce-42d7-adc5-b07bab32cd5b" providerId="ADAL" clId="{313504FF-247F-4D85-B376-AFBE2DA20541}" dt="2020-03-19T11:08:02.956" v="1353" actId="1076"/>
        <pc:sldMkLst>
          <pc:docMk/>
          <pc:sldMk cId="1525298105" sldId="411"/>
        </pc:sldMkLst>
        <pc:spChg chg="del">
          <ac:chgData name="McKinney, David" userId="8b945cb3-78ce-42d7-adc5-b07bab32cd5b" providerId="ADAL" clId="{313504FF-247F-4D85-B376-AFBE2DA20541}" dt="2020-03-19T11:07:37.594" v="1318" actId="478"/>
          <ac:spMkLst>
            <pc:docMk/>
            <pc:sldMk cId="1525298105" sldId="411"/>
            <ac:spMk id="5" creationId="{16FF7769-A072-4D41-90BD-363A2711128D}"/>
          </ac:spMkLst>
        </pc:spChg>
        <pc:spChg chg="add mod">
          <ac:chgData name="McKinney, David" userId="8b945cb3-78ce-42d7-adc5-b07bab32cd5b" providerId="ADAL" clId="{313504FF-247F-4D85-B376-AFBE2DA20541}" dt="2020-03-19T11:08:02.956" v="1353" actId="1076"/>
          <ac:spMkLst>
            <pc:docMk/>
            <pc:sldMk cId="1525298105" sldId="411"/>
            <ac:spMk id="10" creationId="{2BA9C686-DB98-4DDF-9CFF-C9232F2CE2C9}"/>
          </ac:spMkLst>
        </pc:spChg>
        <pc:spChg chg="del">
          <ac:chgData name="McKinney, David" userId="8b945cb3-78ce-42d7-adc5-b07bab32cd5b" providerId="ADAL" clId="{313504FF-247F-4D85-B376-AFBE2DA20541}" dt="2020-03-19T11:07:36.511" v="1317" actId="478"/>
          <ac:spMkLst>
            <pc:docMk/>
            <pc:sldMk cId="1525298105" sldId="411"/>
            <ac:spMk id="14" creationId="{C0AA116F-64BE-4FEA-A692-8B595D5134B2}"/>
          </ac:spMkLst>
        </pc:spChg>
        <pc:picChg chg="del">
          <ac:chgData name="McKinney, David" userId="8b945cb3-78ce-42d7-adc5-b07bab32cd5b" providerId="ADAL" clId="{313504FF-247F-4D85-B376-AFBE2DA20541}" dt="2020-03-19T11:07:34.998" v="1315" actId="478"/>
          <ac:picMkLst>
            <pc:docMk/>
            <pc:sldMk cId="1525298105" sldId="411"/>
            <ac:picMk id="3" creationId="{85217A60-34B0-4BE6-BF8F-BC9DBF05D8A9}"/>
          </ac:picMkLst>
        </pc:picChg>
        <pc:picChg chg="del">
          <ac:chgData name="McKinney, David" userId="8b945cb3-78ce-42d7-adc5-b07bab32cd5b" providerId="ADAL" clId="{313504FF-247F-4D85-B376-AFBE2DA20541}" dt="2020-03-19T11:07:35.418" v="1316" actId="478"/>
          <ac:picMkLst>
            <pc:docMk/>
            <pc:sldMk cId="1525298105" sldId="411"/>
            <ac:picMk id="8" creationId="{2098DAF1-BC6F-4E7C-B758-93661700F0C7}"/>
          </ac:picMkLst>
        </pc:picChg>
        <pc:picChg chg="add mod">
          <ac:chgData name="McKinney, David" userId="8b945cb3-78ce-42d7-adc5-b07bab32cd5b" providerId="ADAL" clId="{313504FF-247F-4D85-B376-AFBE2DA20541}" dt="2020-03-19T11:07:45.014" v="1322" actId="1076"/>
          <ac:picMkLst>
            <pc:docMk/>
            <pc:sldMk cId="1525298105" sldId="411"/>
            <ac:picMk id="9" creationId="{8F2B5345-863B-491F-BCF2-17FC41BF9C25}"/>
          </ac:picMkLst>
        </pc:picChg>
      </pc:sldChg>
      <pc:sldChg chg="addSp delSp modSp add del">
        <pc:chgData name="McKinney, David" userId="8b945cb3-78ce-42d7-adc5-b07bab32cd5b" providerId="ADAL" clId="{313504FF-247F-4D85-B376-AFBE2DA20541}" dt="2020-03-19T11:07:05.290" v="1312"/>
        <pc:sldMkLst>
          <pc:docMk/>
          <pc:sldMk cId="3798036161" sldId="411"/>
        </pc:sldMkLst>
        <pc:spChg chg="add del">
          <ac:chgData name="McKinney, David" userId="8b945cb3-78ce-42d7-adc5-b07bab32cd5b" providerId="ADAL" clId="{313504FF-247F-4D85-B376-AFBE2DA20541}" dt="2020-03-19T11:07:01.751" v="1307" actId="478"/>
          <ac:spMkLst>
            <pc:docMk/>
            <pc:sldMk cId="3798036161" sldId="411"/>
            <ac:spMk id="5" creationId="{16FF7769-A072-4D41-90BD-363A2711128D}"/>
          </ac:spMkLst>
        </pc:spChg>
        <pc:spChg chg="add del mod">
          <ac:chgData name="McKinney, David" userId="8b945cb3-78ce-42d7-adc5-b07bab32cd5b" providerId="ADAL" clId="{313504FF-247F-4D85-B376-AFBE2DA20541}" dt="2020-03-19T11:07:02.919" v="1309" actId="6549"/>
          <ac:spMkLst>
            <pc:docMk/>
            <pc:sldMk cId="3798036161" sldId="411"/>
            <ac:spMk id="14" creationId="{C0AA116F-64BE-4FEA-A692-8B595D5134B2}"/>
          </ac:spMkLst>
        </pc:spChg>
        <pc:picChg chg="add del">
          <ac:chgData name="McKinney, David" userId="8b945cb3-78ce-42d7-adc5-b07bab32cd5b" providerId="ADAL" clId="{313504FF-247F-4D85-B376-AFBE2DA20541}" dt="2020-03-19T11:07:04.707" v="1311" actId="478"/>
          <ac:picMkLst>
            <pc:docMk/>
            <pc:sldMk cId="3798036161" sldId="411"/>
            <ac:picMk id="3" creationId="{85217A60-34B0-4BE6-BF8F-BC9DBF05D8A9}"/>
          </ac:picMkLst>
        </pc:picChg>
        <pc:picChg chg="add del">
          <ac:chgData name="McKinney, David" userId="8b945cb3-78ce-42d7-adc5-b07bab32cd5b" providerId="ADAL" clId="{313504FF-247F-4D85-B376-AFBE2DA20541}" dt="2020-03-19T11:07:03.820" v="1310" actId="478"/>
          <ac:picMkLst>
            <pc:docMk/>
            <pc:sldMk cId="3798036161" sldId="411"/>
            <ac:picMk id="8" creationId="{2098DAF1-BC6F-4E7C-B758-93661700F0C7}"/>
          </ac:picMkLst>
        </pc:picChg>
      </pc:sldChg>
    </pc:docChg>
  </pc:docChgLst>
  <pc:docChgLst>
    <pc:chgData name="Porter, Mark" userId="b07d94d0-d1a4-45e8-be22-2181e9252090" providerId="ADAL" clId="{97567A43-06CF-43EB-8DE1-C288925FE876}"/>
    <pc:docChg chg="undo custSel addSld delSld modSld sldOrd">
      <pc:chgData name="Porter, Mark" userId="b07d94d0-d1a4-45e8-be22-2181e9252090" providerId="ADAL" clId="{97567A43-06CF-43EB-8DE1-C288925FE876}" dt="2020-03-18T15:07:49.718" v="2198" actId="14861"/>
      <pc:docMkLst>
        <pc:docMk/>
      </pc:docMkLst>
      <pc:sldChg chg="addSp delSp modSp del">
        <pc:chgData name="Porter, Mark" userId="b07d94d0-d1a4-45e8-be22-2181e9252090" providerId="ADAL" clId="{97567A43-06CF-43EB-8DE1-C288925FE876}" dt="2020-03-18T14:00:15.823" v="1841" actId="2696"/>
        <pc:sldMkLst>
          <pc:docMk/>
          <pc:sldMk cId="278428589" sldId="373"/>
        </pc:sldMkLst>
        <pc:spChg chg="add del mod">
          <ac:chgData name="Porter, Mark" userId="b07d94d0-d1a4-45e8-be22-2181e9252090" providerId="ADAL" clId="{97567A43-06CF-43EB-8DE1-C288925FE876}" dt="2020-03-04T12:40:37.812" v="1440" actId="478"/>
          <ac:spMkLst>
            <pc:docMk/>
            <pc:sldMk cId="278428589" sldId="373"/>
            <ac:spMk id="3" creationId="{3C9AF0D5-EE2E-4A09-9F84-F988647DABAE}"/>
          </ac:spMkLst>
        </pc:spChg>
        <pc:spChg chg="add del mod">
          <ac:chgData name="Porter, Mark" userId="b07d94d0-d1a4-45e8-be22-2181e9252090" providerId="ADAL" clId="{97567A43-06CF-43EB-8DE1-C288925FE876}" dt="2020-03-04T14:02:04.401" v="1691" actId="478"/>
          <ac:spMkLst>
            <pc:docMk/>
            <pc:sldMk cId="278428589" sldId="373"/>
            <ac:spMk id="7" creationId="{14794066-FD52-4AF6-AA00-9E5A489C1FCE}"/>
          </ac:spMkLst>
        </pc:spChg>
        <pc:spChg chg="mod">
          <ac:chgData name="Porter, Mark" userId="b07d94d0-d1a4-45e8-be22-2181e9252090" providerId="ADAL" clId="{97567A43-06CF-43EB-8DE1-C288925FE876}" dt="2020-03-04T14:03:59.376" v="1789" actId="20577"/>
          <ac:spMkLst>
            <pc:docMk/>
            <pc:sldMk cId="278428589" sldId="373"/>
            <ac:spMk id="8" creationId="{8D0564E5-6E64-4A8F-ABBB-5C94A0F949B1}"/>
          </ac:spMkLst>
        </pc:spChg>
        <pc:spChg chg="add del mod">
          <ac:chgData name="Porter, Mark" userId="b07d94d0-d1a4-45e8-be22-2181e9252090" providerId="ADAL" clId="{97567A43-06CF-43EB-8DE1-C288925FE876}" dt="2020-03-04T14:04:02.648" v="1791"/>
          <ac:spMkLst>
            <pc:docMk/>
            <pc:sldMk cId="278428589" sldId="373"/>
            <ac:spMk id="12" creationId="{A4BFC374-6C3E-450B-922F-E8895B9962CD}"/>
          </ac:spMkLst>
        </pc:spChg>
        <pc:spChg chg="add mod">
          <ac:chgData name="Porter, Mark" userId="b07d94d0-d1a4-45e8-be22-2181e9252090" providerId="ADAL" clId="{97567A43-06CF-43EB-8DE1-C288925FE876}" dt="2020-03-04T14:06:15.760" v="1810" actId="1076"/>
          <ac:spMkLst>
            <pc:docMk/>
            <pc:sldMk cId="278428589" sldId="373"/>
            <ac:spMk id="15" creationId="{AD074101-9413-4A36-BE7E-CE512AEC5E88}"/>
          </ac:spMkLst>
        </pc:spChg>
        <pc:picChg chg="mod modCrop">
          <ac:chgData name="Porter, Mark" userId="b07d94d0-d1a4-45e8-be22-2181e9252090" providerId="ADAL" clId="{97567A43-06CF-43EB-8DE1-C288925FE876}" dt="2020-03-04T14:05:56.503" v="1798" actId="732"/>
          <ac:picMkLst>
            <pc:docMk/>
            <pc:sldMk cId="278428589" sldId="373"/>
            <ac:picMk id="5" creationId="{08A3A82F-3BF3-492C-A005-7FDB5AA91B86}"/>
          </ac:picMkLst>
        </pc:picChg>
        <pc:picChg chg="add del mod modCrop">
          <ac:chgData name="Porter, Mark" userId="b07d94d0-d1a4-45e8-be22-2181e9252090" providerId="ADAL" clId="{97567A43-06CF-43EB-8DE1-C288925FE876}" dt="2020-03-04T14:02:05.026" v="1692" actId="478"/>
          <ac:picMkLst>
            <pc:docMk/>
            <pc:sldMk cId="278428589" sldId="373"/>
            <ac:picMk id="6" creationId="{8273F86C-4961-4991-ADF2-54D72139F1EA}"/>
          </ac:picMkLst>
        </pc:picChg>
        <pc:picChg chg="add mod modCrop">
          <ac:chgData name="Porter, Mark" userId="b07d94d0-d1a4-45e8-be22-2181e9252090" providerId="ADAL" clId="{97567A43-06CF-43EB-8DE1-C288925FE876}" dt="2020-03-04T14:06:06.439" v="1808" actId="1036"/>
          <ac:picMkLst>
            <pc:docMk/>
            <pc:sldMk cId="278428589" sldId="373"/>
            <ac:picMk id="14" creationId="{1BC1FDC2-C4F2-4BA9-8473-D1F97E61333A}"/>
          </ac:picMkLst>
        </pc:picChg>
        <pc:cxnChg chg="add mod">
          <ac:chgData name="Porter, Mark" userId="b07d94d0-d1a4-45e8-be22-2181e9252090" providerId="ADAL" clId="{97567A43-06CF-43EB-8DE1-C288925FE876}" dt="2020-03-04T14:06:19.475" v="1811" actId="14100"/>
          <ac:cxnSpMkLst>
            <pc:docMk/>
            <pc:sldMk cId="278428589" sldId="373"/>
            <ac:cxnSpMk id="10" creationId="{96AEC68A-4DAA-4A2A-BF1C-CFAB89689722}"/>
          </ac:cxnSpMkLst>
        </pc:cxnChg>
      </pc:sldChg>
      <pc:sldChg chg="add">
        <pc:chgData name="Porter, Mark" userId="b07d94d0-d1a4-45e8-be22-2181e9252090" providerId="ADAL" clId="{97567A43-06CF-43EB-8DE1-C288925FE876}" dt="2020-03-18T14:00:20.911" v="1842"/>
        <pc:sldMkLst>
          <pc:docMk/>
          <pc:sldMk cId="934264226" sldId="373"/>
        </pc:sldMkLst>
      </pc:sldChg>
      <pc:sldChg chg="modSp">
        <pc:chgData name="Porter, Mark" userId="b07d94d0-d1a4-45e8-be22-2181e9252090" providerId="ADAL" clId="{97567A43-06CF-43EB-8DE1-C288925FE876}" dt="2020-03-03T18:34:17.780" v="1283" actId="1076"/>
        <pc:sldMkLst>
          <pc:docMk/>
          <pc:sldMk cId="2729279789" sldId="402"/>
        </pc:sldMkLst>
        <pc:picChg chg="mod">
          <ac:chgData name="Porter, Mark" userId="b07d94d0-d1a4-45e8-be22-2181e9252090" providerId="ADAL" clId="{97567A43-06CF-43EB-8DE1-C288925FE876}" dt="2020-03-03T18:34:17.780" v="1283" actId="1076"/>
          <ac:picMkLst>
            <pc:docMk/>
            <pc:sldMk cId="2729279789" sldId="402"/>
            <ac:picMk id="7" creationId="{43D3E9B7-1B65-4696-ADC1-B48831C7CB4C}"/>
          </ac:picMkLst>
        </pc:picChg>
      </pc:sldChg>
      <pc:sldChg chg="addSp delSp modSp add delAnim">
        <pc:chgData name="Porter, Mark" userId="b07d94d0-d1a4-45e8-be22-2181e9252090" providerId="ADAL" clId="{97567A43-06CF-43EB-8DE1-C288925FE876}" dt="2020-03-18T15:07:49.718" v="2198" actId="14861"/>
        <pc:sldMkLst>
          <pc:docMk/>
          <pc:sldMk cId="2693540477" sldId="405"/>
        </pc:sldMkLst>
        <pc:spChg chg="mod">
          <ac:chgData name="Porter, Mark" userId="b07d94d0-d1a4-45e8-be22-2181e9252090" providerId="ADAL" clId="{97567A43-06CF-43EB-8DE1-C288925FE876}" dt="2020-03-18T14:15:58.614" v="2170" actId="14100"/>
          <ac:spMkLst>
            <pc:docMk/>
            <pc:sldMk cId="2693540477" sldId="405"/>
            <ac:spMk id="3" creationId="{22A8BB33-8C79-4B3C-B2D1-53D25E6C7DE4}"/>
          </ac:spMkLst>
        </pc:spChg>
        <pc:spChg chg="del mod">
          <ac:chgData name="Porter, Mark" userId="b07d94d0-d1a4-45e8-be22-2181e9252090" providerId="ADAL" clId="{97567A43-06CF-43EB-8DE1-C288925FE876}" dt="2020-03-03T15:19:40.356" v="679" actId="478"/>
          <ac:spMkLst>
            <pc:docMk/>
            <pc:sldMk cId="2693540477" sldId="405"/>
            <ac:spMk id="6" creationId="{95BF8D1F-CC67-45AC-8D74-3AB087D57081}"/>
          </ac:spMkLst>
        </pc:spChg>
        <pc:spChg chg="add mod">
          <ac:chgData name="Porter, Mark" userId="b07d94d0-d1a4-45e8-be22-2181e9252090" providerId="ADAL" clId="{97567A43-06CF-43EB-8DE1-C288925FE876}" dt="2020-03-18T14:14:17.732" v="2151" actId="1076"/>
          <ac:spMkLst>
            <pc:docMk/>
            <pc:sldMk cId="2693540477" sldId="405"/>
            <ac:spMk id="13" creationId="{E2FD63DB-A16F-4AFD-A614-2298602D853E}"/>
          </ac:spMkLst>
        </pc:spChg>
        <pc:picChg chg="add mod modCrop">
          <ac:chgData name="Porter, Mark" userId="b07d94d0-d1a4-45e8-be22-2181e9252090" providerId="ADAL" clId="{97567A43-06CF-43EB-8DE1-C288925FE876}" dt="2020-03-18T15:07:49.718" v="2198" actId="14861"/>
          <ac:picMkLst>
            <pc:docMk/>
            <pc:sldMk cId="2693540477" sldId="405"/>
            <ac:picMk id="5" creationId="{66584491-3A3E-4147-A553-53F2237CD5C8}"/>
          </ac:picMkLst>
        </pc:picChg>
        <pc:picChg chg="del">
          <ac:chgData name="Porter, Mark" userId="b07d94d0-d1a4-45e8-be22-2181e9252090" providerId="ADAL" clId="{97567A43-06CF-43EB-8DE1-C288925FE876}" dt="2020-03-03T15:19:36.870" v="677" actId="478"/>
          <ac:picMkLst>
            <pc:docMk/>
            <pc:sldMk cId="2693540477" sldId="405"/>
            <ac:picMk id="5" creationId="{8C3570B3-8763-41F9-90FF-B7994CB0EBE2}"/>
          </ac:picMkLst>
        </pc:picChg>
        <pc:picChg chg="add mod modCrop">
          <ac:chgData name="Porter, Mark" userId="b07d94d0-d1a4-45e8-be22-2181e9252090" providerId="ADAL" clId="{97567A43-06CF-43EB-8DE1-C288925FE876}" dt="2020-03-18T15:07:49.718" v="2198" actId="14861"/>
          <ac:picMkLst>
            <pc:docMk/>
            <pc:sldMk cId="2693540477" sldId="405"/>
            <ac:picMk id="6" creationId="{1B106DA3-EEF4-44EE-BCED-2CBD54739542}"/>
          </ac:picMkLst>
        </pc:picChg>
        <pc:picChg chg="add del mod modCrop">
          <ac:chgData name="Porter, Mark" userId="b07d94d0-d1a4-45e8-be22-2181e9252090" providerId="ADAL" clId="{97567A43-06CF-43EB-8DE1-C288925FE876}" dt="2020-03-03T15:19:36.220" v="676" actId="478"/>
          <ac:picMkLst>
            <pc:docMk/>
            <pc:sldMk cId="2693540477" sldId="405"/>
            <ac:picMk id="7" creationId="{C6DB5EB2-99F6-46CC-AB01-AAFE758D1F82}"/>
          </ac:picMkLst>
        </pc:picChg>
        <pc:picChg chg="add del mod">
          <ac:chgData name="Porter, Mark" userId="b07d94d0-d1a4-45e8-be22-2181e9252090" providerId="ADAL" clId="{97567A43-06CF-43EB-8DE1-C288925FE876}" dt="2020-03-03T15:28:18.965" v="706"/>
          <ac:picMkLst>
            <pc:docMk/>
            <pc:sldMk cId="2693540477" sldId="405"/>
            <ac:picMk id="8" creationId="{6AE92786-84F5-4115-885D-438DFB90F84D}"/>
          </ac:picMkLst>
        </pc:picChg>
        <pc:picChg chg="add del mod modCrop">
          <ac:chgData name="Porter, Mark" userId="b07d94d0-d1a4-45e8-be22-2181e9252090" providerId="ADAL" clId="{97567A43-06CF-43EB-8DE1-C288925FE876}" dt="2020-03-03T16:43:00.026" v="1088" actId="478"/>
          <ac:picMkLst>
            <pc:docMk/>
            <pc:sldMk cId="2693540477" sldId="405"/>
            <ac:picMk id="9" creationId="{4AC2B146-3EAA-4142-A063-1E7E812383DD}"/>
          </ac:picMkLst>
        </pc:picChg>
        <pc:picChg chg="add del mod modCrop">
          <ac:chgData name="Porter, Mark" userId="b07d94d0-d1a4-45e8-be22-2181e9252090" providerId="ADAL" clId="{97567A43-06CF-43EB-8DE1-C288925FE876}" dt="2020-03-03T16:34:59.971" v="1064" actId="478"/>
          <ac:picMkLst>
            <pc:docMk/>
            <pc:sldMk cId="2693540477" sldId="405"/>
            <ac:picMk id="10" creationId="{AC898BE5-47EE-4374-87BB-7C99A506CE8D}"/>
          </ac:picMkLst>
        </pc:picChg>
        <pc:picChg chg="add del mod modCrop">
          <ac:chgData name="Porter, Mark" userId="b07d94d0-d1a4-45e8-be22-2181e9252090" providerId="ADAL" clId="{97567A43-06CF-43EB-8DE1-C288925FE876}" dt="2020-03-18T14:14:05.802" v="2145" actId="478"/>
          <ac:picMkLst>
            <pc:docMk/>
            <pc:sldMk cId="2693540477" sldId="405"/>
            <ac:picMk id="11" creationId="{4ADD4014-363D-484C-A07F-30DBFF5E0865}"/>
          </ac:picMkLst>
        </pc:picChg>
      </pc:sldChg>
      <pc:sldChg chg="addSp delSp modSp add ord">
        <pc:chgData name="Porter, Mark" userId="b07d94d0-d1a4-45e8-be22-2181e9252090" providerId="ADAL" clId="{97567A43-06CF-43EB-8DE1-C288925FE876}" dt="2020-03-04T14:08:34.821" v="1840" actId="1076"/>
        <pc:sldMkLst>
          <pc:docMk/>
          <pc:sldMk cId="3824816434" sldId="406"/>
        </pc:sldMkLst>
        <pc:spChg chg="mod">
          <ac:chgData name="Porter, Mark" userId="b07d94d0-d1a4-45e8-be22-2181e9252090" providerId="ADAL" clId="{97567A43-06CF-43EB-8DE1-C288925FE876}" dt="2020-03-03T16:54:54.755" v="1165" actId="14100"/>
          <ac:spMkLst>
            <pc:docMk/>
            <pc:sldMk cId="3824816434" sldId="406"/>
            <ac:spMk id="2" creationId="{6FF1181F-0C76-47D0-83D2-2133FE38FB6F}"/>
          </ac:spMkLst>
        </pc:spChg>
        <pc:spChg chg="mod">
          <ac:chgData name="Porter, Mark" userId="b07d94d0-d1a4-45e8-be22-2181e9252090" providerId="ADAL" clId="{97567A43-06CF-43EB-8DE1-C288925FE876}" dt="2020-03-04T14:07:54.008" v="1834" actId="20577"/>
          <ac:spMkLst>
            <pc:docMk/>
            <pc:sldMk cId="3824816434" sldId="406"/>
            <ac:spMk id="3" creationId="{D9F59F0A-AA59-4F15-95CC-124F6F55180D}"/>
          </ac:spMkLst>
        </pc:spChg>
        <pc:spChg chg="del mod">
          <ac:chgData name="Porter, Mark" userId="b07d94d0-d1a4-45e8-be22-2181e9252090" providerId="ADAL" clId="{97567A43-06CF-43EB-8DE1-C288925FE876}" dt="2020-03-03T14:06:40.323" v="138" actId="478"/>
          <ac:spMkLst>
            <pc:docMk/>
            <pc:sldMk cId="3824816434" sldId="406"/>
            <ac:spMk id="6" creationId="{969EBBE0-EEB6-4638-8528-823DBAAA62E2}"/>
          </ac:spMkLst>
        </pc:spChg>
        <pc:spChg chg="mod">
          <ac:chgData name="Porter, Mark" userId="b07d94d0-d1a4-45e8-be22-2181e9252090" providerId="ADAL" clId="{97567A43-06CF-43EB-8DE1-C288925FE876}" dt="2020-03-04T14:08:00.969" v="1835" actId="1076"/>
          <ac:spMkLst>
            <pc:docMk/>
            <pc:sldMk cId="3824816434" sldId="406"/>
            <ac:spMk id="10" creationId="{BC443F87-E1B6-44CC-A0D6-A10B8BE04F32}"/>
          </ac:spMkLst>
        </pc:spChg>
        <pc:spChg chg="add del mod">
          <ac:chgData name="Porter, Mark" userId="b07d94d0-d1a4-45e8-be22-2181e9252090" providerId="ADAL" clId="{97567A43-06CF-43EB-8DE1-C288925FE876}" dt="2020-03-03T16:56:50.477" v="1227" actId="478"/>
          <ac:spMkLst>
            <pc:docMk/>
            <pc:sldMk cId="3824816434" sldId="406"/>
            <ac:spMk id="11" creationId="{2D24C707-AF75-4E35-B563-05A367F5441D}"/>
          </ac:spMkLst>
        </pc:spChg>
        <pc:spChg chg="add del mod">
          <ac:chgData name="Porter, Mark" userId="b07d94d0-d1a4-45e8-be22-2181e9252090" providerId="ADAL" clId="{97567A43-06CF-43EB-8DE1-C288925FE876}" dt="2020-03-03T14:25:17.884" v="234" actId="478"/>
          <ac:spMkLst>
            <pc:docMk/>
            <pc:sldMk cId="3824816434" sldId="406"/>
            <ac:spMk id="12" creationId="{D5238EA7-F34C-428F-BAB3-7B8F089CD49A}"/>
          </ac:spMkLst>
        </pc:spChg>
        <pc:spChg chg="add del mod">
          <ac:chgData name="Porter, Mark" userId="b07d94d0-d1a4-45e8-be22-2181e9252090" providerId="ADAL" clId="{97567A43-06CF-43EB-8DE1-C288925FE876}" dt="2020-03-03T14:26:13.192" v="263" actId="478"/>
          <ac:spMkLst>
            <pc:docMk/>
            <pc:sldMk cId="3824816434" sldId="406"/>
            <ac:spMk id="13" creationId="{369F3183-ECAD-4441-B28D-EAD020040D61}"/>
          </ac:spMkLst>
        </pc:spChg>
        <pc:spChg chg="add mod">
          <ac:chgData name="Porter, Mark" userId="b07d94d0-d1a4-45e8-be22-2181e9252090" providerId="ADAL" clId="{97567A43-06CF-43EB-8DE1-C288925FE876}" dt="2020-03-04T14:06:49.020" v="1818" actId="1076"/>
          <ac:spMkLst>
            <pc:docMk/>
            <pc:sldMk cId="3824816434" sldId="406"/>
            <ac:spMk id="14" creationId="{CB52CA66-3A5B-4FEC-9C9C-8FF6DCBAFFD7}"/>
          </ac:spMkLst>
        </pc:spChg>
        <pc:spChg chg="add del mod">
          <ac:chgData name="Porter, Mark" userId="b07d94d0-d1a4-45e8-be22-2181e9252090" providerId="ADAL" clId="{97567A43-06CF-43EB-8DE1-C288925FE876}" dt="2020-03-03T14:25:16.410" v="233" actId="478"/>
          <ac:spMkLst>
            <pc:docMk/>
            <pc:sldMk cId="3824816434" sldId="406"/>
            <ac:spMk id="15" creationId="{28B9DFF9-AB02-4464-B4AE-ED72746B265B}"/>
          </ac:spMkLst>
        </pc:spChg>
        <pc:spChg chg="add del">
          <ac:chgData name="Porter, Mark" userId="b07d94d0-d1a4-45e8-be22-2181e9252090" providerId="ADAL" clId="{97567A43-06CF-43EB-8DE1-C288925FE876}" dt="2020-03-03T14:26:10.535" v="262" actId="478"/>
          <ac:spMkLst>
            <pc:docMk/>
            <pc:sldMk cId="3824816434" sldId="406"/>
            <ac:spMk id="17" creationId="{3FE11FBC-9648-411C-8DFA-622D9C7F544A}"/>
          </ac:spMkLst>
        </pc:spChg>
        <pc:spChg chg="add del mod">
          <ac:chgData name="Porter, Mark" userId="b07d94d0-d1a4-45e8-be22-2181e9252090" providerId="ADAL" clId="{97567A43-06CF-43EB-8DE1-C288925FE876}" dt="2020-03-03T14:26:10.535" v="262" actId="478"/>
          <ac:spMkLst>
            <pc:docMk/>
            <pc:sldMk cId="3824816434" sldId="406"/>
            <ac:spMk id="18" creationId="{91A44409-7608-49BB-9C1A-D4AD03B3288F}"/>
          </ac:spMkLst>
        </pc:spChg>
        <pc:spChg chg="add del mod">
          <ac:chgData name="Porter, Mark" userId="b07d94d0-d1a4-45e8-be22-2181e9252090" providerId="ADAL" clId="{97567A43-06CF-43EB-8DE1-C288925FE876}" dt="2020-03-03T14:26:10.535" v="262" actId="478"/>
          <ac:spMkLst>
            <pc:docMk/>
            <pc:sldMk cId="3824816434" sldId="406"/>
            <ac:spMk id="19" creationId="{9EFD7630-1F95-4A9E-AC85-9D234D7BC595}"/>
          </ac:spMkLst>
        </pc:spChg>
        <pc:spChg chg="add del mod">
          <ac:chgData name="Porter, Mark" userId="b07d94d0-d1a4-45e8-be22-2181e9252090" providerId="ADAL" clId="{97567A43-06CF-43EB-8DE1-C288925FE876}" dt="2020-03-03T14:26:10.535" v="262" actId="478"/>
          <ac:spMkLst>
            <pc:docMk/>
            <pc:sldMk cId="3824816434" sldId="406"/>
            <ac:spMk id="20" creationId="{CC35D06D-0310-41E6-93BF-DBBA279BAF0E}"/>
          </ac:spMkLst>
        </pc:spChg>
        <pc:spChg chg="add del mod">
          <ac:chgData name="Porter, Mark" userId="b07d94d0-d1a4-45e8-be22-2181e9252090" providerId="ADAL" clId="{97567A43-06CF-43EB-8DE1-C288925FE876}" dt="2020-03-03T14:26:10.535" v="262" actId="478"/>
          <ac:spMkLst>
            <pc:docMk/>
            <pc:sldMk cId="3824816434" sldId="406"/>
            <ac:spMk id="21" creationId="{3675BEC5-E3CF-4D75-87C0-E60DC272028C}"/>
          </ac:spMkLst>
        </pc:spChg>
        <pc:spChg chg="add mod">
          <ac:chgData name="Porter, Mark" userId="b07d94d0-d1a4-45e8-be22-2181e9252090" providerId="ADAL" clId="{97567A43-06CF-43EB-8DE1-C288925FE876}" dt="2020-03-04T14:06:49.020" v="1818" actId="1076"/>
          <ac:spMkLst>
            <pc:docMk/>
            <pc:sldMk cId="3824816434" sldId="406"/>
            <ac:spMk id="23" creationId="{B7233CB6-FE45-4727-A3BB-9AD4A1866F44}"/>
          </ac:spMkLst>
        </pc:spChg>
        <pc:spChg chg="add mod">
          <ac:chgData name="Porter, Mark" userId="b07d94d0-d1a4-45e8-be22-2181e9252090" providerId="ADAL" clId="{97567A43-06CF-43EB-8DE1-C288925FE876}" dt="2020-03-04T14:06:49.020" v="1818" actId="1076"/>
          <ac:spMkLst>
            <pc:docMk/>
            <pc:sldMk cId="3824816434" sldId="406"/>
            <ac:spMk id="24" creationId="{289ECF15-DE1A-4880-B0AD-7A42849FFE4C}"/>
          </ac:spMkLst>
        </pc:spChg>
        <pc:spChg chg="add mod">
          <ac:chgData name="Porter, Mark" userId="b07d94d0-d1a4-45e8-be22-2181e9252090" providerId="ADAL" clId="{97567A43-06CF-43EB-8DE1-C288925FE876}" dt="2020-03-04T14:06:49.020" v="1818" actId="1076"/>
          <ac:spMkLst>
            <pc:docMk/>
            <pc:sldMk cId="3824816434" sldId="406"/>
            <ac:spMk id="25" creationId="{93761D75-E7F8-497B-A1CB-094763B546D8}"/>
          </ac:spMkLst>
        </pc:spChg>
        <pc:spChg chg="add mod">
          <ac:chgData name="Porter, Mark" userId="b07d94d0-d1a4-45e8-be22-2181e9252090" providerId="ADAL" clId="{97567A43-06CF-43EB-8DE1-C288925FE876}" dt="2020-03-04T14:06:49.020" v="1818" actId="1076"/>
          <ac:spMkLst>
            <pc:docMk/>
            <pc:sldMk cId="3824816434" sldId="406"/>
            <ac:spMk id="26" creationId="{DAAA6242-8456-40AF-BACF-4111773C76F9}"/>
          </ac:spMkLst>
        </pc:spChg>
        <pc:spChg chg="add mod">
          <ac:chgData name="Porter, Mark" userId="b07d94d0-d1a4-45e8-be22-2181e9252090" providerId="ADAL" clId="{97567A43-06CF-43EB-8DE1-C288925FE876}" dt="2020-03-04T14:06:49.020" v="1818" actId="1076"/>
          <ac:spMkLst>
            <pc:docMk/>
            <pc:sldMk cId="3824816434" sldId="406"/>
            <ac:spMk id="27" creationId="{D2C3986A-711F-457C-B3A8-C319E1293829}"/>
          </ac:spMkLst>
        </pc:spChg>
        <pc:spChg chg="del mod">
          <ac:chgData name="Porter, Mark" userId="b07d94d0-d1a4-45e8-be22-2181e9252090" providerId="ADAL" clId="{97567A43-06CF-43EB-8DE1-C288925FE876}" dt="2020-03-03T16:54:22.342" v="1153" actId="478"/>
          <ac:spMkLst>
            <pc:docMk/>
            <pc:sldMk cId="3824816434" sldId="406"/>
            <ac:spMk id="28" creationId="{6AA0AB7E-6E01-4519-A3E3-3F712F1B13A2}"/>
          </ac:spMkLst>
        </pc:spChg>
        <pc:spChg chg="del mod">
          <ac:chgData name="Porter, Mark" userId="b07d94d0-d1a4-45e8-be22-2181e9252090" providerId="ADAL" clId="{97567A43-06CF-43EB-8DE1-C288925FE876}" dt="2020-03-03T16:54:21.642" v="1152" actId="478"/>
          <ac:spMkLst>
            <pc:docMk/>
            <pc:sldMk cId="3824816434" sldId="406"/>
            <ac:spMk id="29" creationId="{CC174C2E-E096-45FA-A5DE-5143199086F4}"/>
          </ac:spMkLst>
        </pc:spChg>
        <pc:spChg chg="add mod">
          <ac:chgData name="Porter, Mark" userId="b07d94d0-d1a4-45e8-be22-2181e9252090" providerId="ADAL" clId="{97567A43-06CF-43EB-8DE1-C288925FE876}" dt="2020-03-04T14:08:22.376" v="1838" actId="1076"/>
          <ac:spMkLst>
            <pc:docMk/>
            <pc:sldMk cId="3824816434" sldId="406"/>
            <ac:spMk id="31" creationId="{3D668F57-3019-4334-B32E-1BB9D9647B09}"/>
          </ac:spMkLst>
        </pc:spChg>
        <pc:spChg chg="add mod">
          <ac:chgData name="Porter, Mark" userId="b07d94d0-d1a4-45e8-be22-2181e9252090" providerId="ADAL" clId="{97567A43-06CF-43EB-8DE1-C288925FE876}" dt="2020-03-04T14:08:34.821" v="1840" actId="1076"/>
          <ac:spMkLst>
            <pc:docMk/>
            <pc:sldMk cId="3824816434" sldId="406"/>
            <ac:spMk id="36" creationId="{94E877F8-29C9-4978-85E3-801E0A1A7613}"/>
          </ac:spMkLst>
        </pc:spChg>
        <pc:graphicFrameChg chg="add del mod modGraphic">
          <ac:chgData name="Porter, Mark" userId="b07d94d0-d1a4-45e8-be22-2181e9252090" providerId="ADAL" clId="{97567A43-06CF-43EB-8DE1-C288925FE876}" dt="2020-03-03T14:27:33.146" v="300" actId="478"/>
          <ac:graphicFrameMkLst>
            <pc:docMk/>
            <pc:sldMk cId="3824816434" sldId="406"/>
            <ac:graphicFrameMk id="8" creationId="{B2281F36-28E9-4706-B97A-EEEC73505762}"/>
          </ac:graphicFrameMkLst>
        </pc:graphicFrameChg>
        <pc:picChg chg="del mod">
          <ac:chgData name="Porter, Mark" userId="b07d94d0-d1a4-45e8-be22-2181e9252090" providerId="ADAL" clId="{97567A43-06CF-43EB-8DE1-C288925FE876}" dt="2020-03-03T14:10:19.644" v="147" actId="478"/>
          <ac:picMkLst>
            <pc:docMk/>
            <pc:sldMk cId="3824816434" sldId="406"/>
            <ac:picMk id="5" creationId="{4DC8761F-1DB2-4DA9-A2A5-CDFDD34270C5}"/>
          </ac:picMkLst>
        </pc:picChg>
        <pc:picChg chg="del mod">
          <ac:chgData name="Porter, Mark" userId="b07d94d0-d1a4-45e8-be22-2181e9252090" providerId="ADAL" clId="{97567A43-06CF-43EB-8DE1-C288925FE876}" dt="2020-03-03T14:10:22.323" v="148" actId="478"/>
          <ac:picMkLst>
            <pc:docMk/>
            <pc:sldMk cId="3824816434" sldId="406"/>
            <ac:picMk id="7" creationId="{CDB56578-72A5-4EFF-9E71-FE9D303263AE}"/>
          </ac:picMkLst>
        </pc:picChg>
        <pc:picChg chg="del mod">
          <ac:chgData name="Porter, Mark" userId="b07d94d0-d1a4-45e8-be22-2181e9252090" providerId="ADAL" clId="{97567A43-06CF-43EB-8DE1-C288925FE876}" dt="2020-03-03T14:21:40.007" v="198" actId="478"/>
          <ac:picMkLst>
            <pc:docMk/>
            <pc:sldMk cId="3824816434" sldId="406"/>
            <ac:picMk id="9" creationId="{7A7B6721-41C8-4075-9D6D-0F22C9EF508E}"/>
          </ac:picMkLst>
        </pc:picChg>
        <pc:picChg chg="add del mod">
          <ac:chgData name="Porter, Mark" userId="b07d94d0-d1a4-45e8-be22-2181e9252090" providerId="ADAL" clId="{97567A43-06CF-43EB-8DE1-C288925FE876}" dt="2020-03-03T14:35:13.620" v="354" actId="27803"/>
          <ac:picMkLst>
            <pc:docMk/>
            <pc:sldMk cId="3824816434" sldId="406"/>
            <ac:picMk id="22" creationId="{CC174C2E-E096-45FA-A5DE-5143199086F4}"/>
          </ac:picMkLst>
        </pc:picChg>
        <pc:picChg chg="add del mod">
          <ac:chgData name="Porter, Mark" userId="b07d94d0-d1a4-45e8-be22-2181e9252090" providerId="ADAL" clId="{97567A43-06CF-43EB-8DE1-C288925FE876}" dt="2020-03-03T14:34:56.476" v="352" actId="27803"/>
          <ac:picMkLst>
            <pc:docMk/>
            <pc:sldMk cId="3824816434" sldId="406"/>
            <ac:picMk id="30" creationId="{6AA0AB7E-6E01-4519-A3E3-3F712F1B13A2}"/>
          </ac:picMkLst>
        </pc:picChg>
        <pc:picChg chg="add del mod">
          <ac:chgData name="Porter, Mark" userId="b07d94d0-d1a4-45e8-be22-2181e9252090" providerId="ADAL" clId="{97567A43-06CF-43EB-8DE1-C288925FE876}" dt="2020-03-03T14:10:46.267" v="149" actId="478"/>
          <ac:picMkLst>
            <pc:docMk/>
            <pc:sldMk cId="3824816434" sldId="406"/>
            <ac:picMk id="1026" creationId="{14E45B7F-A7E0-4BE2-A0BF-A231908AEB28}"/>
          </ac:picMkLst>
        </pc:picChg>
        <pc:picChg chg="add del mod">
          <ac:chgData name="Porter, Mark" userId="b07d94d0-d1a4-45e8-be22-2181e9252090" providerId="ADAL" clId="{97567A43-06CF-43EB-8DE1-C288925FE876}" dt="2020-03-03T16:50:41.576" v="1138" actId="478"/>
          <ac:picMkLst>
            <pc:docMk/>
            <pc:sldMk cId="3824816434" sldId="406"/>
            <ac:picMk id="1029" creationId="{A699BC9E-E0B0-4C6B-B119-187026791F41}"/>
          </ac:picMkLst>
        </pc:picChg>
        <pc:picChg chg="add mod">
          <ac:chgData name="Porter, Mark" userId="b07d94d0-d1a4-45e8-be22-2181e9252090" providerId="ADAL" clId="{97567A43-06CF-43EB-8DE1-C288925FE876}" dt="2020-03-04T14:08:18.670" v="1837" actId="14100"/>
          <ac:picMkLst>
            <pc:docMk/>
            <pc:sldMk cId="3824816434" sldId="406"/>
            <ac:picMk id="1031" creationId="{D3531756-6469-4ECC-AA85-FDEEF0D45559}"/>
          </ac:picMkLst>
        </pc:picChg>
        <pc:picChg chg="add del mod">
          <ac:chgData name="Porter, Mark" userId="b07d94d0-d1a4-45e8-be22-2181e9252090" providerId="ADAL" clId="{97567A43-06CF-43EB-8DE1-C288925FE876}" dt="2020-03-03T16:54:03.988" v="1144" actId="478"/>
          <ac:picMkLst>
            <pc:docMk/>
            <pc:sldMk cId="3824816434" sldId="406"/>
            <ac:picMk id="1033" creationId="{57F5F893-D13E-49A4-A6D4-37F8AD28F064}"/>
          </ac:picMkLst>
        </pc:picChg>
      </pc:sldChg>
      <pc:sldChg chg="addSp delSp modSp add delAnim modAnim">
        <pc:chgData name="Porter, Mark" userId="b07d94d0-d1a4-45e8-be22-2181e9252090" providerId="ADAL" clId="{97567A43-06CF-43EB-8DE1-C288925FE876}" dt="2020-03-18T15:07:36.950" v="2195" actId="14861"/>
        <pc:sldMkLst>
          <pc:docMk/>
          <pc:sldMk cId="4265845665" sldId="407"/>
        </pc:sldMkLst>
        <pc:spChg chg="del">
          <ac:chgData name="Porter, Mark" userId="b07d94d0-d1a4-45e8-be22-2181e9252090" providerId="ADAL" clId="{97567A43-06CF-43EB-8DE1-C288925FE876}" dt="2020-03-03T15:20:31.537" v="694" actId="478"/>
          <ac:spMkLst>
            <pc:docMk/>
            <pc:sldMk cId="4265845665" sldId="407"/>
            <ac:spMk id="3" creationId="{22A8BB33-8C79-4B3C-B2D1-53D25E6C7DE4}"/>
          </ac:spMkLst>
        </pc:spChg>
        <pc:spChg chg="mod">
          <ac:chgData name="Porter, Mark" userId="b07d94d0-d1a4-45e8-be22-2181e9252090" providerId="ADAL" clId="{97567A43-06CF-43EB-8DE1-C288925FE876}" dt="2020-03-18T15:06:19.194" v="2188" actId="403"/>
          <ac:spMkLst>
            <pc:docMk/>
            <pc:sldMk cId="4265845665" sldId="407"/>
            <ac:spMk id="6" creationId="{95BF8D1F-CC67-45AC-8D74-3AB087D57081}"/>
          </ac:spMkLst>
        </pc:spChg>
        <pc:spChg chg="add del mod">
          <ac:chgData name="Porter, Mark" userId="b07d94d0-d1a4-45e8-be22-2181e9252090" providerId="ADAL" clId="{97567A43-06CF-43EB-8DE1-C288925FE876}" dt="2020-03-18T15:05:56.415" v="2173" actId="478"/>
          <ac:spMkLst>
            <pc:docMk/>
            <pc:sldMk cId="4265845665" sldId="407"/>
            <ac:spMk id="13" creationId="{2AA66285-6C46-4F96-8583-255F12396AB5}"/>
          </ac:spMkLst>
        </pc:spChg>
        <pc:picChg chg="add mod">
          <ac:chgData name="Porter, Mark" userId="b07d94d0-d1a4-45e8-be22-2181e9252090" providerId="ADAL" clId="{97567A43-06CF-43EB-8DE1-C288925FE876}" dt="2020-03-18T15:07:36.950" v="2195" actId="14861"/>
          <ac:picMkLst>
            <pc:docMk/>
            <pc:sldMk cId="4265845665" sldId="407"/>
            <ac:picMk id="3" creationId="{17AB3995-7E6E-4FBE-935C-CE16F59C9475}"/>
          </ac:picMkLst>
        </pc:picChg>
        <pc:picChg chg="del mod">
          <ac:chgData name="Porter, Mark" userId="b07d94d0-d1a4-45e8-be22-2181e9252090" providerId="ADAL" clId="{97567A43-06CF-43EB-8DE1-C288925FE876}" dt="2020-03-03T15:20:23.434" v="690" actId="478"/>
          <ac:picMkLst>
            <pc:docMk/>
            <pc:sldMk cId="4265845665" sldId="407"/>
            <ac:picMk id="5" creationId="{8C3570B3-8763-41F9-90FF-B7994CB0EBE2}"/>
          </ac:picMkLst>
        </pc:picChg>
        <pc:picChg chg="del mod">
          <ac:chgData name="Porter, Mark" userId="b07d94d0-d1a4-45e8-be22-2181e9252090" providerId="ADAL" clId="{97567A43-06CF-43EB-8DE1-C288925FE876}" dt="2020-03-18T14:16:37.868" v="2172" actId="478"/>
          <ac:picMkLst>
            <pc:docMk/>
            <pc:sldMk cId="4265845665" sldId="407"/>
            <ac:picMk id="7" creationId="{C6DB5EB2-99F6-46CC-AB01-AAFE758D1F82}"/>
          </ac:picMkLst>
        </pc:picChg>
        <pc:picChg chg="add del mod">
          <ac:chgData name="Porter, Mark" userId="b07d94d0-d1a4-45e8-be22-2181e9252090" providerId="ADAL" clId="{97567A43-06CF-43EB-8DE1-C288925FE876}" dt="2020-03-03T16:48:07.360" v="1133" actId="478"/>
          <ac:picMkLst>
            <pc:docMk/>
            <pc:sldMk cId="4265845665" sldId="407"/>
            <ac:picMk id="8" creationId="{9370A47E-0502-450B-9EC4-B38963CB986F}"/>
          </ac:picMkLst>
        </pc:picChg>
        <pc:picChg chg="add del mod modCrop">
          <ac:chgData name="Porter, Mark" userId="b07d94d0-d1a4-45e8-be22-2181e9252090" providerId="ADAL" clId="{97567A43-06CF-43EB-8DE1-C288925FE876}" dt="2020-03-03T15:29:11.549" v="720" actId="478"/>
          <ac:picMkLst>
            <pc:docMk/>
            <pc:sldMk cId="4265845665" sldId="407"/>
            <ac:picMk id="9" creationId="{B8F81A5C-1F21-4C29-8DE4-2A1B0A8D0520}"/>
          </ac:picMkLst>
        </pc:picChg>
        <pc:picChg chg="add del mod">
          <ac:chgData name="Porter, Mark" userId="b07d94d0-d1a4-45e8-be22-2181e9252090" providerId="ADAL" clId="{97567A43-06CF-43EB-8DE1-C288925FE876}" dt="2020-03-03T16:48:05.810" v="1131" actId="478"/>
          <ac:picMkLst>
            <pc:docMk/>
            <pc:sldMk cId="4265845665" sldId="407"/>
            <ac:picMk id="10" creationId="{E5CC634D-7AFC-4DEB-9E67-73A19BFE61C2}"/>
          </ac:picMkLst>
        </pc:picChg>
        <pc:picChg chg="add del mod">
          <ac:chgData name="Porter, Mark" userId="b07d94d0-d1a4-45e8-be22-2181e9252090" providerId="ADAL" clId="{97567A43-06CF-43EB-8DE1-C288925FE876}" dt="2020-03-18T14:16:37.308" v="2171" actId="478"/>
          <ac:picMkLst>
            <pc:docMk/>
            <pc:sldMk cId="4265845665" sldId="407"/>
            <ac:picMk id="11" creationId="{C752D2A1-CAB4-4975-A273-31C5878BB1D5}"/>
          </ac:picMkLst>
        </pc:picChg>
      </pc:sldChg>
    </pc:docChg>
  </pc:docChgLst>
  <pc:docChgLst>
    <pc:chgData name="McKinney, David" userId="S::kqkh779@astrazeneca.net::8b945cb3-78ce-42d7-adc5-b07bab32cd5b" providerId="AD" clId="Web-{943D79A7-4F12-443F-BB18-E65E88C7EB45}"/>
    <pc:docChg chg="modSld">
      <pc:chgData name="McKinney, David" userId="S::kqkh779@astrazeneca.net::8b945cb3-78ce-42d7-adc5-b07bab32cd5b" providerId="AD" clId="Web-{943D79A7-4F12-443F-BB18-E65E88C7EB45}" dt="2020-02-21T16:31:49.586" v="1"/>
      <pc:docMkLst>
        <pc:docMk/>
      </pc:docMkLst>
      <pc:sldChg chg="addSp delSp modSp">
        <pc:chgData name="McKinney, David" userId="S::kqkh779@astrazeneca.net::8b945cb3-78ce-42d7-adc5-b07bab32cd5b" providerId="AD" clId="Web-{943D79A7-4F12-443F-BB18-E65E88C7EB45}" dt="2020-02-21T16:31:49.586" v="1"/>
        <pc:sldMkLst>
          <pc:docMk/>
          <pc:sldMk cId="1416647349" sldId="404"/>
        </pc:sldMkLst>
        <pc:picChg chg="add del mod">
          <ac:chgData name="McKinney, David" userId="S::kqkh779@astrazeneca.net::8b945cb3-78ce-42d7-adc5-b07bab32cd5b" providerId="AD" clId="Web-{943D79A7-4F12-443F-BB18-E65E88C7EB45}" dt="2020-02-21T16:31:49.586" v="1"/>
          <ac:picMkLst>
            <pc:docMk/>
            <pc:sldMk cId="1416647349" sldId="404"/>
            <ac:picMk id="7" creationId="{ADC23ABF-9E9F-406C-BF99-C7710FFD1480}"/>
          </ac:picMkLst>
        </pc:picChg>
      </pc:sldChg>
    </pc:docChg>
  </pc:docChgLst>
  <pc:docChgLst>
    <pc:chgData name="Whittaker, Ryan" userId="S::kbqc931@astrazeneca.net::873b3a98-b8cc-426f-9da0-8dcfa40dc643" providerId="AD" clId="Web-{2632E73B-7AF1-4FEF-AC15-A6FF3B03BA1F}"/>
    <pc:docChg chg="sldOrd">
      <pc:chgData name="Whittaker, Ryan" userId="S::kbqc931@astrazeneca.net::873b3a98-b8cc-426f-9da0-8dcfa40dc643" providerId="AD" clId="Web-{2632E73B-7AF1-4FEF-AC15-A6FF3B03BA1F}" dt="2020-02-10T15:28:36.667" v="1"/>
      <pc:docMkLst>
        <pc:docMk/>
      </pc:docMkLst>
      <pc:sldChg chg="ord">
        <pc:chgData name="Whittaker, Ryan" userId="S::kbqc931@astrazeneca.net::873b3a98-b8cc-426f-9da0-8dcfa40dc643" providerId="AD" clId="Web-{2632E73B-7AF1-4FEF-AC15-A6FF3B03BA1F}" dt="2020-02-10T15:28:36.667" v="1"/>
        <pc:sldMkLst>
          <pc:docMk/>
          <pc:sldMk cId="2729279789" sldId="402"/>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90626" cy="4937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778505" y="0"/>
            <a:ext cx="2890626" cy="493792"/>
          </a:xfrm>
          <a:prstGeom prst="rect">
            <a:avLst/>
          </a:prstGeom>
        </p:spPr>
        <p:txBody>
          <a:bodyPr vert="horz" lIns="91440" tIns="45720" rIns="91440" bIns="45720" rtlCol="0"/>
          <a:lstStyle>
            <a:lvl1pPr algn="r">
              <a:defRPr sz="1200"/>
            </a:lvl1pPr>
          </a:lstStyle>
          <a:p>
            <a:fld id="{3BBED7E8-0829-F34C-B479-A757805E6C1B}" type="datetimeFigureOut">
              <a:rPr lang="en-US" smtClean="0"/>
              <a:pPr/>
              <a:t>7/13/2020</a:t>
            </a:fld>
            <a:endParaRPr lang="en-US"/>
          </a:p>
        </p:txBody>
      </p:sp>
      <p:sp>
        <p:nvSpPr>
          <p:cNvPr id="4" name="Footer Placeholder 3"/>
          <p:cNvSpPr>
            <a:spLocks noGrp="1"/>
          </p:cNvSpPr>
          <p:nvPr>
            <p:ph type="ftr" sz="quarter" idx="2"/>
          </p:nvPr>
        </p:nvSpPr>
        <p:spPr>
          <a:xfrm>
            <a:off x="0" y="9380332"/>
            <a:ext cx="2890626" cy="49379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778505" y="9380332"/>
            <a:ext cx="2890626" cy="493792"/>
          </a:xfrm>
          <a:prstGeom prst="rect">
            <a:avLst/>
          </a:prstGeom>
        </p:spPr>
        <p:txBody>
          <a:bodyPr vert="horz" lIns="91440" tIns="45720" rIns="91440" bIns="45720" rtlCol="0" anchor="b"/>
          <a:lstStyle>
            <a:lvl1pPr algn="r">
              <a:defRPr sz="1200"/>
            </a:lvl1pPr>
          </a:lstStyle>
          <a:p>
            <a:fld id="{053334D3-7666-C24C-995B-669B029DDF20}" type="slidenum">
              <a:rPr lang="en-US" smtClean="0"/>
              <a:pPr/>
              <a:t>‹#›</a:t>
            </a:fld>
            <a:endParaRPr lang="en-US"/>
          </a:p>
        </p:txBody>
      </p:sp>
    </p:spTree>
    <p:extLst>
      <p:ext uri="{BB962C8B-B14F-4D97-AF65-F5344CB8AC3E}">
        <p14:creationId xmlns:p14="http://schemas.microsoft.com/office/powerpoint/2010/main" val="24653147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90626" cy="4937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778505" y="0"/>
            <a:ext cx="2890626" cy="493792"/>
          </a:xfrm>
          <a:prstGeom prst="rect">
            <a:avLst/>
          </a:prstGeom>
        </p:spPr>
        <p:txBody>
          <a:bodyPr vert="horz" lIns="91440" tIns="45720" rIns="91440" bIns="45720" rtlCol="0"/>
          <a:lstStyle>
            <a:lvl1pPr algn="r">
              <a:defRPr sz="1200"/>
            </a:lvl1pPr>
          </a:lstStyle>
          <a:p>
            <a:fld id="{6C7E4F11-7667-5045-A00B-01970EA44BB5}" type="datetimeFigureOut">
              <a:rPr lang="en-US" smtClean="0"/>
              <a:pPr/>
              <a:t>7/13/2020</a:t>
            </a:fld>
            <a:endParaRPr lang="en-US"/>
          </a:p>
        </p:txBody>
      </p:sp>
      <p:sp>
        <p:nvSpPr>
          <p:cNvPr id="4" name="Slide Image Placeholder 3"/>
          <p:cNvSpPr>
            <a:spLocks noGrp="1" noRot="1" noChangeAspect="1"/>
          </p:cNvSpPr>
          <p:nvPr>
            <p:ph type="sldImg" idx="2"/>
          </p:nvPr>
        </p:nvSpPr>
        <p:spPr>
          <a:xfrm>
            <a:off x="46038" y="741363"/>
            <a:ext cx="6578600" cy="37020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67068" y="4691023"/>
            <a:ext cx="5336540" cy="4444127"/>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9380332"/>
            <a:ext cx="2890626" cy="49379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778505" y="9380332"/>
            <a:ext cx="2890626" cy="493792"/>
          </a:xfrm>
          <a:prstGeom prst="rect">
            <a:avLst/>
          </a:prstGeom>
        </p:spPr>
        <p:txBody>
          <a:bodyPr vert="horz" lIns="91440" tIns="45720" rIns="91440" bIns="45720" rtlCol="0" anchor="b"/>
          <a:lstStyle>
            <a:lvl1pPr algn="r">
              <a:defRPr sz="1200"/>
            </a:lvl1pPr>
          </a:lstStyle>
          <a:p>
            <a:fld id="{FAD751AE-7ABC-314D-AFAD-47B860ED6FFE}" type="slidenum">
              <a:rPr lang="en-US" smtClean="0"/>
              <a:pPr/>
              <a:t>‹#›</a:t>
            </a:fld>
            <a:endParaRPr lang="en-US"/>
          </a:p>
        </p:txBody>
      </p:sp>
    </p:spTree>
    <p:extLst>
      <p:ext uri="{BB962C8B-B14F-4D97-AF65-F5344CB8AC3E}">
        <p14:creationId xmlns:p14="http://schemas.microsoft.com/office/powerpoint/2010/main" val="156244540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0.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RIA Teze">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6551"/>
            <a:ext cx="8834071" cy="2120400"/>
          </a:xfrm>
          <a:prstGeom prst="rect">
            <a:avLst/>
          </a:prstGeom>
        </p:spPr>
      </p:pic>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46797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iscovery Sciences_2">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2"/>
            <a:ext cx="8853082"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Pharma_Science">
    <p:spTree>
      <p:nvGrpSpPr>
        <p:cNvPr id="1" name=""/>
        <p:cNvGrpSpPr/>
        <p:nvPr/>
      </p:nvGrpSpPr>
      <p:grpSpPr>
        <a:xfrm>
          <a:off x="0" y="0"/>
          <a:ext cx="0" cy="0"/>
          <a:chOff x="0" y="0"/>
          <a:chExt cx="0" cy="0"/>
        </a:xfrm>
      </p:grpSpPr>
      <p:pic>
        <p:nvPicPr>
          <p:cNvPr id="3" name="Picture 2" descr="A picture containing cake, indoor&#10;&#10;Description automatically generated">
            <a:extLst>
              <a:ext uri="{FF2B5EF4-FFF2-40B4-BE49-F238E27FC236}">
                <a16:creationId xmlns:a16="http://schemas.microsoft.com/office/drawing/2014/main" id="{039D58CE-906A-0B48-B080-3AC203DB51F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3"/>
            <a:ext cx="8853081"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7590190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Pharma_Science_2">
    <p:spTree>
      <p:nvGrpSpPr>
        <p:cNvPr id="1" name=""/>
        <p:cNvGrpSpPr/>
        <p:nvPr/>
      </p:nvGrpSpPr>
      <p:grpSpPr>
        <a:xfrm>
          <a:off x="0" y="0"/>
          <a:ext cx="0" cy="0"/>
          <a:chOff x="0" y="0"/>
          <a:chExt cx="0" cy="0"/>
        </a:xfrm>
      </p:grpSpPr>
      <p:pic>
        <p:nvPicPr>
          <p:cNvPr id="4" name="Picture 3" descr="A picture containing cake, tree, indoor&#10;&#10;Description automatically generated">
            <a:extLst>
              <a:ext uri="{FF2B5EF4-FFF2-40B4-BE49-F238E27FC236}">
                <a16:creationId xmlns:a16="http://schemas.microsoft.com/office/drawing/2014/main" id="{21295B4E-B6CB-D54A-89F0-ED27C4B1679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681" y="2877964"/>
            <a:ext cx="8852400"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9230301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Pharma_Science_3">
    <p:spTree>
      <p:nvGrpSpPr>
        <p:cNvPr id="1" name=""/>
        <p:cNvGrpSpPr/>
        <p:nvPr/>
      </p:nvGrpSpPr>
      <p:grpSpPr>
        <a:xfrm>
          <a:off x="0" y="0"/>
          <a:ext cx="0" cy="0"/>
          <a:chOff x="0" y="0"/>
          <a:chExt cx="0" cy="0"/>
        </a:xfrm>
      </p:grpSpPr>
      <p:pic>
        <p:nvPicPr>
          <p:cNvPr id="3" name="Picture 2" descr="A picture containing cake, tree, reef, indoor&#10;&#10;Description automatically generated">
            <a:extLst>
              <a:ext uri="{FF2B5EF4-FFF2-40B4-BE49-F238E27FC236}">
                <a16:creationId xmlns:a16="http://schemas.microsoft.com/office/drawing/2014/main" id="{D70BBD08-7D34-5548-A954-46F975288B59}"/>
              </a:ext>
            </a:extLst>
          </p:cNvPr>
          <p:cNvPicPr>
            <a:picLocks noChangeAspect="1"/>
          </p:cNvPicPr>
          <p:nvPr userDrawn="1"/>
        </p:nvPicPr>
        <p:blipFill rotWithShape="1">
          <a:blip r:embed="rId2"/>
          <a:srcRect t="28772" b="28772"/>
          <a:stretch/>
        </p:blipFill>
        <p:spPr>
          <a:xfrm>
            <a:off x="144000" y="2877964"/>
            <a:ext cx="8852400"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8582214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Neuro">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10" name="Picture Placeholder 13" descr="AZ1383_screen rotate.jpg"/>
          <p:cNvPicPr>
            <a:picLocks noChangeAspect="1"/>
          </p:cNvPicPr>
          <p:nvPr userDrawn="1"/>
        </p:nvPicPr>
        <p:blipFill>
          <a:blip r:embed="rId3" cstate="print">
            <a:extLst>
              <a:ext uri="{28A0092B-C50C-407E-A947-70E740481C1C}">
                <a14:useLocalDpi xmlns:a14="http://schemas.microsoft.com/office/drawing/2010/main"/>
              </a:ext>
            </a:extLst>
          </a:blip>
          <a:srcRect/>
          <a:stretch>
            <a:fill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068852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Infection">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3082" cy="212821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3097905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Genomics">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6000" cy="2113995"/>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VRM_TA">
    <p:spTree>
      <p:nvGrpSpPr>
        <p:cNvPr id="1" name=""/>
        <p:cNvGrpSpPr/>
        <p:nvPr/>
      </p:nvGrpSpPr>
      <p:grpSpPr>
        <a:xfrm>
          <a:off x="0" y="0"/>
          <a:ext cx="0" cy="0"/>
          <a:chOff x="0" y="0"/>
          <a:chExt cx="0" cy="0"/>
        </a:xfrm>
      </p:grpSpPr>
      <p:pic>
        <p:nvPicPr>
          <p:cNvPr id="10"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78745"/>
            <a:ext cx="8853082" cy="2123399"/>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Renal_Cardio">
    <p:spTree>
      <p:nvGrpSpPr>
        <p:cNvPr id="1" name=""/>
        <p:cNvGrpSpPr/>
        <p:nvPr/>
      </p:nvGrpSpPr>
      <p:grpSpPr>
        <a:xfrm>
          <a:off x="0" y="0"/>
          <a:ext cx="0" cy="0"/>
          <a:chOff x="0" y="0"/>
          <a:chExt cx="0" cy="0"/>
        </a:xfrm>
      </p:grpSpPr>
      <p:pic>
        <p:nvPicPr>
          <p:cNvPr id="10"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65265" y="2878745"/>
            <a:ext cx="8853082" cy="2123399"/>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UK Scientist">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10" name="Picture Placeholder 23" descr="AZ1388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387401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KD">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Scientist Examining Placenta">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9" name="Picture Placeholder 3" descr="AZ1428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42759473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ross-Section of Cells">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9" name="Picture Placeholder 7" descr="AZ1466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5281154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Slide Title Only">
    <p:spTree>
      <p:nvGrpSpPr>
        <p:cNvPr id="1" name=""/>
        <p:cNvGrpSpPr/>
        <p:nvPr/>
      </p:nvGrpSpPr>
      <p:grpSpPr>
        <a:xfrm>
          <a:off x="0" y="0"/>
          <a:ext cx="0" cy="0"/>
          <a:chOff x="0" y="0"/>
          <a:chExt cx="0" cy="0"/>
        </a:xfrm>
      </p:grpSpPr>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8"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sp>
        <p:nvSpPr>
          <p:cNvPr id="9" name="Text Placeholder 29"/>
          <p:cNvSpPr>
            <a:spLocks noGrp="1"/>
          </p:cNvSpPr>
          <p:nvPr>
            <p:ph type="body" sz="quarter" idx="11" hasCustomPrompt="1"/>
          </p:nvPr>
        </p:nvSpPr>
        <p:spPr>
          <a:xfrm>
            <a:off x="215999" y="44590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3" name="Text Placeholder 29"/>
          <p:cNvSpPr>
            <a:spLocks noGrp="1"/>
          </p:cNvSpPr>
          <p:nvPr>
            <p:ph type="body" sz="quarter" idx="12" hasCustomPrompt="1"/>
          </p:nvPr>
        </p:nvSpPr>
        <p:spPr>
          <a:xfrm>
            <a:off x="215999" y="46653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6" name="Text Placeholder 29"/>
          <p:cNvSpPr>
            <a:spLocks noGrp="1"/>
          </p:cNvSpPr>
          <p:nvPr>
            <p:ph type="body" sz="quarter" idx="15" hasCustomPrompt="1"/>
          </p:nvPr>
        </p:nvSpPr>
        <p:spPr>
          <a:xfrm>
            <a:off x="7128000" y="44590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7" name="Text Placeholder 29"/>
          <p:cNvSpPr>
            <a:spLocks noGrp="1"/>
          </p:cNvSpPr>
          <p:nvPr>
            <p:ph type="body" sz="quarter" idx="13" hasCustomPrompt="1"/>
          </p:nvPr>
        </p:nvSpPr>
        <p:spPr>
          <a:xfrm>
            <a:off x="7128000" y="46653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6253630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Introduction">
    <p:spTree>
      <p:nvGrpSpPr>
        <p:cNvPr id="1" name=""/>
        <p:cNvGrpSpPr/>
        <p:nvPr/>
      </p:nvGrpSpPr>
      <p:grpSpPr>
        <a:xfrm>
          <a:off x="0" y="0"/>
          <a:ext cx="0" cy="0"/>
          <a:chOff x="0" y="0"/>
          <a:chExt cx="0" cy="0"/>
        </a:xfrm>
      </p:grpSpPr>
      <p:sp>
        <p:nvSpPr>
          <p:cNvPr id="15" name="Title 8"/>
          <p:cNvSpPr>
            <a:spLocks noGrp="1"/>
          </p:cNvSpPr>
          <p:nvPr>
            <p:ph type="title" hasCustomPrompt="1"/>
          </p:nvPr>
        </p:nvSpPr>
        <p:spPr>
          <a:xfrm>
            <a:off x="23760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title</a:t>
            </a:r>
          </a:p>
        </p:txBody>
      </p:sp>
      <p:sp>
        <p:nvSpPr>
          <p:cNvPr id="6" name="Text Placeholder 3"/>
          <p:cNvSpPr>
            <a:spLocks noGrp="1"/>
          </p:cNvSpPr>
          <p:nvPr>
            <p:ph type="body" sz="quarter" idx="11" hasCustomPrompt="1"/>
          </p:nvPr>
        </p:nvSpPr>
        <p:spPr>
          <a:xfrm>
            <a:off x="237061" y="1164512"/>
            <a:ext cx="7023713" cy="3172141"/>
          </a:xfrm>
          <a:prstGeom prst="rect">
            <a:avLst/>
          </a:prstGeom>
        </p:spPr>
        <p:txBody>
          <a:bodyPr vert="horz"/>
          <a:lstStyle>
            <a:lvl1pPr marL="0" indent="0">
              <a:spcBef>
                <a:spcPts val="0"/>
              </a:spcBef>
              <a:buNone/>
              <a:defRPr sz="2400" baseline="0">
                <a:solidFill>
                  <a:schemeClr val="tx1"/>
                </a:solidFill>
                <a:latin typeface="Arial" pitchFamily="34" charset="0"/>
                <a:cs typeface="Arial" pitchFamily="34"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GB" noProof="0"/>
              <a:t>Click to add introduction text</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0896241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RIA Tez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6551"/>
            <a:ext cx="8834071" cy="2120400"/>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KD">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RIA">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7" name="Picture 6" descr="Eosinophil_NK_Cell_10K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Oncology">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page_04_AST109_TCell_Cancer_Cell_Lipid_Layer_10K_01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extLst>
      <p:ext uri="{BB962C8B-B14F-4D97-AF65-F5344CB8AC3E}">
        <p14:creationId xmlns:p14="http://schemas.microsoft.com/office/powerpoint/2010/main" val="335005937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CVMD">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CR_Science image_f1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2821" y="2876550"/>
            <a:ext cx="8850368" cy="2125664"/>
          </a:xfrm>
          <a:prstGeom prst="rect">
            <a:avLst/>
          </a:prstGeom>
        </p:spPr>
      </p:pic>
    </p:spTree>
    <p:extLst>
      <p:ext uri="{BB962C8B-B14F-4D97-AF65-F5344CB8AC3E}">
        <p14:creationId xmlns:p14="http://schemas.microsoft.com/office/powerpoint/2010/main" val="197742533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tDNA">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DNA_Inside_Blood_Vessel_10K_AD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Tree>
    <p:extLst>
      <p:ext uri="{BB962C8B-B14F-4D97-AF65-F5344CB8AC3E}">
        <p14:creationId xmlns:p14="http://schemas.microsoft.com/office/powerpoint/2010/main" val="3873502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RIA">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Eosinophil_NK_Cell_10K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Diabetes">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4" name="Picture 3" descr="Diabetes.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6050" y="2876550"/>
            <a:ext cx="8856000" cy="2127250"/>
          </a:xfrm>
          <a:prstGeom prst="rect">
            <a:avLst/>
          </a:prstGeom>
        </p:spPr>
      </p:pic>
    </p:spTree>
    <p:extLst>
      <p:ext uri="{BB962C8B-B14F-4D97-AF65-F5344CB8AC3E}">
        <p14:creationId xmlns:p14="http://schemas.microsoft.com/office/powerpoint/2010/main" val="21501673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RIA TLR9">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AA4108-BF7C-8B47-A181-1F6A7DDCC8F5}"/>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144000" y="2893812"/>
            <a:ext cx="8856000" cy="2125663"/>
          </a:xfrm>
          <a:prstGeom prst="rect">
            <a:avLst/>
          </a:prstGeom>
        </p:spPr>
      </p:pic>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03477710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Discovery Sciences">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CRISPR_technology_for_genome_editing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Tree>
    <p:extLst>
      <p:ext uri="{BB962C8B-B14F-4D97-AF65-F5344CB8AC3E}">
        <p14:creationId xmlns:p14="http://schemas.microsoft.com/office/powerpoint/2010/main" val="177054243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Discovery Sciences_2">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2"/>
            <a:ext cx="8853082"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0486829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Pharma_Science">
    <p:spTree>
      <p:nvGrpSpPr>
        <p:cNvPr id="1" name=""/>
        <p:cNvGrpSpPr/>
        <p:nvPr/>
      </p:nvGrpSpPr>
      <p:grpSpPr>
        <a:xfrm>
          <a:off x="0" y="0"/>
          <a:ext cx="0" cy="0"/>
          <a:chOff x="0" y="0"/>
          <a:chExt cx="0" cy="0"/>
        </a:xfrm>
      </p:grpSpPr>
      <p:pic>
        <p:nvPicPr>
          <p:cNvPr id="6" name="Picture 5" descr="A picture containing cake, indoor&#10;&#10;Description automatically generated">
            <a:extLst>
              <a:ext uri="{FF2B5EF4-FFF2-40B4-BE49-F238E27FC236}">
                <a16:creationId xmlns:a16="http://schemas.microsoft.com/office/drawing/2014/main" id="{C8911739-E2AF-3840-809D-CECCF95205E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3"/>
            <a:ext cx="8853081"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31179155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Pharma_Science_2">
    <p:spTree>
      <p:nvGrpSpPr>
        <p:cNvPr id="1" name=""/>
        <p:cNvGrpSpPr/>
        <p:nvPr/>
      </p:nvGrpSpPr>
      <p:grpSpPr>
        <a:xfrm>
          <a:off x="0" y="0"/>
          <a:ext cx="0" cy="0"/>
          <a:chOff x="0" y="0"/>
          <a:chExt cx="0" cy="0"/>
        </a:xfrm>
      </p:grpSpPr>
      <p:pic>
        <p:nvPicPr>
          <p:cNvPr id="7" name="Picture 6" descr="A picture containing cake, tree, indoor&#10;&#10;Description automatically generated">
            <a:extLst>
              <a:ext uri="{FF2B5EF4-FFF2-40B4-BE49-F238E27FC236}">
                <a16:creationId xmlns:a16="http://schemas.microsoft.com/office/drawing/2014/main" id="{A17D1182-E2FB-D045-B7C7-36522F049EB9}"/>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681" y="2877964"/>
            <a:ext cx="8852400"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53121377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Pharma_Science_3">
    <p:spTree>
      <p:nvGrpSpPr>
        <p:cNvPr id="1" name=""/>
        <p:cNvGrpSpPr/>
        <p:nvPr/>
      </p:nvGrpSpPr>
      <p:grpSpPr>
        <a:xfrm>
          <a:off x="0" y="0"/>
          <a:ext cx="0" cy="0"/>
          <a:chOff x="0" y="0"/>
          <a:chExt cx="0" cy="0"/>
        </a:xfrm>
      </p:grpSpPr>
      <p:pic>
        <p:nvPicPr>
          <p:cNvPr id="5" name="Picture 4" descr="A picture containing cake, tree, reef, indoor&#10;&#10;Description automatically generated">
            <a:extLst>
              <a:ext uri="{FF2B5EF4-FFF2-40B4-BE49-F238E27FC236}">
                <a16:creationId xmlns:a16="http://schemas.microsoft.com/office/drawing/2014/main" id="{D76CA433-D431-E044-8CA9-F947822F2520}"/>
              </a:ext>
            </a:extLst>
          </p:cNvPr>
          <p:cNvPicPr>
            <a:picLocks noChangeAspect="1"/>
          </p:cNvPicPr>
          <p:nvPr userDrawn="1"/>
        </p:nvPicPr>
        <p:blipFill rotWithShape="1">
          <a:blip r:embed="rId2"/>
          <a:srcRect t="28772" b="28772"/>
          <a:stretch/>
        </p:blipFill>
        <p:spPr>
          <a:xfrm>
            <a:off x="144000" y="2877964"/>
            <a:ext cx="8852400"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28831199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Neuro">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13" descr="AZ1383_screen rotate.jp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a:xfrm>
            <a:off x="144001" y="2875468"/>
            <a:ext cx="8855075" cy="2133000"/>
          </a:xfrm>
          <a:prstGeom prst="rect">
            <a:avLst/>
          </a:prstGeom>
        </p:spPr>
      </p:pic>
    </p:spTree>
    <p:extLst>
      <p:ext uri="{BB962C8B-B14F-4D97-AF65-F5344CB8AC3E}">
        <p14:creationId xmlns:p14="http://schemas.microsoft.com/office/powerpoint/2010/main" val="185716653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Infection">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3082" cy="2128214"/>
          </a:xfrm>
          <a:prstGeom prst="rect">
            <a:avLst/>
          </a:prstGeom>
        </p:spPr>
      </p:pic>
    </p:spTree>
    <p:extLst>
      <p:ext uri="{BB962C8B-B14F-4D97-AF65-F5344CB8AC3E}">
        <p14:creationId xmlns:p14="http://schemas.microsoft.com/office/powerpoint/2010/main" val="365267983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Genomics">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2875" y="2889534"/>
            <a:ext cx="8856000" cy="2113995"/>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Oncology">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3" name="Picture 2" descr="page_04_AST109_TCell_Cancer_Cell_Lipid_Layer_10K_01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29778619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CVRM_TA">
    <p:spTree>
      <p:nvGrpSpPr>
        <p:cNvPr id="1" name=""/>
        <p:cNvGrpSpPr/>
        <p:nvPr/>
      </p:nvGrpSpPr>
      <p:grpSpPr>
        <a:xfrm>
          <a:off x="0" y="0"/>
          <a:ext cx="0" cy="0"/>
          <a:chOff x="0" y="0"/>
          <a:chExt cx="0" cy="0"/>
        </a:xfrm>
      </p:grpSpPr>
      <p:pic>
        <p:nvPicPr>
          <p:cNvPr id="6"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67773"/>
            <a:ext cx="8853082" cy="2123399"/>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Renal_Cardio">
    <p:spTree>
      <p:nvGrpSpPr>
        <p:cNvPr id="1" name=""/>
        <p:cNvGrpSpPr/>
        <p:nvPr/>
      </p:nvGrpSpPr>
      <p:grpSpPr>
        <a:xfrm>
          <a:off x="0" y="0"/>
          <a:ext cx="0" cy="0"/>
          <a:chOff x="0" y="0"/>
          <a:chExt cx="0" cy="0"/>
        </a:xfrm>
      </p:grpSpPr>
      <p:pic>
        <p:nvPicPr>
          <p:cNvPr id="5"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88490"/>
            <a:ext cx="8853082" cy="2123399"/>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UK Scientist">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4" name="Picture Placeholder 23" descr="AZ1388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143436437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Scientist Examining Placenta">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3" descr="AZ1428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329924021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Cross-Section of Cells">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7" descr="AZ1466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18200751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Scientist in Lab 1">
    <p:spTree>
      <p:nvGrpSpPr>
        <p:cNvPr id="1" name=""/>
        <p:cNvGrpSpPr/>
        <p:nvPr/>
      </p:nvGrpSpPr>
      <p:grpSpPr>
        <a:xfrm>
          <a:off x="0" y="0"/>
          <a:ext cx="0" cy="0"/>
          <a:chOff x="0" y="0"/>
          <a:chExt cx="0" cy="0"/>
        </a:xfrm>
      </p:grpSpPr>
      <p:pic>
        <p:nvPicPr>
          <p:cNvPr id="5" name="Picture Placeholder 13" descr="AZ1486_screen.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13878595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Scientist in Lab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Deepal_P_Shot_2-024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8544" y="2876550"/>
            <a:ext cx="8856000" cy="2133600"/>
          </a:xfrm>
          <a:prstGeom prst="rect">
            <a:avLst/>
          </a:prstGeom>
        </p:spPr>
      </p:pic>
    </p:spTree>
    <p:extLst>
      <p:ext uri="{BB962C8B-B14F-4D97-AF65-F5344CB8AC3E}">
        <p14:creationId xmlns:p14="http://schemas.microsoft.com/office/powerpoint/2010/main" val="333175240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Scientist in Lab 3">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Drew_M-057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1"/>
            <a:ext cx="8856662" cy="2133600"/>
          </a:xfrm>
          <a:prstGeom prst="rect">
            <a:avLst/>
          </a:prstGeom>
        </p:spPr>
      </p:pic>
    </p:spTree>
    <p:extLst>
      <p:ext uri="{BB962C8B-B14F-4D97-AF65-F5344CB8AC3E}">
        <p14:creationId xmlns:p14="http://schemas.microsoft.com/office/powerpoint/2010/main" val="252431037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Equipment 1">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Shot_1-060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49"/>
            <a:ext cx="8856000" cy="2133601"/>
          </a:xfrm>
          <a:prstGeom prst="rect">
            <a:avLst/>
          </a:prstGeom>
        </p:spPr>
      </p:pic>
    </p:spTree>
    <p:extLst>
      <p:ext uri="{BB962C8B-B14F-4D97-AF65-F5344CB8AC3E}">
        <p14:creationId xmlns:p14="http://schemas.microsoft.com/office/powerpoint/2010/main" val="58101693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Equipment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Shot_3-037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662" cy="2133600"/>
          </a:xfrm>
          <a:prstGeom prst="rect">
            <a:avLst/>
          </a:prstGeom>
        </p:spPr>
      </p:pic>
    </p:spTree>
    <p:extLst>
      <p:ext uri="{BB962C8B-B14F-4D97-AF65-F5344CB8AC3E}">
        <p14:creationId xmlns:p14="http://schemas.microsoft.com/office/powerpoint/2010/main" val="2822725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VRM">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CR_Science image_f1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2821" y="2876550"/>
            <a:ext cx="8850368"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412498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Patient 1">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2" name="Picture 1" descr="Meryl_G-154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3538" y="2876551"/>
            <a:ext cx="8856000" cy="2133600"/>
          </a:xfrm>
          <a:prstGeom prst="rect">
            <a:avLst/>
          </a:prstGeom>
        </p:spPr>
      </p:pic>
    </p:spTree>
    <p:extLst>
      <p:ext uri="{BB962C8B-B14F-4D97-AF65-F5344CB8AC3E}">
        <p14:creationId xmlns:p14="http://schemas.microsoft.com/office/powerpoint/2010/main" val="214521536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Patient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Liam_S-137_Ret_EDI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7638" y="2876549"/>
            <a:ext cx="8856000" cy="2133601"/>
          </a:xfrm>
          <a:prstGeom prst="rect">
            <a:avLst/>
          </a:prstGeom>
        </p:spPr>
      </p:pic>
    </p:spTree>
    <p:extLst>
      <p:ext uri="{BB962C8B-B14F-4D97-AF65-F5344CB8AC3E}">
        <p14:creationId xmlns:p14="http://schemas.microsoft.com/office/powerpoint/2010/main" val="315681060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Patient 3">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Jasmine_A-141_Ret_EDI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7638" y="2876549"/>
            <a:ext cx="8864600" cy="2133601"/>
          </a:xfrm>
          <a:prstGeom prst="rect">
            <a:avLst/>
          </a:prstGeom>
        </p:spPr>
      </p:pic>
    </p:spTree>
    <p:extLst>
      <p:ext uri="{BB962C8B-B14F-4D97-AF65-F5344CB8AC3E}">
        <p14:creationId xmlns:p14="http://schemas.microsoft.com/office/powerpoint/2010/main" val="293801675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ivider Slide Mulberry">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423481516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Divider Slide Navy">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08726822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Divider Slide Light Blu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353940261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Divider Slide Purpl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30804678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Divider Slide Graphit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20113765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p:nvSpPr>
          <p:cNvPr id="15" name="Title 8"/>
          <p:cNvSpPr>
            <a:spLocks noGrp="1"/>
          </p:cNvSpPr>
          <p:nvPr>
            <p:ph type="title" hasCustomPrompt="1"/>
          </p:nvPr>
        </p:nvSpPr>
        <p:spPr>
          <a:xfrm>
            <a:off x="23760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title</a:t>
            </a:r>
          </a:p>
        </p:txBody>
      </p:sp>
      <p:sp>
        <p:nvSpPr>
          <p:cNvPr id="6" name="Text Placeholder 3"/>
          <p:cNvSpPr>
            <a:spLocks noGrp="1"/>
          </p:cNvSpPr>
          <p:nvPr>
            <p:ph type="body" sz="quarter" idx="11" hasCustomPrompt="1"/>
          </p:nvPr>
        </p:nvSpPr>
        <p:spPr>
          <a:xfrm>
            <a:off x="237061" y="1164512"/>
            <a:ext cx="7023713" cy="3172141"/>
          </a:xfrm>
          <a:prstGeom prst="rect">
            <a:avLst/>
          </a:prstGeom>
        </p:spPr>
        <p:txBody>
          <a:bodyPr vert="horz"/>
          <a:lstStyle>
            <a:lvl1pPr marL="0" indent="0">
              <a:spcBef>
                <a:spcPts val="0"/>
              </a:spcBef>
              <a:buNone/>
              <a:defRPr sz="2400" baseline="0">
                <a:solidFill>
                  <a:schemeClr val="tx1"/>
                </a:solidFill>
                <a:latin typeface="Arial" pitchFamily="34" charset="0"/>
                <a:cs typeface="Arial" pitchFamily="34"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GB" noProof="0"/>
              <a:t>Click to add introduction text</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210851399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Nav Contents 1">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1 title</a:t>
            </a:r>
          </a:p>
        </p:txBody>
      </p:sp>
      <p:sp>
        <p:nvSpPr>
          <p:cNvPr id="61" name="Table Placeholder 29"/>
          <p:cNvSpPr>
            <a:spLocks noGrp="1"/>
          </p:cNvSpPr>
          <p:nvPr>
            <p:ph type="tbl" sz="quarter" idx="15"/>
          </p:nvPr>
        </p:nvSpPr>
        <p:spPr>
          <a:xfrm>
            <a:off x="986400"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2"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830051"/>
              </a:solidFill>
              <a:effectLst/>
              <a:uLnTx/>
              <a:uFillTx/>
              <a:latin typeface="Arial" pitchFamily="34" charset="0"/>
              <a:cs typeface="Arial" pitchFamily="34" charset="0"/>
            </a:endParaRPr>
          </a:p>
        </p:txBody>
      </p:sp>
      <p:sp>
        <p:nvSpPr>
          <p:cNvPr id="63" name="Text Placeholder 49"/>
          <p:cNvSpPr>
            <a:spLocks noGrp="1"/>
          </p:cNvSpPr>
          <p:nvPr>
            <p:ph type="body" sz="quarter" idx="26" hasCustomPrompt="1"/>
          </p:nvPr>
        </p:nvSpPr>
        <p:spPr>
          <a:xfrm>
            <a:off x="330200" y="1298700"/>
            <a:ext cx="540000" cy="405000"/>
          </a:xfrm>
          <a:prstGeom prst="rect">
            <a:avLst/>
          </a:prstGeom>
          <a:solidFill>
            <a:srgbClr val="D8DCDE"/>
          </a:solidFill>
          <a:ln w="19050" cmpd="sng">
            <a:noFill/>
          </a:ln>
        </p:spPr>
        <p:txBody>
          <a:bodyPr vert="horz" anchor="ctr"/>
          <a:lstStyle>
            <a:lvl1pPr marL="0" indent="0" algn="ctr">
              <a:lnSpc>
                <a:spcPct val="90000"/>
              </a:lnSpc>
              <a:spcBef>
                <a:spcPts val="600"/>
              </a:spcBef>
              <a:buNone/>
              <a:defRPr sz="1800" b="1">
                <a:solidFill>
                  <a:schemeClr val="tx2"/>
                </a:solidFill>
                <a:latin typeface="Arial" pitchFamily="34" charset="0"/>
                <a:cs typeface="Arial" pitchFamily="34" charset="0"/>
              </a:defRPr>
            </a:lvl1pPr>
          </a:lstStyle>
          <a:p>
            <a:pPr marL="0" marR="0" lvl="0" indent="0" algn="ctr" defTabSz="914400" eaLnBrk="1" fontAlgn="auto" latinLnBrk="0" hangingPunct="1">
              <a:lnSpc>
                <a:spcPct val="90000"/>
              </a:lnSpc>
              <a:spcBef>
                <a:spcPts val="600"/>
              </a:spcBef>
              <a:spcAft>
                <a:spcPts val="0"/>
              </a:spcAft>
              <a:buClrTx/>
              <a:buSzTx/>
              <a:buFontTx/>
              <a:buNone/>
              <a:tabLst/>
              <a:defRPr/>
            </a:pPr>
            <a:r>
              <a:rPr kumimoji="0" lang="en-GB" sz="1800" b="1" i="0" u="none" strike="noStrike" kern="0" cap="none" spc="0" normalizeH="0" baseline="0" noProof="0">
                <a:ln>
                  <a:noFill/>
                </a:ln>
                <a:solidFill>
                  <a:srgbClr val="830051"/>
                </a:solidFill>
                <a:effectLst/>
                <a:uLnTx/>
                <a:uFillTx/>
                <a:latin typeface="Arial" pitchFamily="34" charset="0"/>
                <a:cs typeface="Arial" pitchFamily="34" charset="0"/>
              </a:rPr>
              <a:t>1</a:t>
            </a:r>
          </a:p>
        </p:txBody>
      </p:sp>
      <p:sp>
        <p:nvSpPr>
          <p:cNvPr id="64"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5"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66" name="Text Placeholder 49"/>
          <p:cNvSpPr>
            <a:spLocks noGrp="1"/>
          </p:cNvSpPr>
          <p:nvPr>
            <p:ph type="body" sz="quarter" idx="29" hasCustomPrompt="1"/>
          </p:nvPr>
        </p:nvSpPr>
        <p:spPr>
          <a:xfrm>
            <a:off x="330200" y="1802967"/>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2</a:t>
            </a:r>
          </a:p>
        </p:txBody>
      </p:sp>
      <p:sp>
        <p:nvSpPr>
          <p:cNvPr id="67"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8"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69"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3</a:t>
            </a:r>
          </a:p>
        </p:txBody>
      </p:sp>
      <p:sp>
        <p:nvSpPr>
          <p:cNvPr id="70"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1"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2" name="Text Placeholder 49"/>
          <p:cNvSpPr>
            <a:spLocks noGrp="1"/>
          </p:cNvSpPr>
          <p:nvPr>
            <p:ph type="body" sz="quarter" idx="35" hasCustomPrompt="1"/>
          </p:nvPr>
        </p:nvSpPr>
        <p:spPr>
          <a:xfrm>
            <a:off x="330200" y="2822732"/>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4</a:t>
            </a:r>
          </a:p>
        </p:txBody>
      </p:sp>
      <p:sp>
        <p:nvSpPr>
          <p:cNvPr id="73"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4"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5" name="Text Placeholder 49"/>
          <p:cNvSpPr>
            <a:spLocks noGrp="1"/>
          </p:cNvSpPr>
          <p:nvPr>
            <p:ph type="body" sz="quarter" idx="38" hasCustomPrompt="1"/>
          </p:nvPr>
        </p:nvSpPr>
        <p:spPr>
          <a:xfrm>
            <a:off x="330200" y="3331009"/>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5</a:t>
            </a:r>
          </a:p>
        </p:txBody>
      </p:sp>
      <p:sp>
        <p:nvSpPr>
          <p:cNvPr id="76"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7"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8" name="Text Placeholder 49"/>
          <p:cNvSpPr>
            <a:spLocks noGrp="1"/>
          </p:cNvSpPr>
          <p:nvPr>
            <p:ph type="body" sz="quarter" idx="41" hasCustomPrompt="1"/>
          </p:nvPr>
        </p:nvSpPr>
        <p:spPr>
          <a:xfrm>
            <a:off x="330200" y="3847226"/>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6</a:t>
            </a:r>
          </a:p>
        </p:txBody>
      </p:sp>
      <p:sp>
        <p:nvSpPr>
          <p:cNvPr id="23"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439842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tDNA">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3" name="Picture 2" descr="DNA_Inside_Blood_Vessel_10K_AD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76700949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Nav Contents 2">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2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213233806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Nav Contents 3">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3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53905194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Nav Contents 4">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4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0786189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Nav Contents 5">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5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53575085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Nav Contents 6">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6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17597948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5" name="Rectangle 4"/>
          <p:cNvSpPr>
            <a:spLocks noGrp="1" noChangeArrowheads="1"/>
          </p:cNvSpPr>
          <p:nvPr userDrawn="1"/>
        </p:nvSpPr>
        <p:spPr bwMode="auto">
          <a:xfrm>
            <a:off x="528758" y="3431381"/>
            <a:ext cx="2689225" cy="285750"/>
          </a:xfrm>
          <a:prstGeom prst="rect">
            <a:avLst/>
          </a:prstGeom>
          <a:noFill/>
          <a:ln w="9525">
            <a:noFill/>
            <a:miter lim="800000"/>
            <a:headEnd/>
            <a:tailEnd/>
          </a:ln>
          <a:effectLst/>
        </p:spPr>
        <p:txBody>
          <a:bodyPr anchor="b"/>
          <a:lstStyle/>
          <a:p>
            <a:r>
              <a:rPr lang="en-GB" sz="1400" b="1">
                <a:solidFill>
                  <a:schemeClr val="tx1"/>
                </a:solidFill>
                <a:latin typeface="Arial" pitchFamily="34" charset="0"/>
                <a:cs typeface="Arial" pitchFamily="34" charset="0"/>
              </a:rPr>
              <a:t>Confidentiality Notice </a:t>
            </a:r>
            <a:endParaRPr lang="en-GB" sz="2400">
              <a:solidFill>
                <a:schemeClr val="tx1"/>
              </a:solidFill>
              <a:latin typeface="Arial" pitchFamily="34" charset="0"/>
              <a:cs typeface="Arial" pitchFamily="34" charset="0"/>
            </a:endParaRPr>
          </a:p>
        </p:txBody>
      </p:sp>
      <p:sp>
        <p:nvSpPr>
          <p:cNvPr id="7" name="Rectangle 6"/>
          <p:cNvSpPr>
            <a:spLocks noGrp="1" noChangeArrowheads="1"/>
          </p:cNvSpPr>
          <p:nvPr userDrawn="1"/>
        </p:nvSpPr>
        <p:spPr bwMode="auto">
          <a:xfrm>
            <a:off x="541457" y="3717131"/>
            <a:ext cx="7440493" cy="648000"/>
          </a:xfrm>
          <a:prstGeom prst="rect">
            <a:avLst/>
          </a:prstGeom>
          <a:noFill/>
          <a:ln w="9525">
            <a:noFill/>
            <a:miter lim="800000"/>
            <a:headEnd/>
            <a:tailEnd/>
          </a:ln>
          <a:effectLst/>
        </p:spPr>
        <p:txBody>
          <a:bodyPr/>
          <a:lstStyle/>
          <a:p>
            <a:r>
              <a:rPr lang="en-GB" sz="900" noProof="0">
                <a:solidFill>
                  <a:schemeClr val="tx1"/>
                </a:solidFill>
                <a:latin typeface="+mn-lt"/>
                <a:cs typeface="Arial"/>
              </a:rPr>
              <a:t>This file is private and may contain confidential and proprietary information. If you have received this file in error, please notify us and remove </a:t>
            </a:r>
            <a:br>
              <a:rPr lang="en-GB" sz="900" noProof="0">
                <a:solidFill>
                  <a:schemeClr val="tx1"/>
                </a:solidFill>
                <a:latin typeface="+mn-lt"/>
                <a:cs typeface="Arial"/>
              </a:rPr>
            </a:br>
            <a:r>
              <a:rPr lang="en-GB" sz="900" noProof="0">
                <a:solidFill>
                  <a:schemeClr val="tx1"/>
                </a:solidFill>
                <a:latin typeface="+mn-lt"/>
                <a:cs typeface="Arial"/>
              </a:rPr>
              <a:t>it from your system and note that you must not copy, distribute or take any action in reliance on it. Any unauthorized use or disclosure of the contents of this file is not permitted and may be unlawful. AstraZeneca PLC, </a:t>
            </a:r>
            <a:r>
              <a:rPr lang="en-US" sz="900" kern="1200">
                <a:solidFill>
                  <a:schemeClr val="tx1"/>
                </a:solidFill>
                <a:latin typeface="+mn-lt"/>
                <a:ea typeface="+mn-ea"/>
                <a:cs typeface="Arial"/>
              </a:rPr>
              <a:t>1 Francis Crick Avenue</a:t>
            </a:r>
            <a:r>
              <a:rPr lang="en-US" sz="900" kern="1200" baseline="0">
                <a:solidFill>
                  <a:schemeClr val="tx1"/>
                </a:solidFill>
                <a:latin typeface="+mn-lt"/>
                <a:ea typeface="+mn-ea"/>
                <a:cs typeface="Arial"/>
              </a:rPr>
              <a:t>, </a:t>
            </a:r>
            <a:r>
              <a:rPr lang="en-US" sz="900" kern="1200">
                <a:solidFill>
                  <a:schemeClr val="tx1"/>
                </a:solidFill>
                <a:latin typeface="+mn-lt"/>
                <a:ea typeface="+mn-ea"/>
                <a:cs typeface="Arial"/>
              </a:rPr>
              <a:t>Cambridge Biomedical Campus, Cambridge, CB2 0AA</a:t>
            </a:r>
            <a:r>
              <a:rPr lang="en-GB" sz="900" noProof="0">
                <a:solidFill>
                  <a:schemeClr val="tx1"/>
                </a:solidFill>
                <a:latin typeface="+mn-lt"/>
                <a:cs typeface="Arial"/>
              </a:rPr>
              <a:t>, UK, T: +44(0)203 749 5000, www.astrazeneca.com</a:t>
            </a:r>
          </a:p>
        </p:txBody>
      </p:sp>
    </p:spTree>
    <p:extLst>
      <p:ext uri="{BB962C8B-B14F-4D97-AF65-F5344CB8AC3E}">
        <p14:creationId xmlns:p14="http://schemas.microsoft.com/office/powerpoint/2010/main" val="256517849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Bullet Content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a:lnSpc>
                <a:spcPct val="100000"/>
              </a:lnSpc>
              <a:defRPr sz="2400" b="1" baseline="0">
                <a:solidFill>
                  <a:srgbClr val="830051"/>
                </a:solidFill>
                <a:latin typeface="Arial" pitchFamily="34" charset="0"/>
                <a:cs typeface="Arial" pitchFamily="34" charset="0"/>
              </a:defRPr>
            </a:lvl1pPr>
          </a:lstStyle>
          <a:p>
            <a:r>
              <a:rPr lang="en-GB" noProof="0"/>
              <a:t>Click to add title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08338298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Bullet Content 1 with Subtitle">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Subtitle 2"/>
          <p:cNvSpPr>
            <a:spLocks noGrp="1"/>
          </p:cNvSpPr>
          <p:nvPr>
            <p:ph type="subTitle" idx="10" hasCustomPrompt="1"/>
          </p:nvPr>
        </p:nvSpPr>
        <p:spPr>
          <a:xfrm>
            <a:off x="237061" y="526851"/>
            <a:ext cx="8765651" cy="324000"/>
          </a:xfrm>
          <a:prstGeom prst="rect">
            <a:avLst/>
          </a:prstGeom>
        </p:spPr>
        <p:txBody>
          <a:bodyPr/>
          <a:lstStyle>
            <a:lvl1pPr marL="0" indent="0" algn="l">
              <a:lnSpc>
                <a:spcPct val="100000"/>
              </a:lnSpc>
              <a:spcBef>
                <a:spcPts val="0"/>
              </a:spcBef>
              <a:buNone/>
              <a:defRPr sz="2400">
                <a:solidFill>
                  <a:schemeClr val="tx2"/>
                </a:solidFill>
                <a:latin typeface="Arial" pitchFamily="34" charset="0"/>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GB" noProof="0"/>
              <a:t>Click to add subtitle</a:t>
            </a:r>
          </a:p>
        </p:txBody>
      </p:sp>
      <p:sp>
        <p:nvSpPr>
          <p:cNvPr id="9"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98167107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Body Only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Text Placeholder 3"/>
          <p:cNvSpPr>
            <a:spLocks noGrp="1"/>
          </p:cNvSpPr>
          <p:nvPr>
            <p:ph type="body" sz="quarter" idx="11"/>
          </p:nvPr>
        </p:nvSpPr>
        <p:spPr>
          <a:xfrm>
            <a:off x="237600" y="1237097"/>
            <a:ext cx="705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40222748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Body and Content 1">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236537" y="1237098"/>
            <a:ext cx="7056000" cy="1620000"/>
          </a:xfrm>
          <a:prstGeom prst="rect">
            <a:avLst/>
          </a:prstGeom>
        </p:spPr>
        <p:txBody>
          <a:bodyPr vert="horz"/>
          <a:lstStyle>
            <a:lvl1pPr marL="0" marR="0" indent="0" algn="l" defTabSz="685800" rtl="0" eaLnBrk="1" fontAlgn="base" latinLnBrk="0" hangingPunct="1">
              <a:lnSpc>
                <a:spcPct val="100000"/>
              </a:lnSpc>
              <a:spcBef>
                <a:spcPct val="0"/>
              </a:spcBef>
              <a:spcAft>
                <a:spcPct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8" name="Content Placeholder 2"/>
          <p:cNvSpPr>
            <a:spLocks noGrp="1"/>
          </p:cNvSpPr>
          <p:nvPr>
            <p:ph idx="15" hasCustomPrompt="1"/>
          </p:nvPr>
        </p:nvSpPr>
        <p:spPr>
          <a:xfrm>
            <a:off x="237600" y="2905963"/>
            <a:ext cx="7056000" cy="1444752"/>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599162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abetes">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pic>
        <p:nvPicPr>
          <p:cNvPr id="2" name="Picture 1" descr="Diabetes.jp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46050" y="2876550"/>
            <a:ext cx="8856000" cy="2127250"/>
          </a:xfrm>
          <a:prstGeom prst="rect">
            <a:avLst/>
          </a:prstGeom>
        </p:spPr>
      </p:pic>
    </p:spTree>
    <p:extLst>
      <p:ext uri="{BB962C8B-B14F-4D97-AF65-F5344CB8AC3E}">
        <p14:creationId xmlns:p14="http://schemas.microsoft.com/office/powerpoint/2010/main" val="126413711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Body 1 with Content 2">
    <p:spTree>
      <p:nvGrpSpPr>
        <p:cNvPr id="1" name=""/>
        <p:cNvGrpSpPr/>
        <p:nvPr/>
      </p:nvGrpSpPr>
      <p:grpSpPr>
        <a:xfrm>
          <a:off x="0" y="0"/>
          <a:ext cx="0" cy="0"/>
          <a:chOff x="0" y="0"/>
          <a:chExt cx="0" cy="0"/>
        </a:xfrm>
      </p:grpSpPr>
      <p:sp>
        <p:nvSpPr>
          <p:cNvPr id="9" name="Content Placeholder 2"/>
          <p:cNvSpPr>
            <a:spLocks noGrp="1"/>
          </p:cNvSpPr>
          <p:nvPr>
            <p:ph idx="14"/>
          </p:nvPr>
        </p:nvSpPr>
        <p:spPr>
          <a:xfrm>
            <a:off x="237600" y="1237099"/>
            <a:ext cx="7056000" cy="1620000"/>
          </a:xfrm>
          <a:prstGeom prst="rect">
            <a:avLst/>
          </a:prstGeom>
        </p:spPr>
        <p:txBody>
          <a:bodyPr/>
          <a:lstStyle>
            <a:lvl1pPr marL="0" indent="0">
              <a:lnSpc>
                <a:spcPct val="100000"/>
              </a:lnSpc>
              <a:spcBef>
                <a:spcPts val="0"/>
              </a:spcBef>
              <a:buClr>
                <a:srgbClr val="830051"/>
              </a:buClr>
              <a:buFont typeface="Arial" pitchFamily="34" charset="0"/>
              <a:buNone/>
              <a:defRPr sz="1800">
                <a:solidFill>
                  <a:schemeClr val="tx1"/>
                </a:solidFill>
                <a:latin typeface="Arial" pitchFamily="34" charset="0"/>
                <a:cs typeface="Arial" pitchFamily="34" charset="0"/>
              </a:defRPr>
            </a:lvl1pPr>
            <a:lvl2pPr marL="405000" indent="-135000">
              <a:lnSpc>
                <a:spcPct val="100000"/>
              </a:lnSpc>
              <a:spcBef>
                <a:spcPts val="0"/>
              </a:spcBef>
              <a:buNone/>
              <a:defRPr sz="135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2" name="Content Placeholder 2"/>
          <p:cNvSpPr>
            <a:spLocks noGrp="1"/>
          </p:cNvSpPr>
          <p:nvPr>
            <p:ph idx="13" hasCustomPrompt="1"/>
          </p:nvPr>
        </p:nvSpPr>
        <p:spPr>
          <a:xfrm>
            <a:off x="237062" y="2905963"/>
            <a:ext cx="4086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3" name="Content Placeholder 2"/>
          <p:cNvSpPr>
            <a:spLocks noGrp="1"/>
          </p:cNvSpPr>
          <p:nvPr>
            <p:ph idx="17" hasCustomPrompt="1"/>
          </p:nvPr>
        </p:nvSpPr>
        <p:spPr>
          <a:xfrm>
            <a:off x="4680000" y="2905963"/>
            <a:ext cx="4086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22276955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Body 1 with Content 3">
    <p:spTree>
      <p:nvGrpSpPr>
        <p:cNvPr id="1" name=""/>
        <p:cNvGrpSpPr/>
        <p:nvPr/>
      </p:nvGrpSpPr>
      <p:grpSpPr>
        <a:xfrm>
          <a:off x="0" y="0"/>
          <a:ext cx="0" cy="0"/>
          <a:chOff x="0" y="0"/>
          <a:chExt cx="0" cy="0"/>
        </a:xfrm>
      </p:grpSpPr>
      <p:sp>
        <p:nvSpPr>
          <p:cNvPr id="9" name="Content Placeholder 2"/>
          <p:cNvSpPr>
            <a:spLocks noGrp="1"/>
          </p:cNvSpPr>
          <p:nvPr>
            <p:ph idx="14"/>
          </p:nvPr>
        </p:nvSpPr>
        <p:spPr>
          <a:xfrm>
            <a:off x="237600" y="1237099"/>
            <a:ext cx="7056000" cy="1620000"/>
          </a:xfrm>
          <a:prstGeom prst="rect">
            <a:avLst/>
          </a:prstGeom>
        </p:spPr>
        <p:txBody>
          <a:bodyPr/>
          <a:lstStyle>
            <a:lvl1pPr marL="0" indent="0">
              <a:lnSpc>
                <a:spcPct val="100000"/>
              </a:lnSpc>
              <a:spcBef>
                <a:spcPts val="0"/>
              </a:spcBef>
              <a:buClr>
                <a:srgbClr val="830051"/>
              </a:buClr>
              <a:buFont typeface="Arial" pitchFamily="34" charset="0"/>
              <a:buNone/>
              <a:defRPr sz="1800">
                <a:solidFill>
                  <a:schemeClr val="tx1"/>
                </a:solidFill>
                <a:latin typeface="Arial" pitchFamily="34" charset="0"/>
                <a:cs typeface="Arial" pitchFamily="34" charset="0"/>
              </a:defRPr>
            </a:lvl1pPr>
            <a:lvl2pPr marL="405000" indent="-135000">
              <a:lnSpc>
                <a:spcPct val="100000"/>
              </a:lnSpc>
              <a:spcBef>
                <a:spcPts val="0"/>
              </a:spcBef>
              <a:buNone/>
              <a:defRPr sz="135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0"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1" name="Content Placeholder 2"/>
          <p:cNvSpPr>
            <a:spLocks noGrp="1"/>
          </p:cNvSpPr>
          <p:nvPr>
            <p:ph idx="18" hasCustomPrompt="1"/>
          </p:nvPr>
        </p:nvSpPr>
        <p:spPr>
          <a:xfrm>
            <a:off x="237600" y="2903515"/>
            <a:ext cx="2664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5" name="Content Placeholder 2"/>
          <p:cNvSpPr>
            <a:spLocks noGrp="1"/>
          </p:cNvSpPr>
          <p:nvPr>
            <p:ph idx="16" hasCustomPrompt="1"/>
          </p:nvPr>
        </p:nvSpPr>
        <p:spPr>
          <a:xfrm>
            <a:off x="3250223" y="2908267"/>
            <a:ext cx="2664000" cy="1440000"/>
          </a:xfrm>
          <a:prstGeom prst="rect">
            <a:avLst/>
          </a:prstGeom>
        </p:spPr>
        <p:txBody>
          <a:bodyPr/>
          <a:lstStyle>
            <a:lvl1pPr marL="135000" indent="-135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405000" indent="-135000">
              <a:lnSpc>
                <a:spcPct val="100000"/>
              </a:lnSpc>
              <a:spcBef>
                <a:spcPts val="0"/>
              </a:spcBef>
              <a:defRPr sz="14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p:txBody>
      </p:sp>
      <p:sp>
        <p:nvSpPr>
          <p:cNvPr id="16" name="Content Placeholder 2"/>
          <p:cNvSpPr>
            <a:spLocks noGrp="1"/>
          </p:cNvSpPr>
          <p:nvPr>
            <p:ph idx="17" hasCustomPrompt="1"/>
          </p:nvPr>
        </p:nvSpPr>
        <p:spPr>
          <a:xfrm>
            <a:off x="6274223" y="2908267"/>
            <a:ext cx="2664000" cy="1440000"/>
          </a:xfrm>
          <a:prstGeom prst="rect">
            <a:avLst/>
          </a:prstGeom>
        </p:spPr>
        <p:txBody>
          <a:bodyPr/>
          <a:lstStyle>
            <a:lvl1pPr marL="135000" indent="-135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405000" indent="-135000">
              <a:lnSpc>
                <a:spcPct val="100000"/>
              </a:lnSpc>
              <a:spcBef>
                <a:spcPts val="0"/>
              </a:spcBef>
              <a:defRPr sz="14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p:txBody>
      </p:sp>
    </p:spTree>
    <p:extLst>
      <p:ext uri="{BB962C8B-B14F-4D97-AF65-F5344CB8AC3E}">
        <p14:creationId xmlns:p14="http://schemas.microsoft.com/office/powerpoint/2010/main" val="354519363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Body Only 2">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8"/>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4" name="Text Placeholder 3"/>
          <p:cNvSpPr>
            <a:spLocks noGrp="1"/>
          </p:cNvSpPr>
          <p:nvPr>
            <p:ph type="body" sz="quarter" idx="12"/>
          </p:nvPr>
        </p:nvSpPr>
        <p:spPr>
          <a:xfrm>
            <a:off x="4680000" y="1237098"/>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62786683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Body and Content Right 1">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9"/>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9"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0"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Content Placeholder 2"/>
          <p:cNvSpPr>
            <a:spLocks noGrp="1"/>
          </p:cNvSpPr>
          <p:nvPr>
            <p:ph idx="15" hasCustomPrompt="1"/>
          </p:nvPr>
        </p:nvSpPr>
        <p:spPr>
          <a:xfrm>
            <a:off x="4680000"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200586250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Body and Content Right 2">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9"/>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0"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1"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8" name="Content Placeholder 2"/>
          <p:cNvSpPr>
            <a:spLocks noGrp="1"/>
          </p:cNvSpPr>
          <p:nvPr>
            <p:ph idx="17" hasCustomPrompt="1"/>
          </p:nvPr>
        </p:nvSpPr>
        <p:spPr>
          <a:xfrm>
            <a:off x="4678499" y="2725591"/>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9" name="Content Placeholder 2"/>
          <p:cNvSpPr>
            <a:spLocks noGrp="1"/>
          </p:cNvSpPr>
          <p:nvPr>
            <p:ph idx="16" hasCustomPrompt="1"/>
          </p:nvPr>
        </p:nvSpPr>
        <p:spPr>
          <a:xfrm>
            <a:off x="4680000" y="1234440"/>
            <a:ext cx="4086000" cy="1371600"/>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62410745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Double Content">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Content Placeholder 2"/>
          <p:cNvSpPr>
            <a:spLocks noGrp="1"/>
          </p:cNvSpPr>
          <p:nvPr>
            <p:ph idx="16" hasCustomPrompt="1"/>
          </p:nvPr>
        </p:nvSpPr>
        <p:spPr>
          <a:xfrm>
            <a:off x="237061"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1" name="Content Placeholder 2"/>
          <p:cNvSpPr>
            <a:spLocks noGrp="1"/>
          </p:cNvSpPr>
          <p:nvPr>
            <p:ph idx="17" hasCustomPrompt="1"/>
          </p:nvPr>
        </p:nvSpPr>
        <p:spPr>
          <a:xfrm>
            <a:off x="4680000"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86465155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userDrawn="1">
  <p:cSld name="Triple Headings with Triple Content">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329335"/>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Text Placeholder 3"/>
          <p:cNvSpPr>
            <a:spLocks noGrp="1"/>
          </p:cNvSpPr>
          <p:nvPr>
            <p:ph type="body" sz="quarter" idx="12"/>
          </p:nvPr>
        </p:nvSpPr>
        <p:spPr>
          <a:xfrm>
            <a:off x="6264000" y="1337391"/>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3" name="Text Placeholder 3"/>
          <p:cNvSpPr>
            <a:spLocks noGrp="1"/>
          </p:cNvSpPr>
          <p:nvPr>
            <p:ph type="body" sz="quarter" idx="13"/>
          </p:nvPr>
        </p:nvSpPr>
        <p:spPr>
          <a:xfrm>
            <a:off x="3240000" y="1329335"/>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4"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1" name="Content Placeholder 2"/>
          <p:cNvSpPr>
            <a:spLocks noGrp="1"/>
          </p:cNvSpPr>
          <p:nvPr>
            <p:ph idx="17" hasCustomPrompt="1"/>
          </p:nvPr>
        </p:nvSpPr>
        <p:spPr>
          <a:xfrm>
            <a:off x="237600"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6" name="Content Placeholder 2"/>
          <p:cNvSpPr>
            <a:spLocks noGrp="1"/>
          </p:cNvSpPr>
          <p:nvPr>
            <p:ph idx="18" hasCustomPrompt="1"/>
          </p:nvPr>
        </p:nvSpPr>
        <p:spPr>
          <a:xfrm>
            <a:off x="3250223"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7" name="Content Placeholder 2"/>
          <p:cNvSpPr>
            <a:spLocks noGrp="1"/>
          </p:cNvSpPr>
          <p:nvPr>
            <p:ph idx="19" hasCustomPrompt="1"/>
          </p:nvPr>
        </p:nvSpPr>
        <p:spPr>
          <a:xfrm>
            <a:off x="6274223"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223783323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Body and Picture Right 1">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37600" y="1237099"/>
            <a:ext cx="4086000" cy="702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9" name="Picture Placeholder 16"/>
          <p:cNvSpPr>
            <a:spLocks noGrp="1"/>
          </p:cNvSpPr>
          <p:nvPr>
            <p:ph type="pic" sz="quarter" idx="14"/>
          </p:nvPr>
        </p:nvSpPr>
        <p:spPr>
          <a:xfrm>
            <a:off x="4680000" y="1252800"/>
            <a:ext cx="4086000" cy="2835988"/>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262530219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Body and Picture Right 2">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37600" y="1237099"/>
            <a:ext cx="4086000" cy="702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9" name="Picture Placeholder 16"/>
          <p:cNvSpPr>
            <a:spLocks noGrp="1"/>
          </p:cNvSpPr>
          <p:nvPr>
            <p:ph type="pic" sz="quarter" idx="14"/>
          </p:nvPr>
        </p:nvSpPr>
        <p:spPr>
          <a:xfrm>
            <a:off x="4680000" y="1261267"/>
            <a:ext cx="4086000" cy="1485000"/>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0" name="Picture Placeholder 16"/>
          <p:cNvSpPr>
            <a:spLocks noGrp="1"/>
          </p:cNvSpPr>
          <p:nvPr>
            <p:ph type="pic" sz="quarter" idx="15"/>
          </p:nvPr>
        </p:nvSpPr>
        <p:spPr>
          <a:xfrm>
            <a:off x="4680000" y="2904253"/>
            <a:ext cx="4086000" cy="1485000"/>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47613884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Body and Picture Lower 1">
    <p:spTree>
      <p:nvGrpSpPr>
        <p:cNvPr id="1" name=""/>
        <p:cNvGrpSpPr/>
        <p:nvPr/>
      </p:nvGrpSpPr>
      <p:grpSpPr>
        <a:xfrm>
          <a:off x="0" y="0"/>
          <a:ext cx="0" cy="0"/>
          <a:chOff x="0" y="0"/>
          <a:chExt cx="0" cy="0"/>
        </a:xfrm>
      </p:grpSpPr>
      <p:sp>
        <p:nvSpPr>
          <p:cNvPr id="22" name="Picture Placeholder 16"/>
          <p:cNvSpPr>
            <a:spLocks noGrp="1"/>
          </p:cNvSpPr>
          <p:nvPr>
            <p:ph type="pic" sz="quarter" idx="16"/>
          </p:nvPr>
        </p:nvSpPr>
        <p:spPr>
          <a:xfrm>
            <a:off x="3276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7" name="Text Placeholder 2"/>
          <p:cNvSpPr>
            <a:spLocks noGrp="1"/>
          </p:cNvSpPr>
          <p:nvPr>
            <p:ph type="body" sz="quarter" idx="13"/>
          </p:nvPr>
        </p:nvSpPr>
        <p:spPr>
          <a:xfrm>
            <a:off x="236537" y="1237097"/>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642841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RIA TLR9">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486FD2-C3A7-1C42-A299-B8FF6953E81D}"/>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144000" y="2902521"/>
            <a:ext cx="8856000" cy="2125663"/>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79229961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Body and Picture Lower 2">
    <p:spTree>
      <p:nvGrpSpPr>
        <p:cNvPr id="1" name=""/>
        <p:cNvGrpSpPr/>
        <p:nvPr/>
      </p:nvGrpSpPr>
      <p:grpSpPr>
        <a:xfrm>
          <a:off x="0" y="0"/>
          <a:ext cx="0" cy="0"/>
          <a:chOff x="0" y="0"/>
          <a:chExt cx="0" cy="0"/>
        </a:xfrm>
      </p:grpSpPr>
      <p:sp>
        <p:nvSpPr>
          <p:cNvPr id="21" name="Picture Placeholder 16"/>
          <p:cNvSpPr>
            <a:spLocks noGrp="1"/>
          </p:cNvSpPr>
          <p:nvPr>
            <p:ph type="pic" sz="quarter" idx="15"/>
          </p:nvPr>
        </p:nvSpPr>
        <p:spPr>
          <a:xfrm>
            <a:off x="46188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2" name="Picture Placeholder 16"/>
          <p:cNvSpPr>
            <a:spLocks noGrp="1"/>
          </p:cNvSpPr>
          <p:nvPr>
            <p:ph type="pic" sz="quarter" idx="16"/>
          </p:nvPr>
        </p:nvSpPr>
        <p:spPr>
          <a:xfrm>
            <a:off x="3276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7" name="Text Placeholder 2"/>
          <p:cNvSpPr>
            <a:spLocks noGrp="1"/>
          </p:cNvSpPr>
          <p:nvPr>
            <p:ph type="body" sz="quarter" idx="13"/>
          </p:nvPr>
        </p:nvSpPr>
        <p:spPr>
          <a:xfrm>
            <a:off x="236537" y="1237099"/>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83475587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Body and Picture Lower 3">
    <p:spTree>
      <p:nvGrpSpPr>
        <p:cNvPr id="1" name=""/>
        <p:cNvGrpSpPr/>
        <p:nvPr/>
      </p:nvGrpSpPr>
      <p:grpSpPr>
        <a:xfrm>
          <a:off x="0" y="0"/>
          <a:ext cx="0" cy="0"/>
          <a:chOff x="0" y="0"/>
          <a:chExt cx="0" cy="0"/>
        </a:xfrm>
      </p:grpSpPr>
      <p:sp>
        <p:nvSpPr>
          <p:cNvPr id="17" name="Picture Placeholder 16"/>
          <p:cNvSpPr>
            <a:spLocks noGrp="1"/>
          </p:cNvSpPr>
          <p:nvPr>
            <p:ph type="pic" sz="quarter" idx="14"/>
          </p:nvPr>
        </p:nvSpPr>
        <p:spPr>
          <a:xfrm>
            <a:off x="327600"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8" name="Picture Placeholder 16"/>
          <p:cNvSpPr>
            <a:spLocks noGrp="1"/>
          </p:cNvSpPr>
          <p:nvPr>
            <p:ph type="pic" sz="quarter" idx="15"/>
          </p:nvPr>
        </p:nvSpPr>
        <p:spPr>
          <a:xfrm>
            <a:off x="3201023"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9" name="Picture Placeholder 16"/>
          <p:cNvSpPr>
            <a:spLocks noGrp="1"/>
          </p:cNvSpPr>
          <p:nvPr>
            <p:ph type="pic" sz="quarter" idx="16"/>
          </p:nvPr>
        </p:nvSpPr>
        <p:spPr>
          <a:xfrm>
            <a:off x="6067748"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1" name="Text Placeholder 2"/>
          <p:cNvSpPr>
            <a:spLocks noGrp="1"/>
          </p:cNvSpPr>
          <p:nvPr>
            <p:ph type="body" sz="quarter" idx="13"/>
          </p:nvPr>
        </p:nvSpPr>
        <p:spPr>
          <a:xfrm>
            <a:off x="236537" y="1237098"/>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06938600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Contents Lis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236537" y="1233071"/>
            <a:ext cx="8766174" cy="3172500"/>
          </a:xfrm>
          <a:prstGeom prst="rect">
            <a:avLst/>
          </a:prstGeom>
        </p:spPr>
        <p:txBody>
          <a:bodyPr/>
          <a:lstStyle>
            <a:lvl1pPr marL="269875" indent="-269875">
              <a:lnSpc>
                <a:spcPct val="100000"/>
              </a:lnSpc>
              <a:spcBef>
                <a:spcPts val="0"/>
              </a:spcBef>
              <a:buClrTx/>
              <a:buFont typeface="+mj-lt"/>
              <a:buAutoNum type="arabicPeriod"/>
              <a:defRPr sz="1800" b="1">
                <a:solidFill>
                  <a:schemeClr val="tx1"/>
                </a:solidFill>
                <a:latin typeface="Arial" pitchFamily="34" charset="0"/>
                <a:cs typeface="Arial" pitchFamily="34" charset="0"/>
              </a:defRPr>
            </a:lvl1pPr>
            <a:lvl2pPr marL="472500" indent="-135000">
              <a:lnSpc>
                <a:spcPct val="100000"/>
              </a:lnSpc>
              <a:spcBef>
                <a:spcPts val="0"/>
              </a:spcBef>
              <a:buClrTx/>
              <a:buFont typeface="Arial" pitchFamily="34" charset="0"/>
              <a:buChar char="•"/>
              <a:defRPr sz="16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content title</a:t>
            </a:r>
          </a:p>
        </p:txBody>
      </p:sp>
    </p:spTree>
    <p:extLst>
      <p:ext uri="{BB962C8B-B14F-4D97-AF65-F5344CB8AC3E}">
        <p14:creationId xmlns:p14="http://schemas.microsoft.com/office/powerpoint/2010/main" val="4194071999"/>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6"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14221122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1443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scovery Sciences">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CRISPR_technology_for_genome_editing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319624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26" Type="http://schemas.openxmlformats.org/officeDocument/2006/relationships/slideLayout" Target="../slideLayouts/slideLayout49.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5" Type="http://schemas.openxmlformats.org/officeDocument/2006/relationships/slideLayout" Target="../slideLayouts/slideLayout48.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29" Type="http://schemas.openxmlformats.org/officeDocument/2006/relationships/slideLayout" Target="../slideLayouts/slideLayout52.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24" Type="http://schemas.openxmlformats.org/officeDocument/2006/relationships/slideLayout" Target="../slideLayouts/slideLayout47.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slideLayout" Target="../slideLayouts/slideLayout46.xml"/><Relationship Id="rId28" Type="http://schemas.openxmlformats.org/officeDocument/2006/relationships/slideLayout" Target="../slideLayouts/slideLayout51.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31" Type="http://schemas.openxmlformats.org/officeDocument/2006/relationships/image" Target="../media/image1.jpeg"/><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slideLayout" Target="../slideLayouts/slideLayout45.xml"/><Relationship Id="rId27" Type="http://schemas.openxmlformats.org/officeDocument/2006/relationships/slideLayout" Target="../slideLayouts/slideLayout50.xml"/><Relationship Id="rId30"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55.xml"/><Relationship Id="rId7" Type="http://schemas.openxmlformats.org/officeDocument/2006/relationships/image" Target="../media/image1.jpeg"/><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theme" Target="../theme/theme3.xml"/><Relationship Id="rId5" Type="http://schemas.openxmlformats.org/officeDocument/2006/relationships/slideLayout" Target="../slideLayouts/slideLayout57.xml"/><Relationship Id="rId4" Type="http://schemas.openxmlformats.org/officeDocument/2006/relationships/slideLayout" Target="../slideLayouts/slideLayout5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slideLayout" Target="../slideLayouts/slideLayout70.xml"/><Relationship Id="rId18" Type="http://schemas.openxmlformats.org/officeDocument/2006/relationships/slideLayout" Target="../slideLayouts/slideLayout75.xml"/><Relationship Id="rId26" Type="http://schemas.openxmlformats.org/officeDocument/2006/relationships/slideLayout" Target="../slideLayouts/slideLayout83.xml"/><Relationship Id="rId3" Type="http://schemas.openxmlformats.org/officeDocument/2006/relationships/slideLayout" Target="../slideLayouts/slideLayout60.xml"/><Relationship Id="rId21" Type="http://schemas.openxmlformats.org/officeDocument/2006/relationships/slideLayout" Target="../slideLayouts/slideLayout78.xml"/><Relationship Id="rId7" Type="http://schemas.openxmlformats.org/officeDocument/2006/relationships/slideLayout" Target="../slideLayouts/slideLayout64.xml"/><Relationship Id="rId12" Type="http://schemas.openxmlformats.org/officeDocument/2006/relationships/slideLayout" Target="../slideLayouts/slideLayout69.xml"/><Relationship Id="rId17" Type="http://schemas.openxmlformats.org/officeDocument/2006/relationships/slideLayout" Target="../slideLayouts/slideLayout74.xml"/><Relationship Id="rId25" Type="http://schemas.openxmlformats.org/officeDocument/2006/relationships/slideLayout" Target="../slideLayouts/slideLayout82.xml"/><Relationship Id="rId2" Type="http://schemas.openxmlformats.org/officeDocument/2006/relationships/slideLayout" Target="../slideLayouts/slideLayout59.xml"/><Relationship Id="rId16" Type="http://schemas.openxmlformats.org/officeDocument/2006/relationships/slideLayout" Target="../slideLayouts/slideLayout73.xml"/><Relationship Id="rId20" Type="http://schemas.openxmlformats.org/officeDocument/2006/relationships/slideLayout" Target="../slideLayouts/slideLayout77.xml"/><Relationship Id="rId29" Type="http://schemas.openxmlformats.org/officeDocument/2006/relationships/image" Target="../media/image1.jpeg"/><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24" Type="http://schemas.openxmlformats.org/officeDocument/2006/relationships/slideLayout" Target="../slideLayouts/slideLayout81.xml"/><Relationship Id="rId5" Type="http://schemas.openxmlformats.org/officeDocument/2006/relationships/slideLayout" Target="../slideLayouts/slideLayout62.xml"/><Relationship Id="rId15" Type="http://schemas.openxmlformats.org/officeDocument/2006/relationships/slideLayout" Target="../slideLayouts/slideLayout72.xml"/><Relationship Id="rId23" Type="http://schemas.openxmlformats.org/officeDocument/2006/relationships/slideLayout" Target="../slideLayouts/slideLayout80.xml"/><Relationship Id="rId28" Type="http://schemas.openxmlformats.org/officeDocument/2006/relationships/theme" Target="../theme/theme4.xml"/><Relationship Id="rId10" Type="http://schemas.openxmlformats.org/officeDocument/2006/relationships/slideLayout" Target="../slideLayouts/slideLayout67.xml"/><Relationship Id="rId19" Type="http://schemas.openxmlformats.org/officeDocument/2006/relationships/slideLayout" Target="../slideLayouts/slideLayout76.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slideLayout" Target="../slideLayouts/slideLayout71.xml"/><Relationship Id="rId22" Type="http://schemas.openxmlformats.org/officeDocument/2006/relationships/slideLayout" Target="../slideLayouts/slideLayout79.xml"/><Relationship Id="rId27" Type="http://schemas.openxmlformats.org/officeDocument/2006/relationships/slideLayout" Target="../slideLayouts/slideLayout8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descr="AZ_SYMBOL_RGB.jpg"/>
          <p:cNvPicPr>
            <a:picLocks noChangeAspect="1"/>
          </p:cNvPicPr>
          <p:nvPr userDrawn="1"/>
        </p:nvPicPr>
        <p:blipFill>
          <a:blip r:embed="rId25"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211318905"/>
      </p:ext>
    </p:extLst>
  </p:cSld>
  <p:clrMap bg1="lt1" tx1="dk1" bg2="lt2" tx2="dk2" accent1="accent1" accent2="accent2" accent3="accent3" accent4="accent4" accent5="accent5" accent6="accent6" hlink="hlink" folHlink="folHlink"/>
  <p:sldLayoutIdLst>
    <p:sldLayoutId id="2147483752" r:id="rId1"/>
    <p:sldLayoutId id="2147483830" r:id="rId2"/>
    <p:sldLayoutId id="2147483828" r:id="rId3"/>
    <p:sldLayoutId id="2147483790" r:id="rId4"/>
    <p:sldLayoutId id="2147483792" r:id="rId5"/>
    <p:sldLayoutId id="2147483793" r:id="rId6"/>
    <p:sldLayoutId id="2147483824" r:id="rId7"/>
    <p:sldLayoutId id="2147483826" r:id="rId8"/>
    <p:sldLayoutId id="2147483794" r:id="rId9"/>
    <p:sldLayoutId id="2147483832" r:id="rId10"/>
    <p:sldLayoutId id="2147483842" r:id="rId11"/>
    <p:sldLayoutId id="2147483843" r:id="rId12"/>
    <p:sldLayoutId id="2147483844" r:id="rId13"/>
    <p:sldLayoutId id="2147483795" r:id="rId14"/>
    <p:sldLayoutId id="2147483796" r:id="rId15"/>
    <p:sldLayoutId id="2147483833" r:id="rId16"/>
    <p:sldLayoutId id="2147483837" r:id="rId17"/>
    <p:sldLayoutId id="2147483839" r:id="rId18"/>
    <p:sldLayoutId id="2147483797" r:id="rId19"/>
    <p:sldLayoutId id="2147483798" r:id="rId20"/>
    <p:sldLayoutId id="2147483799" r:id="rId21"/>
    <p:sldLayoutId id="2147483789" r:id="rId22"/>
    <p:sldLayoutId id="2147483848" r:id="rId23"/>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5" name="Picture 4" descr="AZ_SYMBOL_RGB.jpg"/>
          <p:cNvPicPr>
            <a:picLocks noChangeAspect="1"/>
          </p:cNvPicPr>
          <p:nvPr userDrawn="1"/>
        </p:nvPicPr>
        <p:blipFill>
          <a:blip r:embed="rId31"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60529653"/>
      </p:ext>
    </p:extLst>
  </p:cSld>
  <p:clrMap bg1="lt1" tx1="dk1" bg2="lt2" tx2="dk2" accent1="accent1" accent2="accent2" accent3="accent3" accent4="accent4" accent5="accent5" accent6="accent6" hlink="hlink" folHlink="folHlink"/>
  <p:sldLayoutIdLst>
    <p:sldLayoutId id="2147483835" r:id="rId1"/>
    <p:sldLayoutId id="2147483831" r:id="rId2"/>
    <p:sldLayoutId id="2147483829" r:id="rId3"/>
    <p:sldLayoutId id="2147483812" r:id="rId4"/>
    <p:sldLayoutId id="2147483813" r:id="rId5"/>
    <p:sldLayoutId id="2147483814" r:id="rId6"/>
    <p:sldLayoutId id="2147483825" r:id="rId7"/>
    <p:sldLayoutId id="2147483827" r:id="rId8"/>
    <p:sldLayoutId id="2147483815" r:id="rId9"/>
    <p:sldLayoutId id="2147483811" r:id="rId10"/>
    <p:sldLayoutId id="2147483846" r:id="rId11"/>
    <p:sldLayoutId id="2147483845" r:id="rId12"/>
    <p:sldLayoutId id="2147483847" r:id="rId13"/>
    <p:sldLayoutId id="2147483806" r:id="rId14"/>
    <p:sldLayoutId id="2147483807" r:id="rId15"/>
    <p:sldLayoutId id="2147483841" r:id="rId16"/>
    <p:sldLayoutId id="2147483838" r:id="rId17"/>
    <p:sldLayoutId id="2147483840" r:id="rId18"/>
    <p:sldLayoutId id="2147483808" r:id="rId19"/>
    <p:sldLayoutId id="2147483809" r:id="rId20"/>
    <p:sldLayoutId id="2147483810" r:id="rId21"/>
    <p:sldLayoutId id="2147483816" r:id="rId22"/>
    <p:sldLayoutId id="2147483817" r:id="rId23"/>
    <p:sldLayoutId id="2147483818" r:id="rId24"/>
    <p:sldLayoutId id="2147483819" r:id="rId25"/>
    <p:sldLayoutId id="2147483820" r:id="rId26"/>
    <p:sldLayoutId id="2147483821" r:id="rId27"/>
    <p:sldLayoutId id="2147483822" r:id="rId28"/>
    <p:sldLayoutId id="2147483823" r:id="rId29"/>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5" name="Picture 4" descr="AZ_SYMBOL_RGB.jpg"/>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560800452"/>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4" name="Picture 3" descr="AZ_SYMBOL_RGB.jpg"/>
          <p:cNvPicPr>
            <a:picLocks noChangeAspect="1"/>
          </p:cNvPicPr>
          <p:nvPr userDrawn="1"/>
        </p:nvPicPr>
        <p:blipFill>
          <a:blip r:embed="rId29"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525332996"/>
      </p:ext>
    </p:extLst>
  </p:cSld>
  <p:clrMap bg1="lt1" tx1="dk1" bg2="lt2" tx2="dk2" accent1="accent1" accent2="accent2" accent3="accent3" accent4="accent4" accent5="accent5" accent6="accent6" hlink="hlink" folHlink="folHlink"/>
  <p:sldLayoutIdLst>
    <p:sldLayoutId id="2147483676" r:id="rId1"/>
    <p:sldLayoutId id="2147483714" r:id="rId2"/>
    <p:sldLayoutId id="2147483720" r:id="rId3"/>
    <p:sldLayoutId id="2147483721" r:id="rId4"/>
    <p:sldLayoutId id="2147483722" r:id="rId5"/>
    <p:sldLayoutId id="2147483723" r:id="rId6"/>
    <p:sldLayoutId id="2147483724" r:id="rId7"/>
    <p:sldLayoutId id="214748368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 id="2147483774" r:id="rId18"/>
    <p:sldLayoutId id="2147483775" r:id="rId19"/>
    <p:sldLayoutId id="2147483776" r:id="rId20"/>
    <p:sldLayoutId id="2147483777" r:id="rId21"/>
    <p:sldLayoutId id="2147483778" r:id="rId22"/>
    <p:sldLayoutId id="2147483779" r:id="rId23"/>
    <p:sldLayoutId id="2147483780" r:id="rId24"/>
    <p:sldLayoutId id="2147483781" r:id="rId25"/>
    <p:sldLayoutId id="2147483782" r:id="rId26"/>
    <p:sldLayoutId id="2147483783" r:id="rId27"/>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4.png"/><Relationship Id="rId7" Type="http://schemas.openxmlformats.org/officeDocument/2006/relationships/hyperlink" Target="https://www.digitalocean.com/" TargetMode="External"/><Relationship Id="rId2" Type="http://schemas.openxmlformats.org/officeDocument/2006/relationships/image" Target="../media/image33.png"/><Relationship Id="rId1" Type="http://schemas.openxmlformats.org/officeDocument/2006/relationships/slideLayout" Target="../slideLayouts/slideLayout20.xml"/><Relationship Id="rId6" Type="http://schemas.openxmlformats.org/officeDocument/2006/relationships/image" Target="../media/image35.jpeg"/><Relationship Id="rId5" Type="http://schemas.openxmlformats.org/officeDocument/2006/relationships/hyperlink" Target="https://github.com/warwickdatascience/beginners-python/blob/master/session_four/session_four_filled_template.ipynb" TargetMode="External"/><Relationship Id="rId4" Type="http://schemas.openxmlformats.org/officeDocument/2006/relationships/hyperlink" Target="https://colab.research.google.com/github/warwickdatascience/beginners-python/blob/master/session_four/session_four_blank_template.ipynb"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image" Target="../media/image440.png"/><Relationship Id="rId1" Type="http://schemas.openxmlformats.org/officeDocument/2006/relationships/slideLayout" Target="../slideLayouts/slideLayout66.xml"/></Relationships>
</file>

<file path=ppt/slides/_rels/slide1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66.xml"/><Relationship Id="rId5" Type="http://schemas.openxmlformats.org/officeDocument/2006/relationships/image" Target="../media/image39.jpg"/><Relationship Id="rId4" Type="http://schemas.openxmlformats.org/officeDocument/2006/relationships/image" Target="../media/image460.png"/></Relationships>
</file>

<file path=ppt/slides/_rels/slide12.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image" Target="../media/image47.png"/><Relationship Id="rId1" Type="http://schemas.openxmlformats.org/officeDocument/2006/relationships/slideLayout" Target="../slideLayouts/slideLayout66.xml"/></Relationships>
</file>

<file path=ppt/slides/_rels/slide13.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66.xml"/></Relationships>
</file>

<file path=ppt/slides/_rels/slide14.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image" Target="../media/image48.png"/><Relationship Id="rId1" Type="http://schemas.openxmlformats.org/officeDocument/2006/relationships/slideLayout" Target="../slideLayouts/slideLayout66.xml"/></Relationships>
</file>

<file path=ppt/slides/_rels/slide15.xml.rels><?xml version="1.0" encoding="UTF-8" standalone="yes"?>
<Relationships xmlns="http://schemas.openxmlformats.org/package/2006/relationships"><Relationship Id="rId3" Type="http://schemas.openxmlformats.org/officeDocument/2006/relationships/image" Target="../media/image50.png"/><Relationship Id="rId7" Type="http://schemas.openxmlformats.org/officeDocument/2006/relationships/image" Target="../media/image39.jpg"/><Relationship Id="rId2" Type="http://schemas.openxmlformats.org/officeDocument/2006/relationships/image" Target="../media/image49.png"/><Relationship Id="rId1" Type="http://schemas.openxmlformats.org/officeDocument/2006/relationships/slideLayout" Target="../slideLayouts/slideLayout66.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1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66.xml"/><Relationship Id="rId4" Type="http://schemas.openxmlformats.org/officeDocument/2006/relationships/image" Target="../media/image39.jpg"/></Relationships>
</file>

<file path=ppt/slides/_rels/slide17.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66.xml"/></Relationships>
</file>

<file path=ppt/slides/_rels/slide18.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image" Target="../media/image56.png"/><Relationship Id="rId1" Type="http://schemas.openxmlformats.org/officeDocument/2006/relationships/slideLayout" Target="../slideLayouts/slideLayout66.xml"/></Relationships>
</file>

<file path=ppt/slides/_rels/slide1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66.xml"/><Relationship Id="rId4" Type="http://schemas.openxmlformats.org/officeDocument/2006/relationships/image" Target="../media/image39.jpg"/></Relationships>
</file>

<file path=ppt/slides/_rels/slide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3.xml"/><Relationship Id="rId4" Type="http://schemas.openxmlformats.org/officeDocument/2006/relationships/image" Target="../media/image39.jpg"/></Relationships>
</file>

<file path=ppt/slides/_rels/slide20.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66.xml"/></Relationships>
</file>

<file path=ppt/slides/_rels/slide21.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hyperlink" Target="https://stackoverflow.com/questions/9755990/why-can-tuples-contain-mutable-items" TargetMode="External"/><Relationship Id="rId1" Type="http://schemas.openxmlformats.org/officeDocument/2006/relationships/slideLayout" Target="../slideLayouts/slideLayout66.xml"/></Relationships>
</file>

<file path=ppt/slides/_rels/slide2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66.xml"/><Relationship Id="rId5" Type="http://schemas.openxmlformats.org/officeDocument/2006/relationships/image" Target="../media/image39.jpg"/><Relationship Id="rId4" Type="http://schemas.openxmlformats.org/officeDocument/2006/relationships/image" Target="../media/image61.png"/></Relationships>
</file>

<file path=ppt/slides/_rels/slide3.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image" Target="../media/image40.png"/><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image" Target="../media/image41.png"/><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3.xml"/><Relationship Id="rId4" Type="http://schemas.openxmlformats.org/officeDocument/2006/relationships/image" Target="../media/image39.jpg"/></Relationships>
</file>

<file path=ppt/slides/_rels/slide8.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image" Target="../media/image44.png"/><Relationship Id="rId1" Type="http://schemas.openxmlformats.org/officeDocument/2006/relationships/slideLayout" Target="../slideLayouts/slideLayout66.xml"/></Relationships>
</file>

<file path=ppt/slides/_rels/slide9.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image" Target="../media/image45.png"/><Relationship Id="rId1" Type="http://schemas.openxmlformats.org/officeDocument/2006/relationships/slideLayout" Target="../slideLayouts/slideLayout6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8AD59-EFB0-42F3-8BCC-D937A691AD5F}"/>
              </a:ext>
            </a:extLst>
          </p:cNvPr>
          <p:cNvSpPr>
            <a:spLocks noGrp="1"/>
          </p:cNvSpPr>
          <p:nvPr>
            <p:ph type="title"/>
          </p:nvPr>
        </p:nvSpPr>
        <p:spPr/>
        <p:txBody>
          <a:bodyPr/>
          <a:lstStyle/>
          <a:p>
            <a:r>
              <a:rPr lang="en-GB" dirty="0"/>
              <a:t>Beginner’s Python – Session Four</a:t>
            </a:r>
          </a:p>
        </p:txBody>
      </p:sp>
      <p:sp>
        <p:nvSpPr>
          <p:cNvPr id="9" name="Text Placeholder 2">
            <a:extLst>
              <a:ext uri="{FF2B5EF4-FFF2-40B4-BE49-F238E27FC236}">
                <a16:creationId xmlns:a16="http://schemas.microsoft.com/office/drawing/2014/main" id="{ABC40F32-9AF0-4807-A64E-E26CD6496A17}"/>
              </a:ext>
            </a:extLst>
          </p:cNvPr>
          <p:cNvSpPr txBox="1">
            <a:spLocks/>
          </p:cNvSpPr>
          <p:nvPr/>
        </p:nvSpPr>
        <p:spPr>
          <a:xfrm>
            <a:off x="216001" y="2571750"/>
            <a:ext cx="6480000" cy="190800"/>
          </a:xfrm>
          <a:prstGeom prst="rect">
            <a:avLst/>
          </a:prstGeom>
        </p:spPr>
        <p:txBody>
          <a:bodyPr vert="horz"/>
          <a:lstStyle>
            <a:lvl1pPr marL="0" indent="0" algn="l" defTabSz="457200" rtl="0" eaLnBrk="1" latinLnBrk="0" hangingPunct="1">
              <a:lnSpc>
                <a:spcPts val="1100"/>
              </a:lnSpc>
              <a:spcBef>
                <a:spcPts val="0"/>
              </a:spcBef>
              <a:buFont typeface="Arial"/>
              <a:buNone/>
              <a:defRPr sz="1400" b="1" kern="1200">
                <a:solidFill>
                  <a:schemeClr val="tx1"/>
                </a:solidFill>
                <a:latin typeface="Arial" pitchFamily="34" charset="0"/>
                <a:ea typeface="+mn-ea"/>
                <a:cs typeface="Arial" pitchFamily="34" charset="0"/>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dirty="0"/>
              <a:t>Warwick Data Science Society</a:t>
            </a:r>
          </a:p>
        </p:txBody>
      </p:sp>
      <p:sp>
        <p:nvSpPr>
          <p:cNvPr id="12" name="TextBox 11">
            <a:extLst>
              <a:ext uri="{FF2B5EF4-FFF2-40B4-BE49-F238E27FC236}">
                <a16:creationId xmlns:a16="http://schemas.microsoft.com/office/drawing/2014/main" id="{985D365E-B96A-4BF7-92FA-6E93637DF714}"/>
              </a:ext>
            </a:extLst>
          </p:cNvPr>
          <p:cNvSpPr txBox="1"/>
          <p:nvPr/>
        </p:nvSpPr>
        <p:spPr>
          <a:xfrm>
            <a:off x="7712869" y="2486998"/>
            <a:ext cx="1321594" cy="246221"/>
          </a:xfrm>
          <a:prstGeom prst="rect">
            <a:avLst/>
          </a:prstGeom>
          <a:noFill/>
        </p:spPr>
        <p:txBody>
          <a:bodyPr wrap="square" rtlCol="0" anchor="ctr">
            <a:spAutoFit/>
          </a:bodyPr>
          <a:lstStyle/>
          <a:p>
            <a:pPr algn="ctr"/>
            <a:r>
              <a:rPr lang="en-GB" sz="1000" b="1" dirty="0"/>
              <a:t>Filled Template</a:t>
            </a:r>
          </a:p>
        </p:txBody>
      </p:sp>
      <p:pic>
        <p:nvPicPr>
          <p:cNvPr id="13" name="Picture 2" descr="Show notebooks in Drive">
            <a:extLst>
              <a:ext uri="{FF2B5EF4-FFF2-40B4-BE49-F238E27FC236}">
                <a16:creationId xmlns:a16="http://schemas.microsoft.com/office/drawing/2014/main" id="{F6321C25-0F74-408F-A3C5-50E86A60E21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9098" b="19189"/>
          <a:stretch/>
        </p:blipFill>
        <p:spPr bwMode="auto">
          <a:xfrm>
            <a:off x="6490781" y="1764352"/>
            <a:ext cx="1102308" cy="68027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83469AF1-BC2E-4678-B395-B62C364BC3CC}"/>
              </a:ext>
            </a:extLst>
          </p:cNvPr>
          <p:cNvSpPr txBox="1"/>
          <p:nvPr/>
        </p:nvSpPr>
        <p:spPr>
          <a:xfrm>
            <a:off x="6386573" y="2486998"/>
            <a:ext cx="1321594" cy="246221"/>
          </a:xfrm>
          <a:prstGeom prst="rect">
            <a:avLst/>
          </a:prstGeom>
          <a:noFill/>
        </p:spPr>
        <p:txBody>
          <a:bodyPr wrap="square" rtlCol="0" anchor="ctr">
            <a:spAutoFit/>
          </a:bodyPr>
          <a:lstStyle/>
          <a:p>
            <a:pPr algn="ctr"/>
            <a:r>
              <a:rPr lang="en-GB" sz="1000" b="1" dirty="0"/>
              <a:t>Blank Template</a:t>
            </a:r>
          </a:p>
        </p:txBody>
      </p:sp>
      <p:pic>
        <p:nvPicPr>
          <p:cNvPr id="15" name="Picture 4" descr="File:Jupyter logo.svg - Wikimedia Commons">
            <a:extLst>
              <a:ext uri="{FF2B5EF4-FFF2-40B4-BE49-F238E27FC236}">
                <a16:creationId xmlns:a16="http://schemas.microsoft.com/office/drawing/2014/main" id="{C4C77A1E-3C15-42CF-AE22-AE64AA9F31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6802" y="1718983"/>
            <a:ext cx="649026" cy="752359"/>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hlinkClick r:id="rId4"/>
            <a:extLst>
              <a:ext uri="{FF2B5EF4-FFF2-40B4-BE49-F238E27FC236}">
                <a16:creationId xmlns:a16="http://schemas.microsoft.com/office/drawing/2014/main" id="{6220F8D2-33B8-4FEE-9932-C559DEECD523}"/>
              </a:ext>
            </a:extLst>
          </p:cNvPr>
          <p:cNvSpPr/>
          <p:nvPr/>
        </p:nvSpPr>
        <p:spPr>
          <a:xfrm>
            <a:off x="6445624" y="1585681"/>
            <a:ext cx="1186272" cy="1176867"/>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n>
                <a:solidFill>
                  <a:schemeClr val="tx1"/>
                </a:solidFill>
              </a:ln>
            </a:endParaRPr>
          </a:p>
        </p:txBody>
      </p:sp>
      <p:sp>
        <p:nvSpPr>
          <p:cNvPr id="17" name="Rectangle 16">
            <a:hlinkClick r:id="rId5"/>
            <a:extLst>
              <a:ext uri="{FF2B5EF4-FFF2-40B4-BE49-F238E27FC236}">
                <a16:creationId xmlns:a16="http://schemas.microsoft.com/office/drawing/2014/main" id="{9CEDB4F5-F9DD-47DC-A256-10DDF5DDC1D5}"/>
              </a:ext>
            </a:extLst>
          </p:cNvPr>
          <p:cNvSpPr/>
          <p:nvPr/>
        </p:nvSpPr>
        <p:spPr>
          <a:xfrm>
            <a:off x="7778179" y="1585681"/>
            <a:ext cx="1186272" cy="1176867"/>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n>
                <a:solidFill>
                  <a:schemeClr val="tx1"/>
                </a:solidFill>
              </a:ln>
              <a:noFill/>
            </a:endParaRPr>
          </a:p>
        </p:txBody>
      </p:sp>
      <p:pic>
        <p:nvPicPr>
          <p:cNvPr id="10" name="Picture 2" descr="photo of outer space">
            <a:extLst>
              <a:ext uri="{FF2B5EF4-FFF2-40B4-BE49-F238E27FC236}">
                <a16:creationId xmlns:a16="http://schemas.microsoft.com/office/drawing/2014/main" id="{8ED3F7A3-5D4E-40D8-8E36-3C58125F4F2D}"/>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23528" b="41523"/>
          <a:stretch/>
        </p:blipFill>
        <p:spPr bwMode="auto">
          <a:xfrm>
            <a:off x="238757" y="2941219"/>
            <a:ext cx="8689242" cy="20196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A picture containing drawing, light, plate&#10;&#10;Description automatically generated">
            <a:hlinkClick r:id="rId7"/>
            <a:extLst>
              <a:ext uri="{FF2B5EF4-FFF2-40B4-BE49-F238E27FC236}">
                <a16:creationId xmlns:a16="http://schemas.microsoft.com/office/drawing/2014/main" id="{DABEF8A1-0049-41E5-A960-365A8285B10B}"/>
              </a:ext>
            </a:extLst>
          </p:cNvPr>
          <p:cNvPicPr>
            <a:picLocks noChangeAspect="1"/>
          </p:cNvPicPr>
          <p:nvPr/>
        </p:nvPicPr>
        <p:blipFill>
          <a:blip r:embed="rId8"/>
          <a:stretch>
            <a:fillRect/>
          </a:stretch>
        </p:blipFill>
        <p:spPr>
          <a:xfrm>
            <a:off x="6498567" y="942188"/>
            <a:ext cx="2419199" cy="504000"/>
          </a:xfrm>
          <a:prstGeom prst="rect">
            <a:avLst/>
          </a:prstGeom>
        </p:spPr>
      </p:pic>
    </p:spTree>
    <p:extLst>
      <p:ext uri="{BB962C8B-B14F-4D97-AF65-F5344CB8AC3E}">
        <p14:creationId xmlns:p14="http://schemas.microsoft.com/office/powerpoint/2010/main" val="211931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solidFill>
                  <a:schemeClr val="tx2"/>
                </a:solidFill>
              </a:rPr>
              <a:t>Extracting List Elements Puzzles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10</a:t>
            </a:fld>
            <a:endParaRPr lang="en-GB"/>
          </a:p>
        </p:txBody>
      </p:sp>
      <p:sp>
        <p:nvSpPr>
          <p:cNvPr id="8" name="TextBox 7">
            <a:extLst>
              <a:ext uri="{FF2B5EF4-FFF2-40B4-BE49-F238E27FC236}">
                <a16:creationId xmlns:a16="http://schemas.microsoft.com/office/drawing/2014/main" id="{4FE232C3-38A4-4476-9CD6-45D51931E2C5}"/>
              </a:ext>
            </a:extLst>
          </p:cNvPr>
          <p:cNvSpPr txBox="1"/>
          <p:nvPr/>
        </p:nvSpPr>
        <p:spPr>
          <a:xfrm>
            <a:off x="5760385" y="48746"/>
            <a:ext cx="584948"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8000" dirty="0">
                <a:solidFill>
                  <a:schemeClr val="bg1"/>
                </a:solidFill>
              </a:rPr>
              <a:t>!</a:t>
            </a:r>
            <a:endParaRPr lang="en-US" sz="8000" dirty="0">
              <a:solidFill>
                <a:schemeClr val="bg1"/>
              </a:solidFill>
              <a:cs typeface="Arial"/>
            </a:endParaRPr>
          </a:p>
        </p:txBody>
      </p:sp>
      <mc:AlternateContent xmlns:mc="http://schemas.openxmlformats.org/markup-compatibility/2006" xmlns:a14="http://schemas.microsoft.com/office/drawing/2010/main">
        <mc:Choice Requires="a14">
          <p:sp>
            <p:nvSpPr>
              <p:cNvPr id="9" name="Text Placeholder 2">
                <a:extLst>
                  <a:ext uri="{FF2B5EF4-FFF2-40B4-BE49-F238E27FC236}">
                    <a16:creationId xmlns:a16="http://schemas.microsoft.com/office/drawing/2014/main" id="{4E42B628-8463-4E75-A5A1-234D3CBE4E01}"/>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Create a list containing </a:t>
                </a:r>
                <a:r>
                  <a:rPr lang="en-GB" sz="2000">
                    <a:latin typeface="Arial"/>
                    <a:cs typeface="Arial"/>
                  </a:rPr>
                  <a:t>the name of </a:t>
                </a:r>
                <a:r>
                  <a:rPr lang="en-GB" sz="2000" dirty="0">
                    <a:latin typeface="Arial"/>
                    <a:cs typeface="Arial"/>
                  </a:rPr>
                  <a:t>five colours</a:t>
                </a:r>
              </a:p>
              <a:p>
                <a:pPr marL="342900" indent="-342900">
                  <a:buFont typeface="Arial"/>
                  <a:buChar char="•"/>
                </a:pPr>
                <a:r>
                  <a:rPr lang="en-GB" sz="2000" dirty="0">
                    <a:latin typeface="Arial"/>
                    <a:cs typeface="Arial"/>
                  </a:rPr>
                  <a:t>Use positive list indexing to extract the middle colour</a:t>
                </a:r>
              </a:p>
              <a:p>
                <a:pPr marL="342900" indent="-342900">
                  <a:buFont typeface="Arial"/>
                  <a:buChar char="•"/>
                </a:pPr>
                <a:r>
                  <a:rPr lang="en-GB" sz="2000" dirty="0">
                    <a:latin typeface="Arial"/>
                    <a:cs typeface="Arial"/>
                  </a:rPr>
                  <a:t>Use negative list indexing to extract the middle colour</a:t>
                </a: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If I want to extract the </a:t>
                </a:r>
                <a14:m>
                  <m:oMath xmlns:m="http://schemas.openxmlformats.org/officeDocument/2006/math">
                    <m:r>
                      <a:rPr lang="en-GB" sz="2000" i="1" dirty="0" smtClean="0">
                        <a:latin typeface="Cambria Math" panose="02040503050406030204" pitchFamily="18" charset="0"/>
                        <a:cs typeface="Arial"/>
                      </a:rPr>
                      <m:t>𝑛</m:t>
                    </m:r>
                  </m:oMath>
                </a14:m>
                <a:r>
                  <a:rPr lang="en-GB" sz="2000" dirty="0">
                    <a:latin typeface="Arial"/>
                    <a:cs typeface="Arial"/>
                  </a:rPr>
                  <a:t>th element of a list (for some general value of </a:t>
                </a:r>
                <a14:m>
                  <m:oMath xmlns:m="http://schemas.openxmlformats.org/officeDocument/2006/math">
                    <m:r>
                      <a:rPr lang="en-GB" sz="2000" i="1" dirty="0" smtClean="0">
                        <a:latin typeface="Cambria Math" panose="02040503050406030204" pitchFamily="18" charset="0"/>
                        <a:cs typeface="Arial"/>
                      </a:rPr>
                      <m:t>𝑛</m:t>
                    </m:r>
                  </m:oMath>
                </a14:m>
                <a:r>
                  <a:rPr lang="en-GB" sz="2000" dirty="0">
                    <a:latin typeface="Arial"/>
                    <a:cs typeface="Arial"/>
                  </a:rPr>
                  <a:t>), what index would I use?</a:t>
                </a:r>
              </a:p>
              <a:p>
                <a:pPr marL="342900" indent="-342900">
                  <a:buFont typeface="Arial"/>
                  <a:buChar char="•"/>
                </a:pPr>
                <a:endParaRPr lang="en-GB" sz="2000" dirty="0">
                  <a:latin typeface="Arial"/>
                  <a:cs typeface="Arial"/>
                </a:endParaRPr>
              </a:p>
              <a:p>
                <a:pPr marL="342900" indent="-342900">
                  <a:buFont typeface="Arial"/>
                  <a:buChar char="•"/>
                </a:pPr>
                <a:r>
                  <a:rPr lang="en-GB" sz="2000" b="1" dirty="0">
                    <a:latin typeface="Arial"/>
                    <a:cs typeface="Arial"/>
                  </a:rPr>
                  <a:t>Bonus:</a:t>
                </a:r>
                <a:r>
                  <a:rPr lang="en-GB" sz="2000" dirty="0">
                    <a:latin typeface="Arial"/>
                    <a:cs typeface="Arial"/>
                  </a:rPr>
                  <a:t> Use list indexing on the list of lists created earlier to access the second list (containing elements 3 and 4)</a:t>
                </a:r>
              </a:p>
              <a:p>
                <a:pPr marL="342900" indent="-342900">
                  <a:buFont typeface="Arial"/>
                  <a:buChar char="•"/>
                </a:pPr>
                <a:r>
                  <a:rPr lang="en-GB" sz="2000" dirty="0">
                    <a:latin typeface="Arial"/>
                    <a:cs typeface="Arial"/>
                  </a:rPr>
                  <a:t>Now, use list indexing directly on this list to access the element with value 3. Your solution should look like `</a:t>
                </a:r>
                <a:r>
                  <a:rPr lang="en-GB" sz="2000" dirty="0" err="1">
                    <a:latin typeface="Arial"/>
                    <a:cs typeface="Arial"/>
                  </a:rPr>
                  <a:t>list_of_lists</a:t>
                </a:r>
                <a:r>
                  <a:rPr lang="en-GB" sz="2000" dirty="0">
                    <a:latin typeface="Arial"/>
                    <a:cs typeface="Arial"/>
                  </a:rPr>
                  <a:t>[x][y]` with x and y chosen appropriately</a:t>
                </a:r>
              </a:p>
              <a:p>
                <a:endParaRPr lang="en-GB" sz="2000" dirty="0">
                  <a:latin typeface="Arial"/>
                  <a:cs typeface="Arial"/>
                </a:endParaRPr>
              </a:p>
            </p:txBody>
          </p:sp>
        </mc:Choice>
        <mc:Fallback xmlns="">
          <p:sp>
            <p:nvSpPr>
              <p:cNvPr id="9" name="Text Placeholder 2">
                <a:extLst>
                  <a:ext uri="{FF2B5EF4-FFF2-40B4-BE49-F238E27FC236}">
                    <a16:creationId xmlns:a16="http://schemas.microsoft.com/office/drawing/2014/main" id="{4E42B628-8463-4E75-A5A1-234D3CBE4E01}"/>
                  </a:ext>
                </a:extLst>
              </p:cNvPr>
              <p:cNvSpPr txBox="1">
                <a:spLocks noRot="1" noChangeAspect="1" noMove="1" noResize="1" noEditPoints="1" noAdjustHandles="1" noChangeArrowheads="1" noChangeShapeType="1" noTextEdit="1"/>
              </p:cNvSpPr>
              <p:nvPr/>
            </p:nvSpPr>
            <p:spPr>
              <a:xfrm>
                <a:off x="237061" y="712956"/>
                <a:ext cx="8589439" cy="3885327"/>
              </a:xfrm>
              <a:prstGeom prst="rect">
                <a:avLst/>
              </a:prstGeom>
              <a:blipFill>
                <a:blip r:embed="rId2"/>
                <a:stretch>
                  <a:fillRect l="-639" t="-785" r="-710"/>
                </a:stretch>
              </a:blipFill>
            </p:spPr>
            <p:txBody>
              <a:bodyPr/>
              <a:lstStyle/>
              <a:p>
                <a:r>
                  <a:rPr lang="en-GB">
                    <a:noFill/>
                  </a:rPr>
                  <a:t> </a:t>
                </a:r>
              </a:p>
            </p:txBody>
          </p:sp>
        </mc:Fallback>
      </mc:AlternateContent>
      <p:pic>
        <p:nvPicPr>
          <p:cNvPr id="7" name="Picture 6" descr="A picture containing stool&#10;&#10;Description automatically generated">
            <a:extLst>
              <a:ext uri="{FF2B5EF4-FFF2-40B4-BE49-F238E27FC236}">
                <a16:creationId xmlns:a16="http://schemas.microsoft.com/office/drawing/2014/main" id="{C2BB144E-2E9D-49C5-AE90-DFCE5F7653B8}"/>
              </a:ext>
            </a:extLst>
          </p:cNvPr>
          <p:cNvPicPr>
            <a:picLocks noChangeAspect="1"/>
          </p:cNvPicPr>
          <p:nvPr/>
        </p:nvPicPr>
        <p:blipFill>
          <a:blip r:embed="rId3"/>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773682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solidFill>
                  <a:schemeClr val="tx2"/>
                </a:solidFill>
              </a:rPr>
              <a:t>Extracting List Elements Puzzles Solutions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11</a:t>
            </a:fld>
            <a:endParaRPr lang="en-GB"/>
          </a:p>
        </p:txBody>
      </p:sp>
      <p:pic>
        <p:nvPicPr>
          <p:cNvPr id="4" name="Picture 3">
            <a:extLst>
              <a:ext uri="{FF2B5EF4-FFF2-40B4-BE49-F238E27FC236}">
                <a16:creationId xmlns:a16="http://schemas.microsoft.com/office/drawing/2014/main" id="{F506A454-D3EB-401C-BD5F-5038B978AABA}"/>
              </a:ext>
            </a:extLst>
          </p:cNvPr>
          <p:cNvPicPr>
            <a:picLocks noChangeAspect="1"/>
          </p:cNvPicPr>
          <p:nvPr/>
        </p:nvPicPr>
        <p:blipFill>
          <a:blip r:embed="rId2"/>
          <a:stretch>
            <a:fillRect/>
          </a:stretch>
        </p:blipFill>
        <p:spPr>
          <a:xfrm>
            <a:off x="1538287" y="1051927"/>
            <a:ext cx="6067425" cy="1695450"/>
          </a:xfrm>
          <a:prstGeom prst="rect">
            <a:avLst/>
          </a:prstGeom>
        </p:spPr>
      </p:pic>
      <mc:AlternateContent xmlns:mc="http://schemas.openxmlformats.org/markup-compatibility/2006" xmlns:a14="http://schemas.microsoft.com/office/drawing/2010/main">
        <mc:Choice Requires="a14">
          <p:sp>
            <p:nvSpPr>
              <p:cNvPr id="10" name="Text Placeholder 2">
                <a:extLst>
                  <a:ext uri="{FF2B5EF4-FFF2-40B4-BE49-F238E27FC236}">
                    <a16:creationId xmlns:a16="http://schemas.microsoft.com/office/drawing/2014/main" id="{87EF281D-74A7-4071-A974-B8F17ADCBDF7}"/>
                  </a:ext>
                </a:extLst>
              </p:cNvPr>
              <p:cNvSpPr txBox="1">
                <a:spLocks/>
              </p:cNvSpPr>
              <p:nvPr/>
            </p:nvSpPr>
            <p:spPr>
              <a:xfrm>
                <a:off x="237061" y="3083597"/>
                <a:ext cx="8589439" cy="1514686"/>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In general, we access the </a:t>
                </a:r>
                <a14:m>
                  <m:oMath xmlns:m="http://schemas.openxmlformats.org/officeDocument/2006/math">
                    <m:r>
                      <a:rPr lang="en-GB" sz="2000" i="1" dirty="0" smtClean="0">
                        <a:latin typeface="Cambria Math" panose="02040503050406030204" pitchFamily="18" charset="0"/>
                        <a:cs typeface="Arial"/>
                      </a:rPr>
                      <m:t>𝑛</m:t>
                    </m:r>
                  </m:oMath>
                </a14:m>
                <a:r>
                  <a:rPr lang="en-GB" sz="2000" dirty="0">
                    <a:latin typeface="Arial"/>
                    <a:cs typeface="Arial"/>
                  </a:rPr>
                  <a:t>th element of a list by using index </a:t>
                </a:r>
                <a14:m>
                  <m:oMath xmlns:m="http://schemas.openxmlformats.org/officeDocument/2006/math">
                    <m:r>
                      <a:rPr lang="en-GB" sz="2000" i="1" dirty="0" smtClean="0">
                        <a:latin typeface="Cambria Math" panose="02040503050406030204" pitchFamily="18" charset="0"/>
                        <a:cs typeface="Arial"/>
                      </a:rPr>
                      <m:t>𝑛</m:t>
                    </m:r>
                    <m:r>
                      <a:rPr lang="en-GB" sz="2000" i="1" dirty="0" smtClean="0">
                        <a:latin typeface="Cambria Math" panose="02040503050406030204" pitchFamily="18" charset="0"/>
                        <a:cs typeface="Arial"/>
                      </a:rPr>
                      <m:t>−1</m:t>
                    </m:r>
                  </m:oMath>
                </a14:m>
                <a:endParaRPr lang="en-GB" sz="2000" dirty="0">
                  <a:latin typeface="Arial"/>
                  <a:cs typeface="Arial"/>
                </a:endParaRPr>
              </a:p>
              <a:p>
                <a:pPr marL="342900" indent="-342900">
                  <a:buFont typeface="Arial"/>
                  <a:buChar char="•"/>
                </a:pPr>
                <a:r>
                  <a:rPr lang="en-GB" sz="2000" dirty="0">
                    <a:latin typeface="Arial"/>
                    <a:cs typeface="Arial"/>
                  </a:rPr>
                  <a:t>The compensates for the offset introduced by using index zero for the first element</a:t>
                </a:r>
              </a:p>
            </p:txBody>
          </p:sp>
        </mc:Choice>
        <mc:Fallback xmlns="">
          <p:sp>
            <p:nvSpPr>
              <p:cNvPr id="10" name="Text Placeholder 2">
                <a:extLst>
                  <a:ext uri="{FF2B5EF4-FFF2-40B4-BE49-F238E27FC236}">
                    <a16:creationId xmlns:a16="http://schemas.microsoft.com/office/drawing/2014/main" id="{87EF281D-74A7-4071-A974-B8F17ADCBDF7}"/>
                  </a:ext>
                </a:extLst>
              </p:cNvPr>
              <p:cNvSpPr txBox="1">
                <a:spLocks noRot="1" noChangeAspect="1" noMove="1" noResize="1" noEditPoints="1" noAdjustHandles="1" noChangeArrowheads="1" noChangeShapeType="1" noTextEdit="1"/>
              </p:cNvSpPr>
              <p:nvPr/>
            </p:nvSpPr>
            <p:spPr>
              <a:xfrm>
                <a:off x="237061" y="3083597"/>
                <a:ext cx="8589439" cy="1514686"/>
              </a:xfrm>
              <a:prstGeom prst="rect">
                <a:avLst/>
              </a:prstGeom>
              <a:blipFill>
                <a:blip r:embed="rId4"/>
                <a:stretch>
                  <a:fillRect l="-639" t="-2016"/>
                </a:stretch>
              </a:blipFill>
            </p:spPr>
            <p:txBody>
              <a:bodyPr/>
              <a:lstStyle/>
              <a:p>
                <a:r>
                  <a:rPr lang="en-GB">
                    <a:noFill/>
                  </a:rPr>
                  <a:t> </a:t>
                </a:r>
              </a:p>
            </p:txBody>
          </p:sp>
        </mc:Fallback>
      </mc:AlternateContent>
      <p:pic>
        <p:nvPicPr>
          <p:cNvPr id="7" name="Picture 6" descr="A picture containing stool&#10;&#10;Description automatically generated">
            <a:extLst>
              <a:ext uri="{FF2B5EF4-FFF2-40B4-BE49-F238E27FC236}">
                <a16:creationId xmlns:a16="http://schemas.microsoft.com/office/drawing/2014/main" id="{90F575EA-7265-4921-9565-E40320DA17F3}"/>
              </a:ext>
            </a:extLst>
          </p:cNvPr>
          <p:cNvPicPr>
            <a:picLocks noChangeAspect="1"/>
          </p:cNvPicPr>
          <p:nvPr/>
        </p:nvPicPr>
        <p:blipFill>
          <a:blip r:embed="rId5"/>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674916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solidFill>
                  <a:schemeClr val="tx2"/>
                </a:solidFill>
              </a:rPr>
              <a:t>Slicing Lists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12</a:t>
            </a:fld>
            <a:endParaRPr lang="en-GB"/>
          </a:p>
        </p:txBody>
      </p:sp>
      <p:sp>
        <p:nvSpPr>
          <p:cNvPr id="7" name="Text Placeholder 2">
            <a:extLst>
              <a:ext uri="{FF2B5EF4-FFF2-40B4-BE49-F238E27FC236}">
                <a16:creationId xmlns:a16="http://schemas.microsoft.com/office/drawing/2014/main" id="{1BF91155-53EB-479C-86F9-C4F36BCB8400}"/>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At times we may wish to extract a sub-list from within a larger list</a:t>
            </a:r>
          </a:p>
          <a:p>
            <a:pPr marL="342900" indent="-342900">
              <a:buFont typeface="Arial"/>
              <a:buChar char="•"/>
            </a:pPr>
            <a:r>
              <a:rPr lang="en-GB" sz="2000" dirty="0">
                <a:latin typeface="Arial"/>
                <a:cs typeface="Arial"/>
              </a:rPr>
              <a:t>For example we may want a new list containing only the 2</a:t>
            </a:r>
            <a:r>
              <a:rPr lang="en-GB" sz="2000" baseline="30000" dirty="0">
                <a:latin typeface="Arial"/>
                <a:cs typeface="Arial"/>
              </a:rPr>
              <a:t>nd</a:t>
            </a:r>
            <a:r>
              <a:rPr lang="en-GB" sz="2000" dirty="0">
                <a:latin typeface="Arial"/>
                <a:cs typeface="Arial"/>
              </a:rPr>
              <a:t>–4</a:t>
            </a:r>
            <a:r>
              <a:rPr lang="en-GB" sz="2000" baseline="30000" dirty="0">
                <a:latin typeface="Arial"/>
                <a:cs typeface="Arial"/>
              </a:rPr>
              <a:t>th</a:t>
            </a:r>
            <a:r>
              <a:rPr lang="en-GB" sz="2000" dirty="0">
                <a:latin typeface="Arial"/>
                <a:cs typeface="Arial"/>
              </a:rPr>
              <a:t> items</a:t>
            </a:r>
          </a:p>
          <a:p>
            <a:pPr marL="342900" indent="-342900">
              <a:buFont typeface="Arial"/>
              <a:buChar char="•"/>
            </a:pPr>
            <a:r>
              <a:rPr lang="en-GB" sz="2000" dirty="0">
                <a:latin typeface="Arial"/>
                <a:cs typeface="Arial"/>
              </a:rPr>
              <a:t>We can achieve this by using a slice instead of an index</a:t>
            </a:r>
          </a:p>
          <a:p>
            <a:pPr marL="342900" indent="-342900">
              <a:buFont typeface="Arial"/>
              <a:buChar char="•"/>
            </a:pPr>
            <a:r>
              <a:rPr lang="en-GB" sz="2000" dirty="0">
                <a:latin typeface="Arial"/>
                <a:cs typeface="Arial"/>
              </a:rPr>
              <a:t>A slice consists of two indices separated by a colon</a:t>
            </a:r>
          </a:p>
          <a:p>
            <a:pPr marL="342900" indent="-342900">
              <a:buFont typeface="Arial"/>
              <a:buChar char="•"/>
            </a:pPr>
            <a:r>
              <a:rPr lang="en-GB" sz="2000" dirty="0">
                <a:latin typeface="Arial"/>
                <a:cs typeface="Arial"/>
              </a:rPr>
              <a:t>When we index a list using a slice, Python will return a list containing all elements from the first index up to, but not including, the second</a:t>
            </a:r>
          </a:p>
          <a:p>
            <a:endParaRPr lang="en-GB" sz="2000" dirty="0">
              <a:latin typeface="Arial"/>
              <a:cs typeface="Arial"/>
            </a:endParaRPr>
          </a:p>
        </p:txBody>
      </p:sp>
      <p:pic>
        <p:nvPicPr>
          <p:cNvPr id="5" name="Picture 4">
            <a:extLst>
              <a:ext uri="{FF2B5EF4-FFF2-40B4-BE49-F238E27FC236}">
                <a16:creationId xmlns:a16="http://schemas.microsoft.com/office/drawing/2014/main" id="{F5001BCD-2966-4F0F-A388-B68AFFF5E348}"/>
              </a:ext>
            </a:extLst>
          </p:cNvPr>
          <p:cNvPicPr>
            <a:picLocks noChangeAspect="1"/>
          </p:cNvPicPr>
          <p:nvPr/>
        </p:nvPicPr>
        <p:blipFill>
          <a:blip r:embed="rId2"/>
          <a:stretch>
            <a:fillRect/>
          </a:stretch>
        </p:blipFill>
        <p:spPr>
          <a:xfrm>
            <a:off x="1076325" y="2906544"/>
            <a:ext cx="6991350" cy="1524000"/>
          </a:xfrm>
          <a:prstGeom prst="rect">
            <a:avLst/>
          </a:prstGeom>
        </p:spPr>
      </p:pic>
      <p:pic>
        <p:nvPicPr>
          <p:cNvPr id="8" name="Picture 7" descr="A picture containing stool&#10;&#10;Description automatically generated">
            <a:extLst>
              <a:ext uri="{FF2B5EF4-FFF2-40B4-BE49-F238E27FC236}">
                <a16:creationId xmlns:a16="http://schemas.microsoft.com/office/drawing/2014/main" id="{5C9F3CE3-4EB0-4B28-B5B2-1F609E2E46C8}"/>
              </a:ext>
            </a:extLst>
          </p:cNvPr>
          <p:cNvPicPr>
            <a:picLocks noChangeAspect="1"/>
          </p:cNvPicPr>
          <p:nvPr/>
        </p:nvPicPr>
        <p:blipFill>
          <a:blip r:embed="rId3"/>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39242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solidFill>
                  <a:schemeClr val="tx2"/>
                </a:solidFill>
              </a:rPr>
              <a:t>Slicing Lists Puzzles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13</a:t>
            </a:fld>
            <a:endParaRPr lang="en-GB"/>
          </a:p>
        </p:txBody>
      </p:sp>
      <p:sp>
        <p:nvSpPr>
          <p:cNvPr id="7" name="Text Placeholder 2">
            <a:extLst>
              <a:ext uri="{FF2B5EF4-FFF2-40B4-BE49-F238E27FC236}">
                <a16:creationId xmlns:a16="http://schemas.microsoft.com/office/drawing/2014/main" id="{1BF91155-53EB-479C-86F9-C4F36BCB8400}"/>
              </a:ext>
            </a:extLst>
          </p:cNvPr>
          <p:cNvSpPr txBox="1">
            <a:spLocks/>
          </p:cNvSpPr>
          <p:nvPr/>
        </p:nvSpPr>
        <p:spPr>
          <a:xfrm>
            <a:off x="237061" y="712956"/>
            <a:ext cx="8619938"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Create a list containing the names of the seven dwarfs (in any order)</a:t>
            </a:r>
          </a:p>
          <a:p>
            <a:pPr marL="342900" indent="-342900">
              <a:buFont typeface="Arial"/>
              <a:buChar char="•"/>
            </a:pPr>
            <a:r>
              <a:rPr lang="en-GB" sz="2000" dirty="0">
                <a:latin typeface="Arial"/>
                <a:cs typeface="Arial"/>
              </a:rPr>
              <a:t>Use a list slice to extract the middle 3 dwarfs</a:t>
            </a: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Repeat this using negative indices to create your slice (note, you need to put the most negative index first as slices go left-to-right)</a:t>
            </a:r>
          </a:p>
          <a:p>
            <a:pPr marL="342900" indent="-342900">
              <a:buFont typeface="Arial"/>
              <a:buChar char="•"/>
            </a:pPr>
            <a:endParaRPr lang="en-GB" sz="2000" dirty="0">
              <a:latin typeface="Arial"/>
              <a:cs typeface="Arial"/>
            </a:endParaRPr>
          </a:p>
          <a:p>
            <a:pPr marL="342900" indent="-342900">
              <a:buFont typeface="Arial"/>
              <a:buChar char="•"/>
            </a:pPr>
            <a:r>
              <a:rPr lang="en-GB" sz="2000" b="1" dirty="0">
                <a:latin typeface="Arial"/>
                <a:cs typeface="Arial"/>
              </a:rPr>
              <a:t>Bonus:</a:t>
            </a:r>
            <a:r>
              <a:rPr lang="en-GB" sz="2000" dirty="0">
                <a:latin typeface="Arial"/>
                <a:cs typeface="Arial"/>
              </a:rPr>
              <a:t> What happens if you omit an index from one side of the colon?</a:t>
            </a:r>
          </a:p>
          <a:p>
            <a:pPr marL="342900" indent="-342900">
              <a:buFont typeface="Arial"/>
              <a:buChar char="•"/>
            </a:pPr>
            <a:r>
              <a:rPr lang="en-GB" sz="2000" dirty="0">
                <a:latin typeface="Arial"/>
                <a:cs typeface="Arial"/>
              </a:rPr>
              <a:t>Use the slice `1:6:2` on your dwarfs list. What does it do?</a:t>
            </a:r>
          </a:p>
          <a:p>
            <a:pPr marL="342900" indent="-342900">
              <a:buFont typeface="Arial"/>
              <a:buChar char="•"/>
            </a:pPr>
            <a:r>
              <a:rPr lang="en-GB" sz="2000" dirty="0">
                <a:latin typeface="Arial"/>
                <a:cs typeface="Arial"/>
              </a:rPr>
              <a:t>Can you use this idea to print the middle three dwarfs in reverse?</a:t>
            </a:r>
          </a:p>
          <a:p>
            <a:pPr marL="342900" indent="-342900">
              <a:buFont typeface="Arial"/>
              <a:buChar char="•"/>
            </a:pPr>
            <a:endParaRPr lang="en-GB" sz="2000" dirty="0">
              <a:latin typeface="Arial"/>
              <a:cs typeface="Arial"/>
            </a:endParaRPr>
          </a:p>
          <a:p>
            <a:pPr marL="342900" indent="-342900">
              <a:buFont typeface="Arial"/>
              <a:buChar char="•"/>
            </a:pPr>
            <a:r>
              <a:rPr lang="en-GB" sz="2000" b="1" dirty="0">
                <a:latin typeface="Arial"/>
                <a:cs typeface="Arial"/>
              </a:rPr>
              <a:t>Super Bonus:</a:t>
            </a:r>
            <a:r>
              <a:rPr lang="en-GB" sz="2000" dirty="0">
                <a:latin typeface="Arial"/>
                <a:cs typeface="Arial"/>
              </a:rPr>
              <a:t> Can you use list slicing to reverse the dwarfs list? (Note: you only need to use a single number in your slice)</a:t>
            </a:r>
            <a:endParaRPr lang="en-GB" sz="2000" b="1" dirty="0">
              <a:latin typeface="Arial"/>
              <a:cs typeface="Arial"/>
            </a:endParaRPr>
          </a:p>
          <a:p>
            <a:endParaRPr lang="en-GB" sz="2000" dirty="0">
              <a:latin typeface="Arial"/>
              <a:cs typeface="Arial"/>
            </a:endParaRPr>
          </a:p>
        </p:txBody>
      </p:sp>
      <p:pic>
        <p:nvPicPr>
          <p:cNvPr id="6" name="Picture 5" descr="A picture containing stool&#10;&#10;Description automatically generated">
            <a:extLst>
              <a:ext uri="{FF2B5EF4-FFF2-40B4-BE49-F238E27FC236}">
                <a16:creationId xmlns:a16="http://schemas.microsoft.com/office/drawing/2014/main" id="{A8E7312C-CD0A-4CC5-B2BB-52AEDF0EEA62}"/>
              </a:ext>
            </a:extLst>
          </p:cNvPr>
          <p:cNvPicPr>
            <a:picLocks noChangeAspect="1"/>
          </p:cNvPicPr>
          <p:nvPr/>
        </p:nvPicPr>
        <p:blipFill>
          <a:blip r:embed="rId2"/>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5122692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solidFill>
                  <a:schemeClr val="tx2"/>
                </a:solidFill>
              </a:rPr>
              <a:t>Slicing Lists Puzzles Solutions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14</a:t>
            </a:fld>
            <a:endParaRPr lang="en-GB"/>
          </a:p>
        </p:txBody>
      </p:sp>
      <p:pic>
        <p:nvPicPr>
          <p:cNvPr id="4" name="Picture 3">
            <a:extLst>
              <a:ext uri="{FF2B5EF4-FFF2-40B4-BE49-F238E27FC236}">
                <a16:creationId xmlns:a16="http://schemas.microsoft.com/office/drawing/2014/main" id="{05B5F9BF-622C-4CC6-A5D1-980F2CEE208E}"/>
              </a:ext>
            </a:extLst>
          </p:cNvPr>
          <p:cNvPicPr>
            <a:picLocks noChangeAspect="1"/>
          </p:cNvPicPr>
          <p:nvPr/>
        </p:nvPicPr>
        <p:blipFill>
          <a:blip r:embed="rId2"/>
          <a:stretch>
            <a:fillRect/>
          </a:stretch>
        </p:blipFill>
        <p:spPr>
          <a:xfrm>
            <a:off x="1957387" y="837435"/>
            <a:ext cx="5229225" cy="2000250"/>
          </a:xfrm>
          <a:prstGeom prst="rect">
            <a:avLst/>
          </a:prstGeom>
        </p:spPr>
      </p:pic>
      <p:sp>
        <p:nvSpPr>
          <p:cNvPr id="8" name="Text Placeholder 2">
            <a:extLst>
              <a:ext uri="{FF2B5EF4-FFF2-40B4-BE49-F238E27FC236}">
                <a16:creationId xmlns:a16="http://schemas.microsoft.com/office/drawing/2014/main" id="{FE14E548-262F-470A-8730-68D0A4DEF43C}"/>
              </a:ext>
            </a:extLst>
          </p:cNvPr>
          <p:cNvSpPr txBox="1">
            <a:spLocks/>
          </p:cNvSpPr>
          <p:nvPr/>
        </p:nvSpPr>
        <p:spPr>
          <a:xfrm>
            <a:off x="237061" y="3110295"/>
            <a:ext cx="8619938" cy="1487988"/>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Remember: the first index in a slice is included but the second isn’t</a:t>
            </a:r>
          </a:p>
          <a:p>
            <a:pPr marL="342900" indent="-342900">
              <a:buFont typeface="Arial"/>
              <a:buChar char="•"/>
            </a:pPr>
            <a:r>
              <a:rPr lang="en-GB" sz="2000" dirty="0">
                <a:latin typeface="Arial"/>
                <a:cs typeface="Arial"/>
              </a:rPr>
              <a:t>Therefore, we have to extend our slice up to index 5 to include the 5</a:t>
            </a:r>
            <a:r>
              <a:rPr lang="en-GB" sz="2000" baseline="30000" dirty="0">
                <a:latin typeface="Arial"/>
                <a:cs typeface="Arial"/>
              </a:rPr>
              <a:t>th</a:t>
            </a:r>
            <a:r>
              <a:rPr lang="en-GB" sz="2000" dirty="0">
                <a:latin typeface="Arial"/>
                <a:cs typeface="Arial"/>
              </a:rPr>
              <a:t> element (index 4)</a:t>
            </a:r>
          </a:p>
        </p:txBody>
      </p:sp>
      <p:pic>
        <p:nvPicPr>
          <p:cNvPr id="7" name="Picture 6" descr="A picture containing stool&#10;&#10;Description automatically generated">
            <a:extLst>
              <a:ext uri="{FF2B5EF4-FFF2-40B4-BE49-F238E27FC236}">
                <a16:creationId xmlns:a16="http://schemas.microsoft.com/office/drawing/2014/main" id="{74341BCB-5654-4B21-B46F-7F58A8D080B8}"/>
              </a:ext>
            </a:extLst>
          </p:cNvPr>
          <p:cNvPicPr>
            <a:picLocks noChangeAspect="1"/>
          </p:cNvPicPr>
          <p:nvPr/>
        </p:nvPicPr>
        <p:blipFill>
          <a:blip r:embed="rId3"/>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433163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2">
            <a:extLst>
              <a:ext uri="{FF2B5EF4-FFF2-40B4-BE49-F238E27FC236}">
                <a16:creationId xmlns:a16="http://schemas.microsoft.com/office/drawing/2014/main" id="{262D519B-AF9D-442A-80BD-0B3F50B165F5}"/>
              </a:ext>
            </a:extLst>
          </p:cNvPr>
          <p:cNvSpPr txBox="1">
            <a:spLocks/>
          </p:cNvSpPr>
          <p:nvPr/>
        </p:nvSpPr>
        <p:spPr>
          <a:xfrm>
            <a:off x="5147663" y="2109738"/>
            <a:ext cx="2928304" cy="246245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1400" dirty="0">
                <a:latin typeface="Arial"/>
                <a:cs typeface="Arial"/>
              </a:rPr>
              <a:t>Overwrite an element:</a:t>
            </a:r>
          </a:p>
          <a:p>
            <a:pPr marL="342900" indent="-342900">
              <a:buFont typeface="Arial"/>
              <a:buChar char="•"/>
            </a:pPr>
            <a:endParaRPr lang="en-GB" sz="1400" dirty="0">
              <a:latin typeface="Arial"/>
              <a:cs typeface="Arial"/>
            </a:endParaRPr>
          </a:p>
          <a:p>
            <a:pPr marL="342900" indent="-342900">
              <a:buFont typeface="Arial"/>
              <a:buChar char="•"/>
            </a:pPr>
            <a:endParaRPr lang="en-GB" sz="1400" dirty="0">
              <a:latin typeface="Arial"/>
              <a:cs typeface="Arial"/>
            </a:endParaRPr>
          </a:p>
          <a:p>
            <a:pPr marL="342900" indent="-342900">
              <a:buFont typeface="Arial"/>
              <a:buChar char="•"/>
            </a:pPr>
            <a:endParaRPr lang="en-GB" sz="1400" dirty="0">
              <a:latin typeface="Arial"/>
              <a:cs typeface="Arial"/>
            </a:endParaRPr>
          </a:p>
          <a:p>
            <a:pPr marL="342900" indent="-342900">
              <a:buFont typeface="Arial"/>
              <a:buChar char="•"/>
            </a:pPr>
            <a:endParaRPr lang="en-GB" sz="1400" dirty="0">
              <a:latin typeface="Arial"/>
              <a:cs typeface="Arial"/>
            </a:endParaRPr>
          </a:p>
          <a:p>
            <a:pPr marL="342900" indent="-342900">
              <a:buFont typeface="Arial"/>
              <a:buChar char="•"/>
            </a:pPr>
            <a:endParaRPr lang="en-GB" sz="1400" dirty="0">
              <a:latin typeface="Arial"/>
              <a:cs typeface="Arial"/>
            </a:endParaRPr>
          </a:p>
          <a:p>
            <a:pPr marL="342900" indent="-342900">
              <a:buFont typeface="Arial"/>
              <a:buChar char="•"/>
            </a:pPr>
            <a:r>
              <a:rPr lang="en-GB" sz="1400" dirty="0">
                <a:latin typeface="Arial"/>
                <a:cs typeface="Arial"/>
              </a:rPr>
              <a:t>Delete by value</a:t>
            </a:r>
          </a:p>
        </p:txBody>
      </p:sp>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solidFill>
                  <a:schemeClr val="tx2"/>
                </a:solidFill>
              </a:rPr>
              <a:t>Manipulating Lists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15</a:t>
            </a:fld>
            <a:endParaRPr lang="en-GB"/>
          </a:p>
        </p:txBody>
      </p:sp>
      <p:sp>
        <p:nvSpPr>
          <p:cNvPr id="7" name="Text Placeholder 2">
            <a:extLst>
              <a:ext uri="{FF2B5EF4-FFF2-40B4-BE49-F238E27FC236}">
                <a16:creationId xmlns:a16="http://schemas.microsoft.com/office/drawing/2014/main" id="{C9E501F4-AD05-4BC7-8343-36A53D5E6CEF}"/>
              </a:ext>
            </a:extLst>
          </p:cNvPr>
          <p:cNvSpPr txBox="1">
            <a:spLocks/>
          </p:cNvSpPr>
          <p:nvPr/>
        </p:nvSpPr>
        <p:spPr>
          <a:xfrm>
            <a:off x="237061" y="712956"/>
            <a:ext cx="8619938"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Once we have created a list, Python allows us to manipulate it; adding, removing, and altering elements</a:t>
            </a:r>
          </a:p>
        </p:txBody>
      </p:sp>
      <p:pic>
        <p:nvPicPr>
          <p:cNvPr id="5" name="Picture 4">
            <a:extLst>
              <a:ext uri="{FF2B5EF4-FFF2-40B4-BE49-F238E27FC236}">
                <a16:creationId xmlns:a16="http://schemas.microsoft.com/office/drawing/2014/main" id="{A542DE20-E612-4CF9-AB12-2B3E568B0000}"/>
              </a:ext>
            </a:extLst>
          </p:cNvPr>
          <p:cNvPicPr>
            <a:picLocks noChangeAspect="1"/>
          </p:cNvPicPr>
          <p:nvPr/>
        </p:nvPicPr>
        <p:blipFill>
          <a:blip r:embed="rId2"/>
          <a:stretch>
            <a:fillRect/>
          </a:stretch>
        </p:blipFill>
        <p:spPr>
          <a:xfrm>
            <a:off x="2884017" y="1563823"/>
            <a:ext cx="3375966" cy="480959"/>
          </a:xfrm>
          <a:prstGeom prst="rect">
            <a:avLst/>
          </a:prstGeom>
        </p:spPr>
      </p:pic>
      <p:sp>
        <p:nvSpPr>
          <p:cNvPr id="9" name="Text Placeholder 2">
            <a:extLst>
              <a:ext uri="{FF2B5EF4-FFF2-40B4-BE49-F238E27FC236}">
                <a16:creationId xmlns:a16="http://schemas.microsoft.com/office/drawing/2014/main" id="{82630EEF-054B-4DDF-9431-278614739A39}"/>
              </a:ext>
            </a:extLst>
          </p:cNvPr>
          <p:cNvSpPr txBox="1">
            <a:spLocks/>
          </p:cNvSpPr>
          <p:nvPr/>
        </p:nvSpPr>
        <p:spPr>
          <a:xfrm>
            <a:off x="768431" y="2135825"/>
            <a:ext cx="4168640" cy="246245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1400" dirty="0">
                <a:latin typeface="Arial"/>
                <a:cs typeface="Arial"/>
              </a:rPr>
              <a:t>Add to the end of the list:</a:t>
            </a:r>
          </a:p>
          <a:p>
            <a:pPr marL="342900" indent="-342900">
              <a:buFont typeface="Arial"/>
              <a:buChar char="•"/>
            </a:pPr>
            <a:endParaRPr lang="en-GB" sz="1400" dirty="0">
              <a:latin typeface="Arial"/>
              <a:cs typeface="Arial"/>
            </a:endParaRPr>
          </a:p>
          <a:p>
            <a:pPr marL="342900" indent="-342900">
              <a:buFont typeface="Arial"/>
              <a:buChar char="•"/>
            </a:pPr>
            <a:endParaRPr lang="en-GB" sz="1400" dirty="0">
              <a:latin typeface="Arial"/>
              <a:cs typeface="Arial"/>
            </a:endParaRPr>
          </a:p>
          <a:p>
            <a:pPr marL="342900" indent="-342900">
              <a:buFont typeface="Arial"/>
              <a:buChar char="•"/>
            </a:pPr>
            <a:endParaRPr lang="en-GB" sz="1400" dirty="0">
              <a:latin typeface="Arial"/>
              <a:cs typeface="Arial"/>
            </a:endParaRPr>
          </a:p>
          <a:p>
            <a:pPr marL="342900" indent="-342900">
              <a:buFont typeface="Arial"/>
              <a:buChar char="•"/>
            </a:pPr>
            <a:endParaRPr lang="en-GB" sz="1400" dirty="0">
              <a:latin typeface="Arial"/>
              <a:cs typeface="Arial"/>
            </a:endParaRPr>
          </a:p>
          <a:p>
            <a:pPr marL="342900" indent="-342900">
              <a:buFont typeface="Arial"/>
              <a:buChar char="•"/>
            </a:pPr>
            <a:endParaRPr lang="en-GB" sz="1400" dirty="0">
              <a:latin typeface="Arial"/>
              <a:cs typeface="Arial"/>
            </a:endParaRPr>
          </a:p>
          <a:p>
            <a:pPr marL="342900" indent="-342900">
              <a:buFont typeface="Arial"/>
              <a:buChar char="•"/>
            </a:pPr>
            <a:r>
              <a:rPr lang="en-GB" sz="1400" dirty="0">
                <a:latin typeface="Arial"/>
                <a:cs typeface="Arial"/>
              </a:rPr>
              <a:t>Delete by position/index</a:t>
            </a:r>
          </a:p>
        </p:txBody>
      </p:sp>
      <p:pic>
        <p:nvPicPr>
          <p:cNvPr id="6" name="Picture 5">
            <a:extLst>
              <a:ext uri="{FF2B5EF4-FFF2-40B4-BE49-F238E27FC236}">
                <a16:creationId xmlns:a16="http://schemas.microsoft.com/office/drawing/2014/main" id="{BB7F4807-40AD-4F01-82DC-C0FFDCA689C8}"/>
              </a:ext>
            </a:extLst>
          </p:cNvPr>
          <p:cNvPicPr>
            <a:picLocks noChangeAspect="1"/>
          </p:cNvPicPr>
          <p:nvPr/>
        </p:nvPicPr>
        <p:blipFill>
          <a:blip r:embed="rId3"/>
          <a:stretch>
            <a:fillRect/>
          </a:stretch>
        </p:blipFill>
        <p:spPr>
          <a:xfrm>
            <a:off x="1524278" y="2561663"/>
            <a:ext cx="2046553" cy="758636"/>
          </a:xfrm>
          <a:prstGeom prst="rect">
            <a:avLst/>
          </a:prstGeom>
        </p:spPr>
      </p:pic>
      <p:pic>
        <p:nvPicPr>
          <p:cNvPr id="10" name="Picture 9">
            <a:extLst>
              <a:ext uri="{FF2B5EF4-FFF2-40B4-BE49-F238E27FC236}">
                <a16:creationId xmlns:a16="http://schemas.microsoft.com/office/drawing/2014/main" id="{304DD745-9230-4B76-9D5E-597606EC8334}"/>
              </a:ext>
            </a:extLst>
          </p:cNvPr>
          <p:cNvPicPr>
            <a:picLocks noChangeAspect="1"/>
          </p:cNvPicPr>
          <p:nvPr/>
        </p:nvPicPr>
        <p:blipFill>
          <a:blip r:embed="rId4"/>
          <a:stretch>
            <a:fillRect/>
          </a:stretch>
        </p:blipFill>
        <p:spPr>
          <a:xfrm>
            <a:off x="5778881" y="2560430"/>
            <a:ext cx="1665868" cy="759869"/>
          </a:xfrm>
          <a:prstGeom prst="rect">
            <a:avLst/>
          </a:prstGeom>
        </p:spPr>
      </p:pic>
      <p:pic>
        <p:nvPicPr>
          <p:cNvPr id="13" name="Picture 12">
            <a:extLst>
              <a:ext uri="{FF2B5EF4-FFF2-40B4-BE49-F238E27FC236}">
                <a16:creationId xmlns:a16="http://schemas.microsoft.com/office/drawing/2014/main" id="{4AE9A144-2F7A-4398-B58A-F13EFBF2BEED}"/>
              </a:ext>
            </a:extLst>
          </p:cNvPr>
          <p:cNvPicPr>
            <a:picLocks noChangeAspect="1"/>
          </p:cNvPicPr>
          <p:nvPr/>
        </p:nvPicPr>
        <p:blipFill>
          <a:blip r:embed="rId5"/>
          <a:stretch>
            <a:fillRect/>
          </a:stretch>
        </p:blipFill>
        <p:spPr>
          <a:xfrm>
            <a:off x="1524278" y="3856282"/>
            <a:ext cx="1145503" cy="796339"/>
          </a:xfrm>
          <a:prstGeom prst="rect">
            <a:avLst/>
          </a:prstGeom>
        </p:spPr>
      </p:pic>
      <p:pic>
        <p:nvPicPr>
          <p:cNvPr id="14" name="Picture 13">
            <a:extLst>
              <a:ext uri="{FF2B5EF4-FFF2-40B4-BE49-F238E27FC236}">
                <a16:creationId xmlns:a16="http://schemas.microsoft.com/office/drawing/2014/main" id="{84189F70-2A79-48D7-9C3A-02BDAB9A293D}"/>
              </a:ext>
            </a:extLst>
          </p:cNvPr>
          <p:cNvPicPr>
            <a:picLocks noChangeAspect="1"/>
          </p:cNvPicPr>
          <p:nvPr/>
        </p:nvPicPr>
        <p:blipFill>
          <a:blip r:embed="rId6"/>
          <a:stretch>
            <a:fillRect/>
          </a:stretch>
        </p:blipFill>
        <p:spPr>
          <a:xfrm>
            <a:off x="5769060" y="3856282"/>
            <a:ext cx="1567661" cy="831432"/>
          </a:xfrm>
          <a:prstGeom prst="rect">
            <a:avLst/>
          </a:prstGeom>
        </p:spPr>
      </p:pic>
      <p:pic>
        <p:nvPicPr>
          <p:cNvPr id="15" name="Picture 14" descr="A picture containing stool&#10;&#10;Description automatically generated">
            <a:extLst>
              <a:ext uri="{FF2B5EF4-FFF2-40B4-BE49-F238E27FC236}">
                <a16:creationId xmlns:a16="http://schemas.microsoft.com/office/drawing/2014/main" id="{F860E669-8B4A-4DF2-AFEB-CA4A927BA591}"/>
              </a:ext>
            </a:extLst>
          </p:cNvPr>
          <p:cNvPicPr>
            <a:picLocks noChangeAspect="1"/>
          </p:cNvPicPr>
          <p:nvPr/>
        </p:nvPicPr>
        <p:blipFill>
          <a:blip r:embed="rId7"/>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8051397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solidFill>
                  <a:schemeClr val="tx2"/>
                </a:solidFill>
              </a:rPr>
              <a:t>Manipulating Lists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16</a:t>
            </a:fld>
            <a:endParaRPr lang="en-GB"/>
          </a:p>
        </p:txBody>
      </p:sp>
      <p:sp>
        <p:nvSpPr>
          <p:cNvPr id="7" name="Text Placeholder 2">
            <a:extLst>
              <a:ext uri="{FF2B5EF4-FFF2-40B4-BE49-F238E27FC236}">
                <a16:creationId xmlns:a16="http://schemas.microsoft.com/office/drawing/2014/main" id="{C9E501F4-AD05-4BC7-8343-36A53D5E6CEF}"/>
              </a:ext>
            </a:extLst>
          </p:cNvPr>
          <p:cNvSpPr txBox="1">
            <a:spLocks/>
          </p:cNvSpPr>
          <p:nvPr/>
        </p:nvSpPr>
        <p:spPr>
          <a:xfrm>
            <a:off x="237061" y="712956"/>
            <a:ext cx="8619938"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A few notes:</a:t>
            </a:r>
          </a:p>
          <a:p>
            <a:pPr marL="800100" lvl="1" indent="-342900">
              <a:buFont typeface="Arial"/>
              <a:buChar char="•"/>
            </a:pPr>
            <a:r>
              <a:rPr lang="en-GB" sz="2000" dirty="0">
                <a:latin typeface="Arial"/>
                <a:cs typeface="Arial"/>
              </a:rPr>
              <a:t>I feel sorry for Bob</a:t>
            </a:r>
          </a:p>
          <a:p>
            <a:pPr marL="800100" lvl="1" indent="-342900">
              <a:buFont typeface="Arial"/>
              <a:buChar char="•"/>
            </a:pPr>
            <a:r>
              <a:rPr lang="en-GB" sz="2000" dirty="0">
                <a:latin typeface="Arial"/>
                <a:cs typeface="Arial"/>
              </a:rPr>
              <a:t>When we use `.remove(…)`, Python will only remove the first matching value from the list. If no match is found, an error will be raised</a:t>
            </a:r>
          </a:p>
        </p:txBody>
      </p:sp>
      <p:pic>
        <p:nvPicPr>
          <p:cNvPr id="4" name="Picture 3">
            <a:extLst>
              <a:ext uri="{FF2B5EF4-FFF2-40B4-BE49-F238E27FC236}">
                <a16:creationId xmlns:a16="http://schemas.microsoft.com/office/drawing/2014/main" id="{307500EC-0671-4997-A0EC-404BF06EEF2C}"/>
              </a:ext>
            </a:extLst>
          </p:cNvPr>
          <p:cNvPicPr>
            <a:picLocks noChangeAspect="1"/>
          </p:cNvPicPr>
          <p:nvPr/>
        </p:nvPicPr>
        <p:blipFill>
          <a:blip r:embed="rId2"/>
          <a:stretch>
            <a:fillRect/>
          </a:stretch>
        </p:blipFill>
        <p:spPr>
          <a:xfrm>
            <a:off x="1103336" y="2903801"/>
            <a:ext cx="3318538" cy="1227710"/>
          </a:xfrm>
          <a:prstGeom prst="rect">
            <a:avLst/>
          </a:prstGeom>
        </p:spPr>
      </p:pic>
      <p:pic>
        <p:nvPicPr>
          <p:cNvPr id="8" name="Picture 7">
            <a:extLst>
              <a:ext uri="{FF2B5EF4-FFF2-40B4-BE49-F238E27FC236}">
                <a16:creationId xmlns:a16="http://schemas.microsoft.com/office/drawing/2014/main" id="{DC4A64D6-10B8-4665-8936-66CE79D7571D}"/>
              </a:ext>
            </a:extLst>
          </p:cNvPr>
          <p:cNvPicPr>
            <a:picLocks noChangeAspect="1"/>
          </p:cNvPicPr>
          <p:nvPr/>
        </p:nvPicPr>
        <p:blipFill>
          <a:blip r:embed="rId3"/>
          <a:stretch>
            <a:fillRect/>
          </a:stretch>
        </p:blipFill>
        <p:spPr>
          <a:xfrm>
            <a:off x="4923074" y="2878824"/>
            <a:ext cx="2849689" cy="1277663"/>
          </a:xfrm>
          <a:prstGeom prst="rect">
            <a:avLst/>
          </a:prstGeom>
        </p:spPr>
      </p:pic>
      <p:pic>
        <p:nvPicPr>
          <p:cNvPr id="9" name="Picture 8" descr="A picture containing stool&#10;&#10;Description automatically generated">
            <a:extLst>
              <a:ext uri="{FF2B5EF4-FFF2-40B4-BE49-F238E27FC236}">
                <a16:creationId xmlns:a16="http://schemas.microsoft.com/office/drawing/2014/main" id="{43093F71-8B61-4D28-BD36-3E1ECCDD3DBE}"/>
              </a:ext>
            </a:extLst>
          </p:cNvPr>
          <p:cNvPicPr>
            <a:picLocks noChangeAspect="1"/>
          </p:cNvPicPr>
          <p:nvPr/>
        </p:nvPicPr>
        <p:blipFill>
          <a:blip r:embed="rId4"/>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8511460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solidFill>
                  <a:schemeClr val="tx2"/>
                </a:solidFill>
              </a:rPr>
              <a:t>Manipulating Lists Puzzles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17</a:t>
            </a:fld>
            <a:endParaRPr lang="en-GB"/>
          </a:p>
        </p:txBody>
      </p:sp>
      <p:sp>
        <p:nvSpPr>
          <p:cNvPr id="7" name="Text Placeholder 2">
            <a:extLst>
              <a:ext uri="{FF2B5EF4-FFF2-40B4-BE49-F238E27FC236}">
                <a16:creationId xmlns:a16="http://schemas.microsoft.com/office/drawing/2014/main" id="{C9E501F4-AD05-4BC7-8343-36A53D5E6CEF}"/>
              </a:ext>
            </a:extLst>
          </p:cNvPr>
          <p:cNvSpPr txBox="1">
            <a:spLocks/>
          </p:cNvSpPr>
          <p:nvPr/>
        </p:nvSpPr>
        <p:spPr>
          <a:xfrm>
            <a:off x="237061" y="712956"/>
            <a:ext cx="8619938"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Create a list containing the numbers</a:t>
            </a:r>
          </a:p>
          <a:p>
            <a:endParaRPr lang="en-GB" sz="400" dirty="0">
              <a:latin typeface="Arial"/>
              <a:cs typeface="Arial"/>
            </a:endParaRPr>
          </a:p>
          <a:p>
            <a:pPr marL="457200" indent="-457200" algn="ctr">
              <a:buAutoNum type="arabicPlain" startAt="23"/>
            </a:pPr>
            <a:r>
              <a:rPr lang="en-GB" sz="2000" dirty="0">
                <a:latin typeface="Arial"/>
                <a:cs typeface="Arial"/>
              </a:rPr>
              <a:t>14    45   666    74    3    78</a:t>
            </a:r>
          </a:p>
          <a:p>
            <a:endParaRPr lang="en-GB" sz="400" dirty="0">
              <a:latin typeface="Arial"/>
              <a:cs typeface="Arial"/>
            </a:endParaRPr>
          </a:p>
          <a:p>
            <a:pPr marL="342900" indent="-342900">
              <a:buFont typeface="Arial" panose="020B0604020202020204" pitchFamily="34" charset="0"/>
              <a:buChar char="•"/>
            </a:pPr>
            <a:r>
              <a:rPr lang="en-GB" sz="2000" dirty="0">
                <a:latin typeface="Arial"/>
                <a:cs typeface="Arial"/>
              </a:rPr>
              <a:t>Add the number 4 to the end of the list</a:t>
            </a:r>
          </a:p>
          <a:p>
            <a:pPr marL="342900" indent="-342900">
              <a:buFont typeface="Arial" panose="020B0604020202020204" pitchFamily="34" charset="0"/>
              <a:buChar char="•"/>
            </a:pPr>
            <a:r>
              <a:rPr lang="en-GB" sz="2000" dirty="0">
                <a:latin typeface="Arial"/>
                <a:cs typeface="Arial"/>
              </a:rPr>
              <a:t>Sort the list in ascending order by using `</a:t>
            </a:r>
            <a:r>
              <a:rPr lang="en-GB" sz="2000" dirty="0" err="1">
                <a:latin typeface="Arial"/>
                <a:cs typeface="Arial"/>
              </a:rPr>
              <a:t>my_list.sort</a:t>
            </a:r>
            <a:r>
              <a:rPr lang="en-GB" sz="2000" dirty="0">
                <a:latin typeface="Arial"/>
                <a:cs typeface="Arial"/>
              </a:rPr>
              <a:t>()` (replacing “</a:t>
            </a:r>
            <a:r>
              <a:rPr lang="en-GB" sz="2000" dirty="0" err="1">
                <a:latin typeface="Arial"/>
                <a:cs typeface="Arial"/>
              </a:rPr>
              <a:t>my_list</a:t>
            </a:r>
            <a:r>
              <a:rPr lang="en-GB" sz="2000" dirty="0">
                <a:latin typeface="Arial"/>
                <a:cs typeface="Arial"/>
              </a:rPr>
              <a:t>” with the name of your list)</a:t>
            </a:r>
          </a:p>
          <a:p>
            <a:pPr marL="342900" indent="-342900">
              <a:buFont typeface="Arial" panose="020B0604020202020204" pitchFamily="34" charset="0"/>
              <a:buChar char="•"/>
            </a:pPr>
            <a:r>
              <a:rPr lang="en-GB" sz="2000" dirty="0">
                <a:latin typeface="Arial"/>
                <a:cs typeface="Arial"/>
              </a:rPr>
              <a:t>Change the smallest element to be two</a:t>
            </a:r>
          </a:p>
          <a:p>
            <a:pPr marL="342900" indent="-342900">
              <a:buFont typeface="Arial" panose="020B0604020202020204" pitchFamily="34" charset="0"/>
              <a:buChar char="•"/>
            </a:pPr>
            <a:r>
              <a:rPr lang="en-GB" sz="2000" dirty="0">
                <a:latin typeface="Arial"/>
                <a:cs typeface="Arial"/>
              </a:rPr>
              <a:t>Remove the fifth largest number</a:t>
            </a:r>
          </a:p>
          <a:p>
            <a:pPr marL="342900" indent="-342900">
              <a:buFont typeface="Arial" panose="020B0604020202020204" pitchFamily="34" charset="0"/>
              <a:buChar char="•"/>
            </a:pPr>
            <a:r>
              <a:rPr lang="en-GB" sz="2000" dirty="0">
                <a:latin typeface="Arial"/>
                <a:cs typeface="Arial"/>
              </a:rPr>
              <a:t>Find the average of the remaining numbers</a:t>
            </a:r>
          </a:p>
          <a:p>
            <a:pPr marL="342900" indent="-342900">
              <a:buFont typeface="Arial" panose="020B0604020202020204" pitchFamily="34" charset="0"/>
              <a:buChar char="•"/>
            </a:pPr>
            <a:endParaRPr lang="en-GB" sz="2000" dirty="0">
              <a:latin typeface="Arial"/>
              <a:cs typeface="Arial"/>
            </a:endParaRPr>
          </a:p>
          <a:p>
            <a:pPr marL="342900" indent="-342900">
              <a:buFont typeface="Arial" panose="020B0604020202020204" pitchFamily="34" charset="0"/>
              <a:buChar char="•"/>
            </a:pPr>
            <a:r>
              <a:rPr lang="en-GB" sz="2000" b="1" dirty="0">
                <a:latin typeface="Arial"/>
                <a:cs typeface="Arial"/>
              </a:rPr>
              <a:t>Bonus:</a:t>
            </a:r>
            <a:r>
              <a:rPr lang="en-GB" sz="2000" dirty="0">
                <a:latin typeface="Arial"/>
                <a:cs typeface="Arial"/>
              </a:rPr>
              <a:t> How could you remove the largest/smallest element of a list without first sorting it?</a:t>
            </a:r>
            <a:endParaRPr lang="en-GB" sz="2000" b="1" dirty="0">
              <a:latin typeface="Arial"/>
              <a:cs typeface="Arial"/>
            </a:endParaRPr>
          </a:p>
          <a:p>
            <a:pPr marL="342900" indent="-342900">
              <a:buFont typeface="Arial"/>
              <a:buChar char="•"/>
            </a:pPr>
            <a:endParaRPr lang="en-GB" sz="2000" dirty="0">
              <a:latin typeface="Arial"/>
              <a:cs typeface="Arial"/>
            </a:endParaRPr>
          </a:p>
        </p:txBody>
      </p:sp>
      <p:pic>
        <p:nvPicPr>
          <p:cNvPr id="6" name="Picture 5" descr="A picture containing stool&#10;&#10;Description automatically generated">
            <a:extLst>
              <a:ext uri="{FF2B5EF4-FFF2-40B4-BE49-F238E27FC236}">
                <a16:creationId xmlns:a16="http://schemas.microsoft.com/office/drawing/2014/main" id="{F3E9A2E1-EB63-466D-BE0A-7F65B312E6EB}"/>
              </a:ext>
            </a:extLst>
          </p:cNvPr>
          <p:cNvPicPr>
            <a:picLocks noChangeAspect="1"/>
          </p:cNvPicPr>
          <p:nvPr/>
        </p:nvPicPr>
        <p:blipFill>
          <a:blip r:embed="rId2"/>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42264237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solidFill>
                  <a:schemeClr val="tx2"/>
                </a:solidFill>
              </a:rPr>
              <a:t>Manipulating Lists Puzzles Solutions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18</a:t>
            </a:fld>
            <a:endParaRPr lang="en-GB"/>
          </a:p>
        </p:txBody>
      </p:sp>
      <p:pic>
        <p:nvPicPr>
          <p:cNvPr id="4" name="Picture 3">
            <a:extLst>
              <a:ext uri="{FF2B5EF4-FFF2-40B4-BE49-F238E27FC236}">
                <a16:creationId xmlns:a16="http://schemas.microsoft.com/office/drawing/2014/main" id="{772CB8F8-9599-4FE9-BB3C-C75A7A663862}"/>
              </a:ext>
            </a:extLst>
          </p:cNvPr>
          <p:cNvPicPr>
            <a:picLocks noChangeAspect="1"/>
          </p:cNvPicPr>
          <p:nvPr/>
        </p:nvPicPr>
        <p:blipFill>
          <a:blip r:embed="rId2"/>
          <a:stretch>
            <a:fillRect/>
          </a:stretch>
        </p:blipFill>
        <p:spPr>
          <a:xfrm>
            <a:off x="1938337" y="1443037"/>
            <a:ext cx="5267325" cy="2257425"/>
          </a:xfrm>
          <a:prstGeom prst="rect">
            <a:avLst/>
          </a:prstGeom>
        </p:spPr>
      </p:pic>
      <p:pic>
        <p:nvPicPr>
          <p:cNvPr id="6" name="Picture 5" descr="A picture containing stool&#10;&#10;Description automatically generated">
            <a:extLst>
              <a:ext uri="{FF2B5EF4-FFF2-40B4-BE49-F238E27FC236}">
                <a16:creationId xmlns:a16="http://schemas.microsoft.com/office/drawing/2014/main" id="{ED730A9C-10F7-4214-913F-873079AC383A}"/>
              </a:ext>
            </a:extLst>
          </p:cNvPr>
          <p:cNvPicPr>
            <a:picLocks noChangeAspect="1"/>
          </p:cNvPicPr>
          <p:nvPr/>
        </p:nvPicPr>
        <p:blipFill>
          <a:blip r:embed="rId3"/>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968614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solidFill>
                  <a:schemeClr val="tx2"/>
                </a:solidFill>
              </a:rPr>
              <a:t>Tuples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19</a:t>
            </a:fld>
            <a:endParaRPr lang="en-GB"/>
          </a:p>
        </p:txBody>
      </p:sp>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Tuples are similar to lists but have a few key differences</a:t>
            </a:r>
          </a:p>
          <a:p>
            <a:pPr marL="342900" indent="-342900">
              <a:buFont typeface="Arial"/>
              <a:buChar char="•"/>
            </a:pPr>
            <a:r>
              <a:rPr lang="en-GB" sz="2000" dirty="0">
                <a:latin typeface="Arial"/>
                <a:cs typeface="Arial"/>
              </a:rPr>
              <a:t>We define tuples in the same way as lists except we using parentheses instead of square brackets</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We can extract elements and slice tuples in the exact same way as lists</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The main difference is that tuples cannot be manipulated once they are created (i.e. no appending, deleting, or overwriting)</a:t>
            </a:r>
          </a:p>
        </p:txBody>
      </p:sp>
      <p:pic>
        <p:nvPicPr>
          <p:cNvPr id="5" name="Picture 4">
            <a:extLst>
              <a:ext uri="{FF2B5EF4-FFF2-40B4-BE49-F238E27FC236}">
                <a16:creationId xmlns:a16="http://schemas.microsoft.com/office/drawing/2014/main" id="{7599E749-6662-4D18-AFA4-C288330DDC96}"/>
              </a:ext>
            </a:extLst>
          </p:cNvPr>
          <p:cNvPicPr>
            <a:picLocks noChangeAspect="1"/>
          </p:cNvPicPr>
          <p:nvPr/>
        </p:nvPicPr>
        <p:blipFill>
          <a:blip r:embed="rId2"/>
          <a:stretch>
            <a:fillRect/>
          </a:stretch>
        </p:blipFill>
        <p:spPr>
          <a:xfrm>
            <a:off x="3445782" y="1832068"/>
            <a:ext cx="2252435" cy="364831"/>
          </a:xfrm>
          <a:prstGeom prst="rect">
            <a:avLst/>
          </a:prstGeom>
        </p:spPr>
      </p:pic>
      <p:pic>
        <p:nvPicPr>
          <p:cNvPr id="7" name="Picture 6">
            <a:extLst>
              <a:ext uri="{FF2B5EF4-FFF2-40B4-BE49-F238E27FC236}">
                <a16:creationId xmlns:a16="http://schemas.microsoft.com/office/drawing/2014/main" id="{F071B697-F489-4849-B33E-8AC46D06E0C3}"/>
              </a:ext>
            </a:extLst>
          </p:cNvPr>
          <p:cNvPicPr>
            <a:picLocks noChangeAspect="1"/>
          </p:cNvPicPr>
          <p:nvPr/>
        </p:nvPicPr>
        <p:blipFill>
          <a:blip r:embed="rId3"/>
          <a:stretch>
            <a:fillRect/>
          </a:stretch>
        </p:blipFill>
        <p:spPr>
          <a:xfrm>
            <a:off x="3555028" y="2748936"/>
            <a:ext cx="2033944" cy="1319988"/>
          </a:xfrm>
          <a:prstGeom prst="rect">
            <a:avLst/>
          </a:prstGeom>
        </p:spPr>
      </p:pic>
      <p:pic>
        <p:nvPicPr>
          <p:cNvPr id="8" name="Picture 7" descr="A picture containing stool&#10;&#10;Description automatically generated">
            <a:extLst>
              <a:ext uri="{FF2B5EF4-FFF2-40B4-BE49-F238E27FC236}">
                <a16:creationId xmlns:a16="http://schemas.microsoft.com/office/drawing/2014/main" id="{E98DEC4F-BFBD-43A4-88DE-6D3CB085B787}"/>
              </a:ext>
            </a:extLst>
          </p:cNvPr>
          <p:cNvPicPr>
            <a:picLocks noChangeAspect="1"/>
          </p:cNvPicPr>
          <p:nvPr/>
        </p:nvPicPr>
        <p:blipFill>
          <a:blip r:embed="rId4"/>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872188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Control Flow and Loops Recap</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2</a:t>
            </a:fld>
            <a:endParaRPr lang="en-GB"/>
          </a:p>
        </p:txBody>
      </p:sp>
      <p:sp>
        <p:nvSpPr>
          <p:cNvPr id="11" name="Text Placeholder 2">
            <a:extLst>
              <a:ext uri="{FF2B5EF4-FFF2-40B4-BE49-F238E27FC236}">
                <a16:creationId xmlns:a16="http://schemas.microsoft.com/office/drawing/2014/main" id="{825EE2FD-D59C-4D6F-93E9-415E324D68C1}"/>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In the previous session we looked at how we can use control flow in our code to implement logic, alongside while loops to repeat commands</a:t>
            </a:r>
          </a:p>
          <a:p>
            <a:pPr marL="342900" indent="-342900">
              <a:buFont typeface="Arial"/>
              <a:buChar char="•"/>
            </a:pPr>
            <a:r>
              <a:rPr lang="en-GB" sz="2000" dirty="0">
                <a:latin typeface="Arial"/>
                <a:cs typeface="Arial"/>
              </a:rPr>
              <a:t>It is worth making explicit that it is okay to nest if/</a:t>
            </a:r>
            <a:r>
              <a:rPr lang="en-GB" sz="2000" dirty="0" err="1">
                <a:latin typeface="Arial"/>
                <a:cs typeface="Arial"/>
              </a:rPr>
              <a:t>elif</a:t>
            </a:r>
            <a:r>
              <a:rPr lang="en-GB" sz="2000" dirty="0">
                <a:latin typeface="Arial"/>
                <a:cs typeface="Arial"/>
              </a:rPr>
              <a:t>/else statements and while loops in other control flow/loops</a:t>
            </a:r>
          </a:p>
          <a:p>
            <a:pPr marL="342900" indent="-342900">
              <a:buFont typeface="Arial"/>
              <a:buChar char="•"/>
            </a:pPr>
            <a:r>
              <a:rPr lang="en-GB" sz="2000" dirty="0">
                <a:latin typeface="Arial"/>
                <a:cs typeface="Arial"/>
              </a:rPr>
              <a:t>Here are two examples:</a:t>
            </a:r>
          </a:p>
        </p:txBody>
      </p:sp>
      <p:pic>
        <p:nvPicPr>
          <p:cNvPr id="5" name="Picture 4">
            <a:extLst>
              <a:ext uri="{FF2B5EF4-FFF2-40B4-BE49-F238E27FC236}">
                <a16:creationId xmlns:a16="http://schemas.microsoft.com/office/drawing/2014/main" id="{55E607B1-F069-46AF-95ED-8C90C8B79D28}"/>
              </a:ext>
            </a:extLst>
          </p:cNvPr>
          <p:cNvPicPr>
            <a:picLocks noChangeAspect="1"/>
          </p:cNvPicPr>
          <p:nvPr/>
        </p:nvPicPr>
        <p:blipFill>
          <a:blip r:embed="rId2"/>
          <a:stretch>
            <a:fillRect/>
          </a:stretch>
        </p:blipFill>
        <p:spPr>
          <a:xfrm>
            <a:off x="1068670" y="2571750"/>
            <a:ext cx="3806374" cy="2153606"/>
          </a:xfrm>
          <a:prstGeom prst="rect">
            <a:avLst/>
          </a:prstGeom>
        </p:spPr>
      </p:pic>
      <p:pic>
        <p:nvPicPr>
          <p:cNvPr id="8" name="Picture 7">
            <a:extLst>
              <a:ext uri="{FF2B5EF4-FFF2-40B4-BE49-F238E27FC236}">
                <a16:creationId xmlns:a16="http://schemas.microsoft.com/office/drawing/2014/main" id="{01E95261-515D-4DD0-B555-809AEE188B74}"/>
              </a:ext>
            </a:extLst>
          </p:cNvPr>
          <p:cNvPicPr>
            <a:picLocks noChangeAspect="1"/>
          </p:cNvPicPr>
          <p:nvPr/>
        </p:nvPicPr>
        <p:blipFill>
          <a:blip r:embed="rId3"/>
          <a:stretch>
            <a:fillRect/>
          </a:stretch>
        </p:blipFill>
        <p:spPr>
          <a:xfrm>
            <a:off x="5658569" y="2150769"/>
            <a:ext cx="2134478" cy="2571750"/>
          </a:xfrm>
          <a:prstGeom prst="rect">
            <a:avLst/>
          </a:prstGeom>
        </p:spPr>
      </p:pic>
      <p:pic>
        <p:nvPicPr>
          <p:cNvPr id="9" name="Picture 8" descr="A picture containing stool&#10;&#10;Description automatically generated">
            <a:extLst>
              <a:ext uri="{FF2B5EF4-FFF2-40B4-BE49-F238E27FC236}">
                <a16:creationId xmlns:a16="http://schemas.microsoft.com/office/drawing/2014/main" id="{7702116D-D207-4D9F-BD7F-1FF1C8331FB3}"/>
              </a:ext>
            </a:extLst>
          </p:cNvPr>
          <p:cNvPicPr>
            <a:picLocks noChangeAspect="1"/>
          </p:cNvPicPr>
          <p:nvPr/>
        </p:nvPicPr>
        <p:blipFill>
          <a:blip r:embed="rId4"/>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8631768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49181-34C8-4B88-8F64-C16CAD6205DC}"/>
              </a:ext>
            </a:extLst>
          </p:cNvPr>
          <p:cNvSpPr>
            <a:spLocks noGrp="1"/>
          </p:cNvSpPr>
          <p:nvPr>
            <p:ph type="title"/>
          </p:nvPr>
        </p:nvSpPr>
        <p:spPr/>
        <p:txBody>
          <a:bodyPr/>
          <a:lstStyle/>
          <a:p>
            <a:r>
              <a:rPr lang="en-GB" dirty="0">
                <a:solidFill>
                  <a:schemeClr val="tx2"/>
                </a:solidFill>
              </a:rPr>
              <a:t>Tuples vs. Lists</a:t>
            </a:r>
          </a:p>
        </p:txBody>
      </p:sp>
      <p:sp>
        <p:nvSpPr>
          <p:cNvPr id="3" name="Slide Number Placeholder 2">
            <a:extLst>
              <a:ext uri="{FF2B5EF4-FFF2-40B4-BE49-F238E27FC236}">
                <a16:creationId xmlns:a16="http://schemas.microsoft.com/office/drawing/2014/main" id="{7AD8730A-5A3F-4383-833A-D6A8DADF8156}"/>
              </a:ext>
            </a:extLst>
          </p:cNvPr>
          <p:cNvSpPr>
            <a:spLocks noGrp="1"/>
          </p:cNvSpPr>
          <p:nvPr>
            <p:ph type="sldNum" sz="quarter" idx="4"/>
          </p:nvPr>
        </p:nvSpPr>
        <p:spPr/>
        <p:txBody>
          <a:bodyPr/>
          <a:lstStyle/>
          <a:p>
            <a:fld id="{3C4F54F3-C349-4609-AFEE-01462D5C7942}" type="slidenum">
              <a:rPr lang="en-GB" smtClean="0"/>
              <a:pPr/>
              <a:t>20</a:t>
            </a:fld>
            <a:endParaRPr lang="en-GB"/>
          </a:p>
        </p:txBody>
      </p:sp>
      <p:graphicFrame>
        <p:nvGraphicFramePr>
          <p:cNvPr id="5" name="Table 4">
            <a:extLst>
              <a:ext uri="{FF2B5EF4-FFF2-40B4-BE49-F238E27FC236}">
                <a16:creationId xmlns:a16="http://schemas.microsoft.com/office/drawing/2014/main" id="{B1DBD416-52B7-4C87-AEF3-F4CC2791E9DE}"/>
              </a:ext>
            </a:extLst>
          </p:cNvPr>
          <p:cNvGraphicFramePr>
            <a:graphicFrameLocks noGrp="1"/>
          </p:cNvGraphicFramePr>
          <p:nvPr>
            <p:extLst>
              <p:ext uri="{D42A27DB-BD31-4B8C-83A1-F6EECF244321}">
                <p14:modId xmlns:p14="http://schemas.microsoft.com/office/powerpoint/2010/main" val="66408322"/>
              </p:ext>
            </p:extLst>
          </p:nvPr>
        </p:nvGraphicFramePr>
        <p:xfrm>
          <a:off x="748760" y="879547"/>
          <a:ext cx="7646480" cy="3735659"/>
        </p:xfrm>
        <a:graphic>
          <a:graphicData uri="http://schemas.openxmlformats.org/drawingml/2006/table">
            <a:tbl>
              <a:tblPr firstRow="1" bandRow="1">
                <a:tableStyleId>{5C22544A-7EE6-4342-B048-85BDC9FD1C3A}</a:tableStyleId>
              </a:tblPr>
              <a:tblGrid>
                <a:gridCol w="3823240">
                  <a:extLst>
                    <a:ext uri="{9D8B030D-6E8A-4147-A177-3AD203B41FA5}">
                      <a16:colId xmlns:a16="http://schemas.microsoft.com/office/drawing/2014/main" val="2492497371"/>
                    </a:ext>
                  </a:extLst>
                </a:gridCol>
                <a:gridCol w="3823240">
                  <a:extLst>
                    <a:ext uri="{9D8B030D-6E8A-4147-A177-3AD203B41FA5}">
                      <a16:colId xmlns:a16="http://schemas.microsoft.com/office/drawing/2014/main" val="2723395613"/>
                    </a:ext>
                  </a:extLst>
                </a:gridCol>
              </a:tblGrid>
              <a:tr h="604664">
                <a:tc>
                  <a:txBody>
                    <a:bodyPr/>
                    <a:lstStyle/>
                    <a:p>
                      <a:pPr algn="ctr"/>
                      <a:r>
                        <a:rPr lang="en-GB" dirty="0"/>
                        <a:t>Lists</a:t>
                      </a:r>
                    </a:p>
                  </a:txBody>
                  <a:tcPr anchor="ctr"/>
                </a:tc>
                <a:tc>
                  <a:txBody>
                    <a:bodyPr/>
                    <a:lstStyle/>
                    <a:p>
                      <a:pPr algn="ctr"/>
                      <a:r>
                        <a:rPr lang="en-GB" dirty="0"/>
                        <a:t>Tuples</a:t>
                      </a:r>
                    </a:p>
                  </a:txBody>
                  <a:tcPr anchor="ctr"/>
                </a:tc>
                <a:extLst>
                  <a:ext uri="{0D108BD9-81ED-4DB2-BD59-A6C34878D82A}">
                    <a16:rowId xmlns:a16="http://schemas.microsoft.com/office/drawing/2014/main" val="28722672"/>
                  </a:ext>
                </a:extLst>
              </a:tr>
              <a:tr h="1043665">
                <a:tc>
                  <a:txBody>
                    <a:bodyPr/>
                    <a:lstStyle/>
                    <a:p>
                      <a:pPr algn="ctr"/>
                      <a:r>
                        <a:rPr lang="en-GB" dirty="0"/>
                        <a:t>Free to append, delete, and overwrite elements</a:t>
                      </a:r>
                    </a:p>
                  </a:txBody>
                  <a:tcPr anchor="ctr"/>
                </a:tc>
                <a:tc>
                  <a:txBody>
                    <a:bodyPr/>
                    <a:lstStyle/>
                    <a:p>
                      <a:pPr algn="ctr"/>
                      <a:r>
                        <a:rPr lang="en-GB" dirty="0"/>
                        <a:t>Once a tuple is created, it cannot be manipulated</a:t>
                      </a:r>
                    </a:p>
                  </a:txBody>
                  <a:tcPr anchor="ctr"/>
                </a:tc>
                <a:extLst>
                  <a:ext uri="{0D108BD9-81ED-4DB2-BD59-A6C34878D82A}">
                    <a16:rowId xmlns:a16="http://schemas.microsoft.com/office/drawing/2014/main" val="4213920606"/>
                  </a:ext>
                </a:extLst>
              </a:tr>
              <a:tr h="1043665">
                <a:tc>
                  <a:txBody>
                    <a:bodyPr/>
                    <a:lstStyle/>
                    <a:p>
                      <a:pPr algn="ctr"/>
                      <a:r>
                        <a:rPr lang="en-GB" dirty="0"/>
                        <a:t>Usually contains elements of the same type</a:t>
                      </a:r>
                    </a:p>
                  </a:txBody>
                  <a:tcPr anchor="ctr"/>
                </a:tc>
                <a:tc>
                  <a:txBody>
                    <a:bodyPr/>
                    <a:lstStyle/>
                    <a:p>
                      <a:pPr algn="ctr"/>
                      <a:r>
                        <a:rPr lang="en-GB" dirty="0"/>
                        <a:t>Free to contain elements of different types</a:t>
                      </a:r>
                    </a:p>
                  </a:txBody>
                  <a:tcPr anchor="ctr"/>
                </a:tc>
                <a:extLst>
                  <a:ext uri="{0D108BD9-81ED-4DB2-BD59-A6C34878D82A}">
                    <a16:rowId xmlns:a16="http://schemas.microsoft.com/office/drawing/2014/main" val="4021732201"/>
                  </a:ext>
                </a:extLst>
              </a:tr>
              <a:tr h="1043665">
                <a:tc>
                  <a:txBody>
                    <a:bodyPr/>
                    <a:lstStyle/>
                    <a:p>
                      <a:pPr algn="ctr"/>
                      <a:r>
                        <a:rPr lang="en-GB" dirty="0"/>
                        <a:t>Less efficient memory usage</a:t>
                      </a:r>
                    </a:p>
                  </a:txBody>
                  <a:tcPr anchor="ctr"/>
                </a:tc>
                <a:tc>
                  <a:txBody>
                    <a:bodyPr/>
                    <a:lstStyle/>
                    <a:p>
                      <a:pPr algn="ctr"/>
                      <a:r>
                        <a:rPr lang="en-GB" dirty="0"/>
                        <a:t>More efficient memory use</a:t>
                      </a:r>
                    </a:p>
                  </a:txBody>
                  <a:tcPr anchor="ctr"/>
                </a:tc>
                <a:extLst>
                  <a:ext uri="{0D108BD9-81ED-4DB2-BD59-A6C34878D82A}">
                    <a16:rowId xmlns:a16="http://schemas.microsoft.com/office/drawing/2014/main" val="2351440216"/>
                  </a:ext>
                </a:extLst>
              </a:tr>
            </a:tbl>
          </a:graphicData>
        </a:graphic>
      </p:graphicFrame>
      <p:pic>
        <p:nvPicPr>
          <p:cNvPr id="7" name="Picture 6" descr="A picture containing stool&#10;&#10;Description automatically generated">
            <a:extLst>
              <a:ext uri="{FF2B5EF4-FFF2-40B4-BE49-F238E27FC236}">
                <a16:creationId xmlns:a16="http://schemas.microsoft.com/office/drawing/2014/main" id="{8F2CA5B1-3C5A-479D-B2CD-39FB31B3480E}"/>
              </a:ext>
            </a:extLst>
          </p:cNvPr>
          <p:cNvPicPr>
            <a:picLocks noChangeAspect="1"/>
          </p:cNvPicPr>
          <p:nvPr/>
        </p:nvPicPr>
        <p:blipFill>
          <a:blip r:embed="rId2"/>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8463488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4D7EA-B512-4529-A811-E20DD74F7C79}"/>
              </a:ext>
            </a:extLst>
          </p:cNvPr>
          <p:cNvSpPr>
            <a:spLocks noGrp="1"/>
          </p:cNvSpPr>
          <p:nvPr>
            <p:ph type="title"/>
          </p:nvPr>
        </p:nvSpPr>
        <p:spPr/>
        <p:txBody>
          <a:bodyPr vert="horz" anchor="t"/>
          <a:lstStyle/>
          <a:p>
            <a:r>
              <a:rPr lang="en-GB" dirty="0">
                <a:solidFill>
                  <a:schemeClr val="tx2"/>
                </a:solidFill>
                <a:latin typeface="Arial"/>
                <a:cs typeface="Arial"/>
              </a:rPr>
              <a:t>Tuples Puzzles</a:t>
            </a:r>
            <a:endParaRPr lang="en-GB" dirty="0">
              <a:solidFill>
                <a:schemeClr val="tx2"/>
              </a:solidFill>
            </a:endParaRPr>
          </a:p>
        </p:txBody>
      </p:sp>
      <p:sp>
        <p:nvSpPr>
          <p:cNvPr id="3" name="Slide Number Placeholder 2">
            <a:extLst>
              <a:ext uri="{FF2B5EF4-FFF2-40B4-BE49-F238E27FC236}">
                <a16:creationId xmlns:a16="http://schemas.microsoft.com/office/drawing/2014/main" id="{05494AE7-FD9A-48E4-A8AB-65C2D768D7F6}"/>
              </a:ext>
            </a:extLst>
          </p:cNvPr>
          <p:cNvSpPr>
            <a:spLocks noGrp="1"/>
          </p:cNvSpPr>
          <p:nvPr>
            <p:ph type="sldNum" sz="quarter" idx="4"/>
          </p:nvPr>
        </p:nvSpPr>
        <p:spPr/>
        <p:txBody>
          <a:bodyPr/>
          <a:lstStyle/>
          <a:p>
            <a:fld id="{3C4F54F3-C349-4609-AFEE-01462D5C7942}" type="slidenum">
              <a:rPr lang="en-GB" smtClean="0"/>
              <a:pPr/>
              <a:t>21</a:t>
            </a:fld>
            <a:endParaRPr lang="en-GB"/>
          </a:p>
        </p:txBody>
      </p:sp>
      <p:sp>
        <p:nvSpPr>
          <p:cNvPr id="9" name="Text Placeholder 2">
            <a:extLst>
              <a:ext uri="{FF2B5EF4-FFF2-40B4-BE49-F238E27FC236}">
                <a16:creationId xmlns:a16="http://schemas.microsoft.com/office/drawing/2014/main" id="{A5C22481-CBC1-4808-8EA9-14024618BB68}"/>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Create a tuple containing a number, a string, and a Boolean value</a:t>
            </a:r>
          </a:p>
          <a:p>
            <a:pPr marL="342900" indent="-342900">
              <a:buFont typeface="Arial"/>
              <a:buChar char="•"/>
            </a:pPr>
            <a:r>
              <a:rPr lang="en-GB" sz="2000" dirty="0">
                <a:latin typeface="Arial"/>
                <a:cs typeface="Arial"/>
              </a:rPr>
              <a:t>Extract the Boolean value using tuple indexing (same as list indexing)</a:t>
            </a:r>
          </a:p>
          <a:p>
            <a:pPr marL="342900" indent="-342900">
              <a:buFont typeface="Arial"/>
              <a:buChar char="•"/>
            </a:pPr>
            <a:r>
              <a:rPr lang="en-GB" sz="2000" dirty="0">
                <a:latin typeface="Arial"/>
                <a:cs typeface="Arial"/>
              </a:rPr>
              <a:t>Attempt to append, remove, and overwrite a value, confirming that you receive an error in each case</a:t>
            </a:r>
          </a:p>
          <a:p>
            <a:pPr marL="342900" indent="-342900">
              <a:buFont typeface="Arial"/>
              <a:buChar char="•"/>
            </a:pPr>
            <a:r>
              <a:rPr lang="en-GB" sz="2000" dirty="0">
                <a:latin typeface="Arial"/>
                <a:cs typeface="Arial"/>
              </a:rPr>
              <a:t>Create a list and a tuple and pass them both to the type() function</a:t>
            </a:r>
          </a:p>
          <a:p>
            <a:pPr marL="342900" indent="-342900">
              <a:buFont typeface="Arial"/>
              <a:buChar char="•"/>
            </a:pPr>
            <a:endParaRPr lang="en-GB" sz="2000" dirty="0">
              <a:latin typeface="Arial"/>
              <a:cs typeface="Arial"/>
            </a:endParaRPr>
          </a:p>
          <a:p>
            <a:pPr marL="342900" indent="-342900">
              <a:buFont typeface="Arial"/>
              <a:buChar char="•"/>
            </a:pPr>
            <a:r>
              <a:rPr lang="en-GB" sz="2000" b="1" dirty="0">
                <a:latin typeface="Arial"/>
                <a:cs typeface="Arial"/>
              </a:rPr>
              <a:t>Bonus: </a:t>
            </a:r>
            <a:r>
              <a:rPr lang="en-GB" sz="2000" dirty="0">
                <a:latin typeface="Arial"/>
                <a:cs typeface="Arial"/>
              </a:rPr>
              <a:t>Create a tuple which contains a number and a list of 3 more numbers</a:t>
            </a:r>
          </a:p>
          <a:p>
            <a:pPr marL="342900" indent="-342900">
              <a:buFont typeface="Arial"/>
              <a:buChar char="•"/>
            </a:pPr>
            <a:r>
              <a:rPr lang="en-GB" sz="2000" dirty="0">
                <a:latin typeface="Arial"/>
                <a:cs typeface="Arial"/>
              </a:rPr>
              <a:t>Access the 2</a:t>
            </a:r>
            <a:r>
              <a:rPr lang="en-GB" sz="2000" baseline="30000" dirty="0">
                <a:latin typeface="Arial"/>
                <a:cs typeface="Arial"/>
              </a:rPr>
              <a:t>nd</a:t>
            </a:r>
            <a:r>
              <a:rPr lang="en-GB" sz="2000" dirty="0">
                <a:latin typeface="Arial"/>
                <a:cs typeface="Arial"/>
              </a:rPr>
              <a:t> number in the list</a:t>
            </a:r>
          </a:p>
          <a:p>
            <a:pPr marL="342900" indent="-342900">
              <a:buFont typeface="Arial"/>
              <a:buChar char="•"/>
            </a:pPr>
            <a:r>
              <a:rPr lang="en-GB" sz="2000" dirty="0">
                <a:latin typeface="Arial"/>
                <a:cs typeface="Arial"/>
              </a:rPr>
              <a:t>Try to append, remove, and overwrite a value in the nested list. You may be surprised to find that you can do this. You can read more about this </a:t>
            </a:r>
            <a:r>
              <a:rPr lang="en-GB" sz="2000" dirty="0">
                <a:latin typeface="Arial"/>
                <a:cs typeface="Arial"/>
                <a:hlinkClick r:id="rId2"/>
              </a:rPr>
              <a:t>here</a:t>
            </a:r>
            <a:endParaRPr lang="en-GB" sz="2000" dirty="0">
              <a:latin typeface="Arial"/>
              <a:cs typeface="Arial"/>
            </a:endParaRPr>
          </a:p>
        </p:txBody>
      </p:sp>
      <p:pic>
        <p:nvPicPr>
          <p:cNvPr id="6" name="Picture 5" descr="A picture containing stool&#10;&#10;Description automatically generated">
            <a:extLst>
              <a:ext uri="{FF2B5EF4-FFF2-40B4-BE49-F238E27FC236}">
                <a16:creationId xmlns:a16="http://schemas.microsoft.com/office/drawing/2014/main" id="{D3BB82DD-F465-4F9A-9594-D0D495A5FDF2}"/>
              </a:ext>
            </a:extLst>
          </p:cNvPr>
          <p:cNvPicPr>
            <a:picLocks noChangeAspect="1"/>
          </p:cNvPicPr>
          <p:nvPr/>
        </p:nvPicPr>
        <p:blipFill>
          <a:blip r:embed="rId3"/>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4166473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4D7EA-B512-4529-A811-E20DD74F7C79}"/>
              </a:ext>
            </a:extLst>
          </p:cNvPr>
          <p:cNvSpPr>
            <a:spLocks noGrp="1"/>
          </p:cNvSpPr>
          <p:nvPr>
            <p:ph type="title"/>
          </p:nvPr>
        </p:nvSpPr>
        <p:spPr/>
        <p:txBody>
          <a:bodyPr vert="horz" anchor="t"/>
          <a:lstStyle/>
          <a:p>
            <a:r>
              <a:rPr lang="en-GB" dirty="0">
                <a:solidFill>
                  <a:schemeClr val="tx2"/>
                </a:solidFill>
                <a:latin typeface="Arial"/>
                <a:cs typeface="Arial"/>
              </a:rPr>
              <a:t>Tuples Puzzles Solutions</a:t>
            </a:r>
            <a:endParaRPr lang="en-GB" dirty="0">
              <a:solidFill>
                <a:schemeClr val="tx2"/>
              </a:solidFill>
            </a:endParaRPr>
          </a:p>
        </p:txBody>
      </p:sp>
      <p:sp>
        <p:nvSpPr>
          <p:cNvPr id="3" name="Slide Number Placeholder 2">
            <a:extLst>
              <a:ext uri="{FF2B5EF4-FFF2-40B4-BE49-F238E27FC236}">
                <a16:creationId xmlns:a16="http://schemas.microsoft.com/office/drawing/2014/main" id="{05494AE7-FD9A-48E4-A8AB-65C2D768D7F6}"/>
              </a:ext>
            </a:extLst>
          </p:cNvPr>
          <p:cNvSpPr>
            <a:spLocks noGrp="1"/>
          </p:cNvSpPr>
          <p:nvPr>
            <p:ph type="sldNum" sz="quarter" idx="4"/>
          </p:nvPr>
        </p:nvSpPr>
        <p:spPr/>
        <p:txBody>
          <a:bodyPr/>
          <a:lstStyle/>
          <a:p>
            <a:fld id="{3C4F54F3-C349-4609-AFEE-01462D5C7942}" type="slidenum">
              <a:rPr lang="en-GB" smtClean="0"/>
              <a:pPr/>
              <a:t>22</a:t>
            </a:fld>
            <a:endParaRPr lang="en-GB"/>
          </a:p>
        </p:txBody>
      </p:sp>
      <p:pic>
        <p:nvPicPr>
          <p:cNvPr id="4" name="Picture 3">
            <a:extLst>
              <a:ext uri="{FF2B5EF4-FFF2-40B4-BE49-F238E27FC236}">
                <a16:creationId xmlns:a16="http://schemas.microsoft.com/office/drawing/2014/main" id="{424B454B-EA43-4F36-894D-AAD0A421C66A}"/>
              </a:ext>
            </a:extLst>
          </p:cNvPr>
          <p:cNvPicPr>
            <a:picLocks noChangeAspect="1"/>
          </p:cNvPicPr>
          <p:nvPr/>
        </p:nvPicPr>
        <p:blipFill>
          <a:blip r:embed="rId2"/>
          <a:stretch>
            <a:fillRect/>
          </a:stretch>
        </p:blipFill>
        <p:spPr>
          <a:xfrm>
            <a:off x="500585" y="1219140"/>
            <a:ext cx="3212410" cy="1114689"/>
          </a:xfrm>
          <a:prstGeom prst="rect">
            <a:avLst/>
          </a:prstGeom>
        </p:spPr>
      </p:pic>
      <p:pic>
        <p:nvPicPr>
          <p:cNvPr id="5" name="Picture 4">
            <a:extLst>
              <a:ext uri="{FF2B5EF4-FFF2-40B4-BE49-F238E27FC236}">
                <a16:creationId xmlns:a16="http://schemas.microsoft.com/office/drawing/2014/main" id="{D311FE28-050C-4107-9525-BE6DB482A095}"/>
              </a:ext>
            </a:extLst>
          </p:cNvPr>
          <p:cNvPicPr>
            <a:picLocks noChangeAspect="1"/>
          </p:cNvPicPr>
          <p:nvPr/>
        </p:nvPicPr>
        <p:blipFill>
          <a:blip r:embed="rId3"/>
          <a:stretch>
            <a:fillRect/>
          </a:stretch>
        </p:blipFill>
        <p:spPr>
          <a:xfrm>
            <a:off x="4040546" y="866408"/>
            <a:ext cx="4602869" cy="1705342"/>
          </a:xfrm>
          <a:prstGeom prst="rect">
            <a:avLst/>
          </a:prstGeom>
        </p:spPr>
      </p:pic>
      <p:pic>
        <p:nvPicPr>
          <p:cNvPr id="6" name="Picture 5">
            <a:extLst>
              <a:ext uri="{FF2B5EF4-FFF2-40B4-BE49-F238E27FC236}">
                <a16:creationId xmlns:a16="http://schemas.microsoft.com/office/drawing/2014/main" id="{FD56E6A5-8B09-4B11-8BD7-A8B169A349CE}"/>
              </a:ext>
            </a:extLst>
          </p:cNvPr>
          <p:cNvPicPr>
            <a:picLocks noChangeAspect="1"/>
          </p:cNvPicPr>
          <p:nvPr/>
        </p:nvPicPr>
        <p:blipFill>
          <a:blip r:embed="rId4"/>
          <a:stretch>
            <a:fillRect/>
          </a:stretch>
        </p:blipFill>
        <p:spPr>
          <a:xfrm>
            <a:off x="3083735" y="2891844"/>
            <a:ext cx="2976529" cy="1706439"/>
          </a:xfrm>
          <a:prstGeom prst="rect">
            <a:avLst/>
          </a:prstGeom>
        </p:spPr>
      </p:pic>
      <p:pic>
        <p:nvPicPr>
          <p:cNvPr id="8" name="Picture 7" descr="A picture containing stool&#10;&#10;Description automatically generated">
            <a:extLst>
              <a:ext uri="{FF2B5EF4-FFF2-40B4-BE49-F238E27FC236}">
                <a16:creationId xmlns:a16="http://schemas.microsoft.com/office/drawing/2014/main" id="{AA16FD6D-9B50-4E21-B0AC-76F656DE49DF}"/>
              </a:ext>
            </a:extLst>
          </p:cNvPr>
          <p:cNvPicPr>
            <a:picLocks noChangeAspect="1"/>
          </p:cNvPicPr>
          <p:nvPr/>
        </p:nvPicPr>
        <p:blipFill>
          <a:blip r:embed="rId5"/>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469587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Session Content</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3</a:t>
            </a:fld>
            <a:endParaRPr lang="en-GB"/>
          </a:p>
        </p:txBody>
      </p:sp>
      <p:pic>
        <p:nvPicPr>
          <p:cNvPr id="28674" name="Picture 2" descr="Checklist vector icon | Free SVG">
            <a:extLst>
              <a:ext uri="{FF2B5EF4-FFF2-40B4-BE49-F238E27FC236}">
                <a16:creationId xmlns:a16="http://schemas.microsoft.com/office/drawing/2014/main" id="{E97758C3-DF9E-4B2C-8DFA-DA6FAD88AD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0713" y="955171"/>
            <a:ext cx="3233157" cy="3233157"/>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2">
            <a:extLst>
              <a:ext uri="{FF2B5EF4-FFF2-40B4-BE49-F238E27FC236}">
                <a16:creationId xmlns:a16="http://schemas.microsoft.com/office/drawing/2014/main" id="{EFADBC8D-294D-4832-A9A1-5CC2FA0C5801}"/>
              </a:ext>
            </a:extLst>
          </p:cNvPr>
          <p:cNvSpPr>
            <a:spLocks noGrp="1"/>
          </p:cNvSpPr>
          <p:nvPr>
            <p:ph type="body" sz="quarter" idx="11"/>
          </p:nvPr>
        </p:nvSpPr>
        <p:spPr>
          <a:xfrm>
            <a:off x="237061" y="712956"/>
            <a:ext cx="7023713" cy="3172141"/>
          </a:xfrm>
        </p:spPr>
        <p:txBody>
          <a:bodyPr vert="horz" anchor="t"/>
          <a:lstStyle/>
          <a:p>
            <a:pPr marL="342900" indent="-342900">
              <a:buFont typeface="Arial"/>
              <a:buChar char="•"/>
            </a:pPr>
            <a:r>
              <a:rPr lang="en-GB" sz="2000" dirty="0">
                <a:latin typeface="Arial"/>
                <a:cs typeface="Arial"/>
              </a:rPr>
              <a:t>Non-numeric Lists</a:t>
            </a:r>
          </a:p>
          <a:p>
            <a:pPr marL="342900" indent="-342900">
              <a:buChar char="•"/>
            </a:pPr>
            <a:r>
              <a:rPr lang="en-GB" sz="2000" dirty="0">
                <a:latin typeface="Arial"/>
                <a:cs typeface="Arial"/>
              </a:rPr>
              <a:t>Extracting List Elements</a:t>
            </a:r>
          </a:p>
          <a:p>
            <a:pPr marL="342900" indent="-342900">
              <a:buChar char="•"/>
            </a:pPr>
            <a:r>
              <a:rPr lang="en-GB" sz="2000" dirty="0">
                <a:latin typeface="Arial"/>
                <a:cs typeface="Arial"/>
              </a:rPr>
              <a:t>Slicing Lists</a:t>
            </a:r>
          </a:p>
          <a:p>
            <a:pPr marL="342900" indent="-342900">
              <a:buChar char="•"/>
            </a:pPr>
            <a:r>
              <a:rPr lang="en-GB" sz="2000" dirty="0">
                <a:latin typeface="Arial"/>
                <a:cs typeface="Arial"/>
              </a:rPr>
              <a:t>Manipulating Lists</a:t>
            </a:r>
          </a:p>
          <a:p>
            <a:pPr marL="342900" indent="-342900">
              <a:buChar char="•"/>
            </a:pPr>
            <a:r>
              <a:rPr lang="en-GB" sz="2000" dirty="0">
                <a:latin typeface="Arial"/>
                <a:cs typeface="Arial"/>
              </a:rPr>
              <a:t>Tuples</a:t>
            </a:r>
          </a:p>
        </p:txBody>
      </p:sp>
      <p:pic>
        <p:nvPicPr>
          <p:cNvPr id="7" name="Picture 6" descr="A picture containing stool&#10;&#10;Description automatically generated">
            <a:extLst>
              <a:ext uri="{FF2B5EF4-FFF2-40B4-BE49-F238E27FC236}">
                <a16:creationId xmlns:a16="http://schemas.microsoft.com/office/drawing/2014/main" id="{7B8704E4-B1D8-4490-AA93-17D1F3529388}"/>
              </a:ext>
            </a:extLst>
          </p:cNvPr>
          <p:cNvPicPr>
            <a:picLocks noChangeAspect="1"/>
          </p:cNvPicPr>
          <p:nvPr/>
        </p:nvPicPr>
        <p:blipFill>
          <a:blip r:embed="rId3"/>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499478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Non-numeric Lists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4</a:t>
            </a:fld>
            <a:endParaRPr lang="en-GB"/>
          </a:p>
        </p:txBody>
      </p:sp>
      <p:sp>
        <p:nvSpPr>
          <p:cNvPr id="11" name="Text Placeholder 2">
            <a:extLst>
              <a:ext uri="{FF2B5EF4-FFF2-40B4-BE49-F238E27FC236}">
                <a16:creationId xmlns:a16="http://schemas.microsoft.com/office/drawing/2014/main" id="{825EE2FD-D59C-4D6F-93E9-415E324D68C1}"/>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So far, we have only created lists of numeric values</a:t>
            </a:r>
          </a:p>
          <a:p>
            <a:pPr marL="342900" indent="-342900">
              <a:buFont typeface="Arial"/>
              <a:buChar char="•"/>
            </a:pPr>
            <a:r>
              <a:rPr lang="en-GB" sz="2000" dirty="0">
                <a:latin typeface="Arial"/>
                <a:cs typeface="Arial"/>
              </a:rPr>
              <a:t>Python, however, is a flexible language and allows lists to be created with elements from any data type</a:t>
            </a:r>
          </a:p>
          <a:p>
            <a:pPr marL="342900" indent="-342900">
              <a:buFont typeface="Arial"/>
              <a:buChar char="•"/>
            </a:pPr>
            <a:r>
              <a:rPr lang="en-GB" sz="2000" dirty="0">
                <a:latin typeface="Arial"/>
                <a:cs typeface="Arial"/>
              </a:rPr>
              <a:t>We can even mix multiple data types in the same list (though as we’ll later see, we typically prefer tuples for this purpose)</a:t>
            </a:r>
          </a:p>
          <a:p>
            <a:pPr marL="342900" indent="-342900">
              <a:buFont typeface="Arial"/>
              <a:buChar char="•"/>
            </a:pPr>
            <a:r>
              <a:rPr lang="en-GB" sz="2000" dirty="0">
                <a:latin typeface="Arial"/>
                <a:cs typeface="Arial"/>
              </a:rPr>
              <a:t>The common thread is that we define a list using square brackets and comma-separated elements</a:t>
            </a:r>
          </a:p>
        </p:txBody>
      </p:sp>
      <p:pic>
        <p:nvPicPr>
          <p:cNvPr id="3" name="Picture 2">
            <a:extLst>
              <a:ext uri="{FF2B5EF4-FFF2-40B4-BE49-F238E27FC236}">
                <a16:creationId xmlns:a16="http://schemas.microsoft.com/office/drawing/2014/main" id="{05B1FC17-1A87-4D4D-882A-09C1EB7629A5}"/>
              </a:ext>
            </a:extLst>
          </p:cNvPr>
          <p:cNvPicPr>
            <a:picLocks noChangeAspect="1"/>
          </p:cNvPicPr>
          <p:nvPr/>
        </p:nvPicPr>
        <p:blipFill>
          <a:blip r:embed="rId2"/>
          <a:stretch>
            <a:fillRect/>
          </a:stretch>
        </p:blipFill>
        <p:spPr>
          <a:xfrm>
            <a:off x="2434501" y="3192294"/>
            <a:ext cx="3886200" cy="1238250"/>
          </a:xfrm>
          <a:prstGeom prst="rect">
            <a:avLst/>
          </a:prstGeom>
        </p:spPr>
      </p:pic>
      <p:pic>
        <p:nvPicPr>
          <p:cNvPr id="8" name="Picture 7" descr="A picture containing stool&#10;&#10;Description automatically generated">
            <a:extLst>
              <a:ext uri="{FF2B5EF4-FFF2-40B4-BE49-F238E27FC236}">
                <a16:creationId xmlns:a16="http://schemas.microsoft.com/office/drawing/2014/main" id="{661C8F89-C4E7-453F-8064-21AF1E5BD745}"/>
              </a:ext>
            </a:extLst>
          </p:cNvPr>
          <p:cNvPicPr>
            <a:picLocks noChangeAspect="1"/>
          </p:cNvPicPr>
          <p:nvPr/>
        </p:nvPicPr>
        <p:blipFill>
          <a:blip r:embed="rId3"/>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446684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Non-numeric Lists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5</a:t>
            </a:fld>
            <a:endParaRPr lang="en-GB"/>
          </a:p>
        </p:txBody>
      </p:sp>
      <p:sp>
        <p:nvSpPr>
          <p:cNvPr id="11" name="Text Placeholder 2">
            <a:extLst>
              <a:ext uri="{FF2B5EF4-FFF2-40B4-BE49-F238E27FC236}">
                <a16:creationId xmlns:a16="http://schemas.microsoft.com/office/drawing/2014/main" id="{825EE2FD-D59C-4D6F-93E9-415E324D68C1}"/>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Lists offer a simple way to store multiple pieces of information using a single name</a:t>
            </a:r>
          </a:p>
          <a:p>
            <a:pPr marL="342900" indent="-342900">
              <a:buFont typeface="Arial"/>
              <a:buChar char="•"/>
            </a:pPr>
            <a:r>
              <a:rPr lang="en-GB" sz="2000" dirty="0">
                <a:latin typeface="Arial"/>
                <a:cs typeface="Arial"/>
              </a:rPr>
              <a:t>The most important characteristic of a list is that it stores its elements in a specific order</a:t>
            </a:r>
          </a:p>
          <a:p>
            <a:pPr marL="342900" indent="-342900">
              <a:buFont typeface="Arial"/>
              <a:buChar char="•"/>
            </a:pPr>
            <a:r>
              <a:rPr lang="en-GB" sz="2000" dirty="0">
                <a:latin typeface="Arial"/>
                <a:cs typeface="Arial"/>
              </a:rPr>
              <a:t>Therefore, lists are only useful for storing data that has a natural ordering or when we don’t care about the ordering</a:t>
            </a:r>
          </a:p>
          <a:p>
            <a:pPr marL="342900" indent="-342900">
              <a:buFont typeface="Arial"/>
              <a:buChar char="•"/>
            </a:pPr>
            <a:r>
              <a:rPr lang="en-GB" sz="2000" dirty="0">
                <a:latin typeface="Arial"/>
                <a:cs typeface="Arial"/>
              </a:rPr>
              <a:t>For example, rankings of competitors in a running race could be stored as a list (where the first element is the winner, the second being the next runner up, etc.) </a:t>
            </a:r>
          </a:p>
          <a:p>
            <a:pPr marL="342900" indent="-342900">
              <a:buFont typeface="Arial"/>
              <a:buChar char="•"/>
            </a:pPr>
            <a:r>
              <a:rPr lang="en-GB" sz="2000" dirty="0">
                <a:latin typeface="Arial"/>
                <a:cs typeface="Arial"/>
              </a:rPr>
              <a:t>It would be difficult, however, to store the populations of cities in a list since there is no natural method for ordering cities</a:t>
            </a:r>
          </a:p>
        </p:txBody>
      </p:sp>
      <p:pic>
        <p:nvPicPr>
          <p:cNvPr id="6" name="Picture 5" descr="A picture containing stool&#10;&#10;Description automatically generated">
            <a:extLst>
              <a:ext uri="{FF2B5EF4-FFF2-40B4-BE49-F238E27FC236}">
                <a16:creationId xmlns:a16="http://schemas.microsoft.com/office/drawing/2014/main" id="{038D5C52-32BA-4307-8D80-109DDE0C5277}"/>
              </a:ext>
            </a:extLst>
          </p:cNvPr>
          <p:cNvPicPr>
            <a:picLocks noChangeAspect="1"/>
          </p:cNvPicPr>
          <p:nvPr/>
        </p:nvPicPr>
        <p:blipFill>
          <a:blip r:embed="rId2"/>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822721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Non-numeric Lists Puzzles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6</a:t>
            </a:fld>
            <a:endParaRPr lang="en-GB"/>
          </a:p>
        </p:txBody>
      </p:sp>
      <p:sp>
        <p:nvSpPr>
          <p:cNvPr id="11" name="Text Placeholder 2">
            <a:extLst>
              <a:ext uri="{FF2B5EF4-FFF2-40B4-BE49-F238E27FC236}">
                <a16:creationId xmlns:a16="http://schemas.microsoft.com/office/drawing/2014/main" id="{825EE2FD-D59C-4D6F-93E9-415E324D68C1}"/>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Create a list called `</a:t>
            </a:r>
            <a:r>
              <a:rPr lang="en-GB" sz="2000" dirty="0" err="1">
                <a:latin typeface="Arial"/>
                <a:cs typeface="Arial"/>
              </a:rPr>
              <a:t>starwars</a:t>
            </a:r>
            <a:r>
              <a:rPr lang="en-GB" sz="2000" dirty="0">
                <a:latin typeface="Arial"/>
                <a:cs typeface="Arial"/>
              </a:rPr>
              <a:t>` containing the names of the original star wars trilogy (in order of release)</a:t>
            </a:r>
          </a:p>
          <a:p>
            <a:pPr marL="342900" indent="-342900">
              <a:buFont typeface="Arial"/>
              <a:buChar char="•"/>
            </a:pPr>
            <a:r>
              <a:rPr lang="en-GB" sz="2000" dirty="0">
                <a:latin typeface="Arial"/>
                <a:cs typeface="Arial"/>
              </a:rPr>
              <a:t>Create a list with two elements, each of which should be another list containing two numbers</a:t>
            </a:r>
          </a:p>
          <a:p>
            <a:pPr marL="342900" indent="-342900">
              <a:buFont typeface="Arial"/>
              <a:buChar char="•"/>
            </a:pPr>
            <a:endParaRPr lang="en-GB" sz="2000" dirty="0">
              <a:latin typeface="Arial"/>
              <a:cs typeface="Arial"/>
            </a:endParaRPr>
          </a:p>
          <a:p>
            <a:endParaRPr lang="en-GB" sz="2000" dirty="0">
              <a:latin typeface="Arial"/>
              <a:cs typeface="Arial"/>
            </a:endParaRPr>
          </a:p>
          <a:p>
            <a:pPr marL="342900" indent="-342900">
              <a:buFont typeface="Arial"/>
              <a:buChar char="•"/>
            </a:pPr>
            <a:r>
              <a:rPr lang="en-GB" sz="2000" b="1" dirty="0">
                <a:latin typeface="Arial"/>
                <a:cs typeface="Arial"/>
              </a:rPr>
              <a:t>Bonus: </a:t>
            </a:r>
            <a:r>
              <a:rPr lang="en-GB" sz="2000" dirty="0">
                <a:latin typeface="Arial"/>
                <a:cs typeface="Arial"/>
              </a:rPr>
              <a:t>Which of the following data sets could be easily stored using a list? (There is no strictly correct answer so just jot down your thoughts)</a:t>
            </a:r>
          </a:p>
          <a:p>
            <a:pPr marL="800100" lvl="1" indent="-342900">
              <a:buFont typeface="Arial"/>
              <a:buChar char="•"/>
            </a:pPr>
            <a:r>
              <a:rPr lang="en-GB" sz="2000" dirty="0">
                <a:latin typeface="Arial"/>
                <a:cs typeface="Arial"/>
              </a:rPr>
              <a:t>The heights of individuals in an experiment</a:t>
            </a:r>
          </a:p>
          <a:p>
            <a:pPr marL="800100" lvl="1" indent="-342900">
              <a:buFont typeface="Arial"/>
              <a:buChar char="•"/>
            </a:pPr>
            <a:r>
              <a:rPr lang="en-GB" sz="2000" dirty="0">
                <a:latin typeface="Arial"/>
                <a:cs typeface="Arial"/>
              </a:rPr>
              <a:t>The temperature of a room measured at fixed time intervals</a:t>
            </a:r>
          </a:p>
          <a:p>
            <a:pPr marL="800100" lvl="1" indent="-342900">
              <a:buFont typeface="Arial"/>
              <a:buChar char="•"/>
            </a:pPr>
            <a:r>
              <a:rPr lang="en-GB" sz="2000" dirty="0">
                <a:latin typeface="Arial"/>
                <a:cs typeface="Arial"/>
              </a:rPr>
              <a:t>The phone numbers of each of your friends</a:t>
            </a:r>
          </a:p>
        </p:txBody>
      </p:sp>
      <p:pic>
        <p:nvPicPr>
          <p:cNvPr id="6" name="Picture 5" descr="A picture containing stool&#10;&#10;Description automatically generated">
            <a:extLst>
              <a:ext uri="{FF2B5EF4-FFF2-40B4-BE49-F238E27FC236}">
                <a16:creationId xmlns:a16="http://schemas.microsoft.com/office/drawing/2014/main" id="{D9F3A690-978C-485E-9BCD-FF42B1E690E9}"/>
              </a:ext>
            </a:extLst>
          </p:cNvPr>
          <p:cNvPicPr>
            <a:picLocks noChangeAspect="1"/>
          </p:cNvPicPr>
          <p:nvPr/>
        </p:nvPicPr>
        <p:blipFill>
          <a:blip r:embed="rId2"/>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675913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Non-numeric Lists Puzzles Solutions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7</a:t>
            </a:fld>
            <a:endParaRPr lang="en-GB"/>
          </a:p>
        </p:txBody>
      </p:sp>
      <p:pic>
        <p:nvPicPr>
          <p:cNvPr id="3" name="Picture 2">
            <a:extLst>
              <a:ext uri="{FF2B5EF4-FFF2-40B4-BE49-F238E27FC236}">
                <a16:creationId xmlns:a16="http://schemas.microsoft.com/office/drawing/2014/main" id="{3830E792-56D2-411D-91E6-BA7A04A516A9}"/>
              </a:ext>
            </a:extLst>
          </p:cNvPr>
          <p:cNvPicPr>
            <a:picLocks noChangeAspect="1"/>
          </p:cNvPicPr>
          <p:nvPr/>
        </p:nvPicPr>
        <p:blipFill>
          <a:blip r:embed="rId2"/>
          <a:stretch>
            <a:fillRect/>
          </a:stretch>
        </p:blipFill>
        <p:spPr>
          <a:xfrm>
            <a:off x="925628" y="1114425"/>
            <a:ext cx="3248025" cy="1457325"/>
          </a:xfrm>
          <a:prstGeom prst="rect">
            <a:avLst/>
          </a:prstGeom>
        </p:spPr>
      </p:pic>
      <p:pic>
        <p:nvPicPr>
          <p:cNvPr id="5" name="Picture 4">
            <a:extLst>
              <a:ext uri="{FF2B5EF4-FFF2-40B4-BE49-F238E27FC236}">
                <a16:creationId xmlns:a16="http://schemas.microsoft.com/office/drawing/2014/main" id="{FDBCFC27-0580-4623-A572-89D33FE8A5E4}"/>
              </a:ext>
            </a:extLst>
          </p:cNvPr>
          <p:cNvPicPr>
            <a:picLocks noChangeAspect="1"/>
          </p:cNvPicPr>
          <p:nvPr/>
        </p:nvPicPr>
        <p:blipFill>
          <a:blip r:embed="rId3"/>
          <a:stretch>
            <a:fillRect/>
          </a:stretch>
        </p:blipFill>
        <p:spPr>
          <a:xfrm>
            <a:off x="5374047" y="1114425"/>
            <a:ext cx="2381667" cy="1456645"/>
          </a:xfrm>
          <a:prstGeom prst="rect">
            <a:avLst/>
          </a:prstGeom>
        </p:spPr>
      </p:pic>
      <p:sp>
        <p:nvSpPr>
          <p:cNvPr id="8" name="Text Placeholder 2">
            <a:extLst>
              <a:ext uri="{FF2B5EF4-FFF2-40B4-BE49-F238E27FC236}">
                <a16:creationId xmlns:a16="http://schemas.microsoft.com/office/drawing/2014/main" id="{8F913F96-0DE0-449E-A6B9-C426B24C592B}"/>
              </a:ext>
            </a:extLst>
          </p:cNvPr>
          <p:cNvSpPr txBox="1">
            <a:spLocks/>
          </p:cNvSpPr>
          <p:nvPr/>
        </p:nvSpPr>
        <p:spPr>
          <a:xfrm>
            <a:off x="237601" y="2923411"/>
            <a:ext cx="8589439" cy="1728268"/>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Don’t be put off by the layout of these list definitions</a:t>
            </a:r>
          </a:p>
          <a:p>
            <a:pPr marL="342900" indent="-342900">
              <a:buFont typeface="Arial"/>
              <a:buChar char="•"/>
            </a:pPr>
            <a:r>
              <a:rPr lang="en-GB" sz="2000" dirty="0">
                <a:latin typeface="Arial"/>
                <a:cs typeface="Arial"/>
              </a:rPr>
              <a:t>As mentioned before, Python does not care about spaces and new lines in most cases (and when it does it will make this </a:t>
            </a:r>
            <a:r>
              <a:rPr lang="en-GB" sz="2000" i="1" dirty="0">
                <a:latin typeface="Arial"/>
                <a:cs typeface="Arial"/>
              </a:rPr>
              <a:t>very</a:t>
            </a:r>
            <a:r>
              <a:rPr lang="en-GB" sz="2000" dirty="0">
                <a:latin typeface="Arial"/>
                <a:cs typeface="Arial"/>
              </a:rPr>
              <a:t> clear)</a:t>
            </a:r>
          </a:p>
          <a:p>
            <a:pPr marL="342900" indent="-342900">
              <a:buFont typeface="Arial"/>
              <a:buChar char="•"/>
            </a:pPr>
            <a:r>
              <a:rPr lang="en-GB" sz="2000" dirty="0">
                <a:latin typeface="Arial"/>
                <a:cs typeface="Arial"/>
              </a:rPr>
              <a:t>We simply format complex lists like this to make it easier for humans to see what they contain</a:t>
            </a:r>
          </a:p>
        </p:txBody>
      </p:sp>
      <p:pic>
        <p:nvPicPr>
          <p:cNvPr id="9" name="Picture 8" descr="A picture containing stool&#10;&#10;Description automatically generated">
            <a:extLst>
              <a:ext uri="{FF2B5EF4-FFF2-40B4-BE49-F238E27FC236}">
                <a16:creationId xmlns:a16="http://schemas.microsoft.com/office/drawing/2014/main" id="{A36F9033-D7C0-4F44-BF9B-AD91F14A9DC3}"/>
              </a:ext>
            </a:extLst>
          </p:cNvPr>
          <p:cNvPicPr>
            <a:picLocks noChangeAspect="1"/>
          </p:cNvPicPr>
          <p:nvPr/>
        </p:nvPicPr>
        <p:blipFill>
          <a:blip r:embed="rId4"/>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4290168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solidFill>
                  <a:schemeClr val="tx2"/>
                </a:solidFill>
              </a:rPr>
              <a:t>Extracting List Elements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8</a:t>
            </a:fld>
            <a:endParaRPr lang="en-GB"/>
          </a:p>
        </p:txBody>
      </p:sp>
      <p:sp>
        <p:nvSpPr>
          <p:cNvPr id="8" name="TextBox 7">
            <a:extLst>
              <a:ext uri="{FF2B5EF4-FFF2-40B4-BE49-F238E27FC236}">
                <a16:creationId xmlns:a16="http://schemas.microsoft.com/office/drawing/2014/main" id="{4FE232C3-38A4-4476-9CD6-45D51931E2C5}"/>
              </a:ext>
            </a:extLst>
          </p:cNvPr>
          <p:cNvSpPr txBox="1"/>
          <p:nvPr/>
        </p:nvSpPr>
        <p:spPr>
          <a:xfrm>
            <a:off x="5760385" y="48746"/>
            <a:ext cx="584948"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8000">
                <a:solidFill>
                  <a:schemeClr val="bg1"/>
                </a:solidFill>
              </a:rPr>
              <a:t>!</a:t>
            </a:r>
            <a:endParaRPr lang="en-US" sz="8000">
              <a:solidFill>
                <a:schemeClr val="bg1"/>
              </a:solidFill>
              <a:cs typeface="Arial"/>
            </a:endParaRPr>
          </a:p>
        </p:txBody>
      </p:sp>
      <p:sp>
        <p:nvSpPr>
          <p:cNvPr id="9" name="Text Placeholder 2">
            <a:extLst>
              <a:ext uri="{FF2B5EF4-FFF2-40B4-BE49-F238E27FC236}">
                <a16:creationId xmlns:a16="http://schemas.microsoft.com/office/drawing/2014/main" id="{4E42B628-8463-4E75-A5A1-234D3CBE4E01}"/>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Lists are composed of multiple elements (sometimes called items)</a:t>
            </a:r>
          </a:p>
          <a:p>
            <a:pPr marL="342900" indent="-342900">
              <a:buFont typeface="Arial"/>
              <a:buChar char="•"/>
            </a:pPr>
            <a:r>
              <a:rPr lang="en-GB" sz="2000" dirty="0">
                <a:latin typeface="Arial"/>
                <a:cs typeface="Arial"/>
              </a:rPr>
              <a:t>Each element has an </a:t>
            </a:r>
            <a:r>
              <a:rPr lang="en-GB" sz="2000" i="1" dirty="0">
                <a:latin typeface="Arial"/>
                <a:cs typeface="Arial"/>
              </a:rPr>
              <a:t>index</a:t>
            </a:r>
            <a:r>
              <a:rPr lang="en-GB" sz="2000" dirty="0">
                <a:latin typeface="Arial"/>
                <a:cs typeface="Arial"/>
              </a:rPr>
              <a:t>. Think of this as its address</a:t>
            </a:r>
          </a:p>
          <a:p>
            <a:pPr marL="342900" indent="-342900">
              <a:buFont typeface="Arial"/>
              <a:buChar char="•"/>
            </a:pPr>
            <a:r>
              <a:rPr lang="en-GB" sz="2000" dirty="0">
                <a:latin typeface="Arial"/>
                <a:cs typeface="Arial"/>
              </a:rPr>
              <a:t>The first element in the list is given the index (address) zero</a:t>
            </a:r>
          </a:p>
          <a:p>
            <a:pPr marL="342900" indent="-342900">
              <a:buFont typeface="Arial"/>
              <a:buChar char="•"/>
            </a:pPr>
            <a:r>
              <a:rPr lang="en-GB" sz="2000" dirty="0">
                <a:latin typeface="Arial"/>
                <a:cs typeface="Arial"/>
              </a:rPr>
              <a:t>This then increases for each element so that the second element has index one, and the third, index two</a:t>
            </a:r>
          </a:p>
          <a:p>
            <a:pPr marL="342900" indent="-342900">
              <a:buFont typeface="Arial"/>
              <a:buChar char="•"/>
            </a:pPr>
            <a:r>
              <a:rPr lang="en-GB" sz="2000" dirty="0">
                <a:latin typeface="Arial"/>
                <a:cs typeface="Arial"/>
              </a:rPr>
              <a:t>We can access an element of a list my following its name with square brackets containing the index of the element we are interested in</a:t>
            </a:r>
          </a:p>
        </p:txBody>
      </p:sp>
      <p:pic>
        <p:nvPicPr>
          <p:cNvPr id="7" name="Picture 6">
            <a:extLst>
              <a:ext uri="{FF2B5EF4-FFF2-40B4-BE49-F238E27FC236}">
                <a16:creationId xmlns:a16="http://schemas.microsoft.com/office/drawing/2014/main" id="{17DC542C-7CAE-462A-B897-09ADE0C8C270}"/>
              </a:ext>
            </a:extLst>
          </p:cNvPr>
          <p:cNvPicPr>
            <a:picLocks noChangeAspect="1"/>
          </p:cNvPicPr>
          <p:nvPr/>
        </p:nvPicPr>
        <p:blipFill>
          <a:blip r:embed="rId2"/>
          <a:stretch>
            <a:fillRect/>
          </a:stretch>
        </p:blipFill>
        <p:spPr>
          <a:xfrm>
            <a:off x="1638300" y="3225173"/>
            <a:ext cx="5867400" cy="1466850"/>
          </a:xfrm>
          <a:prstGeom prst="rect">
            <a:avLst/>
          </a:prstGeom>
        </p:spPr>
      </p:pic>
      <p:pic>
        <p:nvPicPr>
          <p:cNvPr id="10" name="Picture 9" descr="A picture containing stool&#10;&#10;Description automatically generated">
            <a:extLst>
              <a:ext uri="{FF2B5EF4-FFF2-40B4-BE49-F238E27FC236}">
                <a16:creationId xmlns:a16="http://schemas.microsoft.com/office/drawing/2014/main" id="{96EF93E2-BB80-4E6F-93D0-8038862586BA}"/>
              </a:ext>
            </a:extLst>
          </p:cNvPr>
          <p:cNvPicPr>
            <a:picLocks noChangeAspect="1"/>
          </p:cNvPicPr>
          <p:nvPr/>
        </p:nvPicPr>
        <p:blipFill>
          <a:blip r:embed="rId3"/>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122342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solidFill>
                  <a:schemeClr val="tx2"/>
                </a:solidFill>
              </a:rPr>
              <a:t>Extracting List Elements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9</a:t>
            </a:fld>
            <a:endParaRPr lang="en-GB"/>
          </a:p>
        </p:txBody>
      </p:sp>
      <p:sp>
        <p:nvSpPr>
          <p:cNvPr id="8" name="TextBox 7">
            <a:extLst>
              <a:ext uri="{FF2B5EF4-FFF2-40B4-BE49-F238E27FC236}">
                <a16:creationId xmlns:a16="http://schemas.microsoft.com/office/drawing/2014/main" id="{4FE232C3-38A4-4476-9CD6-45D51931E2C5}"/>
              </a:ext>
            </a:extLst>
          </p:cNvPr>
          <p:cNvSpPr txBox="1"/>
          <p:nvPr/>
        </p:nvSpPr>
        <p:spPr>
          <a:xfrm>
            <a:off x="5760385" y="48746"/>
            <a:ext cx="584948"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8000" dirty="0">
                <a:solidFill>
                  <a:schemeClr val="bg1"/>
                </a:solidFill>
              </a:rPr>
              <a:t>!</a:t>
            </a:r>
            <a:endParaRPr lang="en-US" sz="8000" dirty="0">
              <a:solidFill>
                <a:schemeClr val="bg1"/>
              </a:solidFill>
              <a:cs typeface="Arial"/>
            </a:endParaRPr>
          </a:p>
        </p:txBody>
      </p:sp>
      <p:sp>
        <p:nvSpPr>
          <p:cNvPr id="9" name="Text Placeholder 2">
            <a:extLst>
              <a:ext uri="{FF2B5EF4-FFF2-40B4-BE49-F238E27FC236}">
                <a16:creationId xmlns:a16="http://schemas.microsoft.com/office/drawing/2014/main" id="{4E42B628-8463-4E75-A5A1-234D3CBE4E01}"/>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We can also extract elements of a list using negative indices</a:t>
            </a:r>
          </a:p>
          <a:p>
            <a:pPr marL="342900" indent="-342900">
              <a:buFont typeface="Arial"/>
              <a:buChar char="•"/>
            </a:pPr>
            <a:r>
              <a:rPr lang="en-GB" sz="2000" dirty="0">
                <a:latin typeface="Arial"/>
                <a:cs typeface="Arial"/>
              </a:rPr>
              <a:t>Whereas positive (well, non-negative) indices start from the first element in the list, negative indices start from the last</a:t>
            </a:r>
          </a:p>
          <a:p>
            <a:pPr marL="342900" indent="-342900">
              <a:buFont typeface="Arial"/>
              <a:buChar char="•"/>
            </a:pPr>
            <a:r>
              <a:rPr lang="en-GB" sz="2000" dirty="0">
                <a:latin typeface="Arial"/>
                <a:cs typeface="Arial"/>
              </a:rPr>
              <a:t>The last element of a list has index -1, the penultimate, index -2, etc.</a:t>
            </a:r>
          </a:p>
          <a:p>
            <a:pPr marL="342900" indent="-342900">
              <a:buFont typeface="Arial"/>
              <a:buChar char="•"/>
            </a:pPr>
            <a:r>
              <a:rPr lang="en-GB" sz="2000" dirty="0">
                <a:latin typeface="Arial"/>
                <a:cs typeface="Arial"/>
              </a:rPr>
              <a:t>This means that every element has two indexes (one counting forwards, one counting backwards)</a:t>
            </a:r>
          </a:p>
          <a:p>
            <a:pPr marL="342900" indent="-342900">
              <a:buFont typeface="Arial"/>
              <a:buChar char="•"/>
            </a:pPr>
            <a:r>
              <a:rPr lang="en-GB" sz="2000" dirty="0">
                <a:latin typeface="Arial"/>
                <a:cs typeface="Arial"/>
              </a:rPr>
              <a:t>We often use negative indices when we don’t know the length of the list</a:t>
            </a:r>
          </a:p>
        </p:txBody>
      </p:sp>
      <p:pic>
        <p:nvPicPr>
          <p:cNvPr id="4" name="Picture 3">
            <a:extLst>
              <a:ext uri="{FF2B5EF4-FFF2-40B4-BE49-F238E27FC236}">
                <a16:creationId xmlns:a16="http://schemas.microsoft.com/office/drawing/2014/main" id="{EDF6D192-6139-407C-AFC9-E03845B32AED}"/>
              </a:ext>
            </a:extLst>
          </p:cNvPr>
          <p:cNvPicPr>
            <a:picLocks noChangeAspect="1"/>
          </p:cNvPicPr>
          <p:nvPr/>
        </p:nvPicPr>
        <p:blipFill>
          <a:blip r:embed="rId2"/>
          <a:stretch>
            <a:fillRect/>
          </a:stretch>
        </p:blipFill>
        <p:spPr>
          <a:xfrm>
            <a:off x="1440743" y="3339159"/>
            <a:ext cx="6182073" cy="1091385"/>
          </a:xfrm>
          <a:prstGeom prst="rect">
            <a:avLst/>
          </a:prstGeom>
        </p:spPr>
      </p:pic>
      <p:pic>
        <p:nvPicPr>
          <p:cNvPr id="10" name="Picture 9" descr="A picture containing stool&#10;&#10;Description automatically generated">
            <a:extLst>
              <a:ext uri="{FF2B5EF4-FFF2-40B4-BE49-F238E27FC236}">
                <a16:creationId xmlns:a16="http://schemas.microsoft.com/office/drawing/2014/main" id="{C4114FC0-4DCD-4B36-82B1-E3A9F523D7D2}"/>
              </a:ext>
            </a:extLst>
          </p:cNvPr>
          <p:cNvPicPr>
            <a:picLocks noChangeAspect="1"/>
          </p:cNvPicPr>
          <p:nvPr/>
        </p:nvPicPr>
        <p:blipFill>
          <a:blip r:embed="rId3"/>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06430305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STRAZENECA" val="TEMPLATE04"/>
</p:tagLst>
</file>

<file path=ppt/theme/theme1.xml><?xml version="1.0" encoding="utf-8"?>
<a:theme xmlns:a="http://schemas.openxmlformats.org/drawingml/2006/main" name="AZ Cover Slide Options">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2E14A555-39E0-6043-81F6-2A1020966FF9}"/>
    </a:ext>
  </a:extLst>
</a:theme>
</file>

<file path=ppt/theme/theme2.xml><?xml version="1.0" encoding="utf-8"?>
<a:theme xmlns:a="http://schemas.openxmlformats.org/drawingml/2006/main" name="AZ Divider Slide Option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548DD855-D4F5-C140-8E62-5E9C7E83AC73}"/>
    </a:ext>
  </a:extLst>
</a:theme>
</file>

<file path=ppt/theme/theme3.xml><?xml version="1.0" encoding="utf-8"?>
<a:theme xmlns:a="http://schemas.openxmlformats.org/drawingml/2006/main" name="AZ Divider Slide Options - Colour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F859A2E0-7DA1-7646-9600-5BD0D29A3DDD}"/>
    </a:ext>
  </a:extLst>
</a:theme>
</file>

<file path=ppt/theme/theme4.xml><?xml version="1.0" encoding="utf-8"?>
<a:theme xmlns:a="http://schemas.openxmlformats.org/drawingml/2006/main" name="AZ General Master Slide Options">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615A65BA-BBA0-B148-8D15-74EA144B5FA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9F3DD611966374C9EAA8DC5A2F94CD8" ma:contentTypeVersion="8" ma:contentTypeDescription="Create a new document." ma:contentTypeScope="" ma:versionID="18a8759320524e51783f13c6663a10d1">
  <xsd:schema xmlns:xsd="http://www.w3.org/2001/XMLSchema" xmlns:xs="http://www.w3.org/2001/XMLSchema" xmlns:p="http://schemas.microsoft.com/office/2006/metadata/properties" xmlns:ns2="44a56295-c29e-4898-8136-a54736c65b82" xmlns:ns3="9675ef8f-b755-4cd6-a742-8cae3d86c4fe" targetNamespace="http://schemas.microsoft.com/office/2006/metadata/properties" ma:root="true" ma:fieldsID="1b693415669a5bc10d56a9234ce5202b" ns2:_="" ns3:_="">
    <xsd:import namespace="44a56295-c29e-4898-8136-a54736c65b82"/>
    <xsd:import namespace="9675ef8f-b755-4cd6-a742-8cae3d86c4fe"/>
    <xsd:element name="properties">
      <xsd:complexType>
        <xsd:sequence>
          <xsd:element name="documentManagement">
            <xsd:complexType>
              <xsd:all>
                <xsd:element ref="ns2:Descriptions" minOccurs="0"/>
                <xsd:element ref="ns2:Keyword"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a56295-c29e-4898-8136-a54736c65b82" elementFormDefault="qualified">
    <xsd:import namespace="http://schemas.microsoft.com/office/2006/documentManagement/types"/>
    <xsd:import namespace="http://schemas.microsoft.com/office/infopath/2007/PartnerControls"/>
    <xsd:element name="Descriptions" ma:index="8" nillable="true" ma:displayName="Descriptions" ma:description="Describe your document to make it appear at the top of search results" ma:internalName="Descriptions">
      <xsd:simpleType>
        <xsd:restriction base="dms:Note">
          <xsd:maxLength value="255"/>
        </xsd:restriction>
      </xsd:simpleType>
    </xsd:element>
    <xsd:element name="Keyword" ma:index="9" nillable="true" ma:displayName="Keyword" ma:description="Enter list of terms separated by semi-colon(;)" ma:internalName="Keyword">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675ef8f-b755-4cd6-a742-8cae3d86c4fe"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Keyword xmlns="44a56295-c29e-4898-8136-a54736c65b82" xsi:nil="true"/>
    <Descriptions xmlns="44a56295-c29e-4898-8136-a54736c65b82" xsi:nil="true"/>
  </documentManagement>
</p:properties>
</file>

<file path=customXml/item3.xml><?xml version="1.0" encoding="utf-8"?>
<?mso-contentType ?>
<SharedContentType xmlns="Microsoft.SharePoint.Taxonomy.ContentTypeSync" SourceId="1ee89e71-04cd-405e-9ca3-99e020c1694d" ContentTypeId="0x0101" PreviousValue="false"/>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B5CDA7F-D407-42B2-AFFC-685DACC4A847}">
  <ds:schemaRefs>
    <ds:schemaRef ds:uri="44a56295-c29e-4898-8136-a54736c65b82"/>
    <ds:schemaRef ds:uri="9675ef8f-b755-4cd6-a742-8cae3d86c4f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E7055A9-979E-42E4-8AE4-11D4A57371C1}">
  <ds:schemaRefs>
    <ds:schemaRef ds:uri="44a56295-c29e-4898-8136-a54736c65b82"/>
    <ds:schemaRef ds:uri="9675ef8f-b755-4cd6-a742-8cae3d86c4f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D9D9437-4660-4E6E-9349-9C8386915BD1}">
  <ds:schemaRefs>
    <ds:schemaRef ds:uri="Microsoft.SharePoint.Taxonomy.ContentTypeSync"/>
  </ds:schemaRefs>
</ds:datastoreItem>
</file>

<file path=customXml/itemProps4.xml><?xml version="1.0" encoding="utf-8"?>
<ds:datastoreItem xmlns:ds="http://schemas.openxmlformats.org/officeDocument/2006/customXml" ds:itemID="{CCB085B9-8EF5-4B2C-B089-029492EC23A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blank</Template>
  <TotalTime>236</TotalTime>
  <Words>1460</Words>
  <Application>Microsoft Office PowerPoint</Application>
  <PresentationFormat>On-screen Show (16:9)</PresentationFormat>
  <Paragraphs>170</Paragraphs>
  <Slides>22</Slides>
  <Notes>0</Notes>
  <HiddenSlides>0</HiddenSlides>
  <MMClips>0</MMClips>
  <ScaleCrop>false</ScaleCrop>
  <HeadingPairs>
    <vt:vector size="6" baseType="variant">
      <vt:variant>
        <vt:lpstr>Fonts Used</vt:lpstr>
      </vt:variant>
      <vt:variant>
        <vt:i4>3</vt:i4>
      </vt:variant>
      <vt:variant>
        <vt:lpstr>Theme</vt:lpstr>
      </vt:variant>
      <vt:variant>
        <vt:i4>4</vt:i4>
      </vt:variant>
      <vt:variant>
        <vt:lpstr>Slide Titles</vt:lpstr>
      </vt:variant>
      <vt:variant>
        <vt:i4>22</vt:i4>
      </vt:variant>
    </vt:vector>
  </HeadingPairs>
  <TitlesOfParts>
    <vt:vector size="29" baseType="lpstr">
      <vt:lpstr>Arial</vt:lpstr>
      <vt:lpstr>Calibri</vt:lpstr>
      <vt:lpstr>Cambria Math</vt:lpstr>
      <vt:lpstr>AZ Cover Slide Options</vt:lpstr>
      <vt:lpstr>AZ Divider Slide Options</vt:lpstr>
      <vt:lpstr>AZ Divider Slide Options - Colours</vt:lpstr>
      <vt:lpstr>AZ General Master Slide Options</vt:lpstr>
      <vt:lpstr>Beginner’s Python – Session Four</vt:lpstr>
      <vt:lpstr>Control Flow and Loops Recap</vt:lpstr>
      <vt:lpstr>Session Content</vt:lpstr>
      <vt:lpstr>Non-numeric Lists</vt:lpstr>
      <vt:lpstr>Non-numeric Lists</vt:lpstr>
      <vt:lpstr>Non-numeric Lists Puzzles</vt:lpstr>
      <vt:lpstr>Non-numeric Lists Puzzles Solutions</vt:lpstr>
      <vt:lpstr>Extracting List Elements</vt:lpstr>
      <vt:lpstr>Extracting List Elements</vt:lpstr>
      <vt:lpstr>Extracting List Elements Puzzles</vt:lpstr>
      <vt:lpstr>Extracting List Elements Puzzles Solutions</vt:lpstr>
      <vt:lpstr>Slicing Lists</vt:lpstr>
      <vt:lpstr>Slicing Lists Puzzles</vt:lpstr>
      <vt:lpstr>Slicing Lists Puzzles Solutions</vt:lpstr>
      <vt:lpstr>Manipulating Lists</vt:lpstr>
      <vt:lpstr>Manipulating Lists</vt:lpstr>
      <vt:lpstr>Manipulating Lists Puzzles</vt:lpstr>
      <vt:lpstr>Manipulating Lists Puzzles Solutions</vt:lpstr>
      <vt:lpstr>Tuples</vt:lpstr>
      <vt:lpstr>Tuples vs. Lists</vt:lpstr>
      <vt:lpstr>Tuples Puzzles</vt:lpstr>
      <vt:lpstr>Tuples Puzzles Solutions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Club</dc:title>
  <dc:creator>McKinney, David</dc:creator>
  <cp:keywords>16:9</cp:keywords>
  <dc:description>v1.0</dc:description>
  <cp:lastModifiedBy>HARGREAVES, TIM (UG)</cp:lastModifiedBy>
  <cp:revision>22</cp:revision>
  <cp:lastPrinted>2018-03-07T14:46:57Z</cp:lastPrinted>
  <dcterms:created xsi:type="dcterms:W3CDTF">2019-09-20T09:22:01Z</dcterms:created>
  <dcterms:modified xsi:type="dcterms:W3CDTF">2020-07-13T21:36:45Z</dcterms:modified>
  <cp:category>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ient">
    <vt:lpwstr>AstraZeneca</vt:lpwstr>
  </property>
  <property fmtid="{D5CDD505-2E9C-101B-9397-08002B2CF9AE}" pid="3" name="Language">
    <vt:lpwstr>English (UK)</vt:lpwstr>
  </property>
  <property fmtid="{D5CDD505-2E9C-101B-9397-08002B2CF9AE}" pid="4" name="Owner">
    <vt:lpwstr>P L Kessler</vt:lpwstr>
  </property>
  <property fmtid="{D5CDD505-2E9C-101B-9397-08002B2CF9AE}" pid="5" name="Project">
    <vt:lpwstr>The Chase</vt:lpwstr>
  </property>
  <property fmtid="{D5CDD505-2E9C-101B-9397-08002B2CF9AE}" pid="6" name="Publisher">
    <vt:lpwstr>Kessler Associates</vt:lpwstr>
  </property>
  <property fmtid="{D5CDD505-2E9C-101B-9397-08002B2CF9AE}" pid="7" name="ContentTypeId">
    <vt:lpwstr>0x010100C9F3DD611966374C9EAA8DC5A2F94CD8</vt:lpwstr>
  </property>
</Properties>
</file>