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5"/>
    <p:sldMasterId id="2147483730" r:id="rId6"/>
    <p:sldMasterId id="2147483800" r:id="rId7"/>
    <p:sldMasterId id="2147483656" r:id="rId8"/>
  </p:sldMasterIdLst>
  <p:notesMasterIdLst>
    <p:notesMasterId r:id="rId30"/>
  </p:notesMasterIdLst>
  <p:handoutMasterIdLst>
    <p:handoutMasterId r:id="rId31"/>
  </p:handoutMasterIdLst>
  <p:sldIdLst>
    <p:sldId id="358" r:id="rId9"/>
    <p:sldId id="441" r:id="rId10"/>
    <p:sldId id="424" r:id="rId11"/>
    <p:sldId id="378" r:id="rId12"/>
    <p:sldId id="423" r:id="rId13"/>
    <p:sldId id="425" r:id="rId14"/>
    <p:sldId id="426" r:id="rId15"/>
    <p:sldId id="427" r:id="rId16"/>
    <p:sldId id="428" r:id="rId17"/>
    <p:sldId id="429" r:id="rId18"/>
    <p:sldId id="430" r:id="rId19"/>
    <p:sldId id="431" r:id="rId20"/>
    <p:sldId id="440" r:id="rId21"/>
    <p:sldId id="432" r:id="rId22"/>
    <p:sldId id="433" r:id="rId23"/>
    <p:sldId id="434" r:id="rId24"/>
    <p:sldId id="435" r:id="rId25"/>
    <p:sldId id="436" r:id="rId26"/>
    <p:sldId id="437" r:id="rId27"/>
    <p:sldId id="438" r:id="rId28"/>
    <p:sldId id="439" r:id="rId29"/>
  </p:sldIdLst>
  <p:sldSz cx="9144000" cy="5143500" type="screen16x9"/>
  <p:notesSz cx="6670675" cy="9875838"/>
  <p:custDataLst>
    <p:tags r:id="rId3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6">
          <p15:clr>
            <a:srgbClr val="A4A3A4"/>
          </p15:clr>
        </p15:guide>
        <p15:guide id="7" pos="5666">
          <p15:clr>
            <a:srgbClr val="A4A3A4"/>
          </p15:clr>
        </p15:guide>
      </p15:sldGuideLst>
    </p:ext>
    <p:ext uri="{2D200454-40CA-4A62-9FC3-DE9A4176ACB9}">
      <p15:notesGuideLst xmlns:p15="http://schemas.microsoft.com/office/powerpoint/2012/main">
        <p15:guide id="1" orient="horz" pos="3111">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D0"/>
    <a:srgbClr val="00A9CE"/>
    <a:srgbClr val="D8DCDE"/>
    <a:srgbClr val="002F5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DA46D1-4CFF-4F57-B893-F188B7B63A2A}" v="2" dt="2020-02-28T16:34:19.561"/>
    <p1510:client id="{76BBE284-CDED-42AE-9739-8B4D517E051A}" v="3" dt="2020-03-03T14:02:26.1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94660"/>
  </p:normalViewPr>
  <p:slideViewPr>
    <p:cSldViewPr snapToGrid="0">
      <p:cViewPr varScale="1">
        <p:scale>
          <a:sx n="73" d="100"/>
          <a:sy n="73" d="100"/>
        </p:scale>
        <p:origin x="60" y="1344"/>
      </p:cViewPr>
      <p:guideLst>
        <p:guide orient="horz"/>
        <p:guide/>
        <p:guide pos="5666"/>
      </p:guideLst>
    </p:cSldViewPr>
  </p:slideViewPr>
  <p:notesTextViewPr>
    <p:cViewPr>
      <p:scale>
        <a:sx n="1" d="1"/>
        <a:sy n="1" d="1"/>
      </p:scale>
      <p:origin x="0" y="0"/>
    </p:cViewPr>
  </p:notesTextViewPr>
  <p:notesViewPr>
    <p:cSldViewPr snapToGrid="0">
      <p:cViewPr>
        <p:scale>
          <a:sx n="1" d="2"/>
          <a:sy n="1" d="2"/>
        </p:scale>
        <p:origin x="0" y="0"/>
      </p:cViewPr>
      <p:guideLst>
        <p:guide orient="horz" pos="3111"/>
        <p:guide pos="210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gs" Target="tags/tag1.xml"/><Relationship Id="rId37" Type="http://schemas.microsoft.com/office/2016/11/relationships/changesInfo" Target="changesInfos/changesInfo1.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Master" Target="slideMasters/slideMaster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Kinney, David" userId="8b945cb3-78ce-42d7-adc5-b07bab32cd5b" providerId="ADAL" clId="{27DA46D1-4CFF-4F57-B893-F188B7B63A2A}"/>
    <pc:docChg chg="custSel modSld">
      <pc:chgData name="McKinney, David" userId="8b945cb3-78ce-42d7-adc5-b07bab32cd5b" providerId="ADAL" clId="{27DA46D1-4CFF-4F57-B893-F188B7B63A2A}" dt="2020-02-28T16:34:28.363" v="152" actId="1076"/>
      <pc:docMkLst>
        <pc:docMk/>
      </pc:docMkLst>
      <pc:sldChg chg="modSp">
        <pc:chgData name="McKinney, David" userId="8b945cb3-78ce-42d7-adc5-b07bab32cd5b" providerId="ADAL" clId="{27DA46D1-4CFF-4F57-B893-F188B7B63A2A}" dt="2020-02-28T16:33:28.988" v="146" actId="113"/>
        <pc:sldMkLst>
          <pc:docMk/>
          <pc:sldMk cId="1337269640" sldId="373"/>
        </pc:sldMkLst>
        <pc:spChg chg="mod">
          <ac:chgData name="McKinney, David" userId="8b945cb3-78ce-42d7-adc5-b07bab32cd5b" providerId="ADAL" clId="{27DA46D1-4CFF-4F57-B893-F188B7B63A2A}" dt="2020-02-28T16:33:28.988" v="146" actId="113"/>
          <ac:spMkLst>
            <pc:docMk/>
            <pc:sldMk cId="1337269640" sldId="373"/>
            <ac:spMk id="5" creationId="{F8B4D492-BB31-4504-8AA8-C64B7CC74E2A}"/>
          </ac:spMkLst>
        </pc:spChg>
      </pc:sldChg>
      <pc:sldChg chg="addSp delSp modSp">
        <pc:chgData name="McKinney, David" userId="8b945cb3-78ce-42d7-adc5-b07bab32cd5b" providerId="ADAL" clId="{27DA46D1-4CFF-4F57-B893-F188B7B63A2A}" dt="2020-02-28T16:34:28.363" v="152" actId="1076"/>
        <pc:sldMkLst>
          <pc:docMk/>
          <pc:sldMk cId="3459499280" sldId="375"/>
        </pc:sldMkLst>
        <pc:spChg chg="mod">
          <ac:chgData name="McKinney, David" userId="8b945cb3-78ce-42d7-adc5-b07bab32cd5b" providerId="ADAL" clId="{27DA46D1-4CFF-4F57-B893-F188B7B63A2A}" dt="2020-02-28T16:34:24.497" v="151" actId="404"/>
          <ac:spMkLst>
            <pc:docMk/>
            <pc:sldMk cId="3459499280" sldId="375"/>
            <ac:spMk id="5" creationId="{F8B4D492-BB31-4504-8AA8-C64B7CC74E2A}"/>
          </ac:spMkLst>
        </pc:spChg>
        <pc:picChg chg="del">
          <ac:chgData name="McKinney, David" userId="8b945cb3-78ce-42d7-adc5-b07bab32cd5b" providerId="ADAL" clId="{27DA46D1-4CFF-4F57-B893-F188B7B63A2A}" dt="2020-02-28T16:34:03.234" v="147" actId="478"/>
          <ac:picMkLst>
            <pc:docMk/>
            <pc:sldMk cId="3459499280" sldId="375"/>
            <ac:picMk id="14" creationId="{B15ED263-D3CB-44EC-A3C9-E8D20CAD61E9}"/>
          </ac:picMkLst>
        </pc:picChg>
        <pc:picChg chg="add mod">
          <ac:chgData name="McKinney, David" userId="8b945cb3-78ce-42d7-adc5-b07bab32cd5b" providerId="ADAL" clId="{27DA46D1-4CFF-4F57-B893-F188B7B63A2A}" dt="2020-02-28T16:34:28.363" v="152" actId="1076"/>
          <ac:picMkLst>
            <pc:docMk/>
            <pc:sldMk cId="3459499280" sldId="375"/>
            <ac:picMk id="15" creationId="{73976C03-E4AD-4D48-B4B6-7DFB8614CBEF}"/>
          </ac:picMkLst>
        </pc:picChg>
      </pc:sldChg>
    </pc:docChg>
  </pc:docChgLst>
  <pc:docChgLst>
    <pc:chgData name="McKinney, David" userId="8b945cb3-78ce-42d7-adc5-b07bab32cd5b" providerId="ADAL" clId="{47447E82-E182-412B-8FBD-03183327C0D5}"/>
    <pc:docChg chg="undo redo custSel addSld delSld modSld sldOrd">
      <pc:chgData name="McKinney, David" userId="8b945cb3-78ce-42d7-adc5-b07bab32cd5b" providerId="ADAL" clId="{47447E82-E182-412B-8FBD-03183327C0D5}" dt="2020-02-21T17:25:42.154" v="1765" actId="2696"/>
      <pc:docMkLst>
        <pc:docMk/>
      </pc:docMkLst>
      <pc:sldChg chg="modSp ord">
        <pc:chgData name="McKinney, David" userId="8b945cb3-78ce-42d7-adc5-b07bab32cd5b" providerId="ADAL" clId="{47447E82-E182-412B-8FBD-03183327C0D5}" dt="2020-02-21T16:55:45.148" v="942" actId="1076"/>
        <pc:sldMkLst>
          <pc:docMk/>
          <pc:sldMk cId="1696634272" sldId="360"/>
        </pc:sldMkLst>
        <pc:spChg chg="mod">
          <ac:chgData name="McKinney, David" userId="8b945cb3-78ce-42d7-adc5-b07bab32cd5b" providerId="ADAL" clId="{47447E82-E182-412B-8FBD-03183327C0D5}" dt="2020-02-21T16:54:25.460" v="705" actId="20577"/>
          <ac:spMkLst>
            <pc:docMk/>
            <pc:sldMk cId="1696634272" sldId="360"/>
            <ac:spMk id="2" creationId="{EC080180-375B-419F-8BFA-A2F171C630C9}"/>
          </ac:spMkLst>
        </pc:spChg>
        <pc:spChg chg="mod">
          <ac:chgData name="McKinney, David" userId="8b945cb3-78ce-42d7-adc5-b07bab32cd5b" providerId="ADAL" clId="{47447E82-E182-412B-8FBD-03183327C0D5}" dt="2020-02-21T16:55:41.517" v="941" actId="20577"/>
          <ac:spMkLst>
            <pc:docMk/>
            <pc:sldMk cId="1696634272" sldId="360"/>
            <ac:spMk id="3" creationId="{F6AB45F4-A047-4389-90FC-F544E7E1798D}"/>
          </ac:spMkLst>
        </pc:spChg>
        <pc:spChg chg="mod">
          <ac:chgData name="McKinney, David" userId="8b945cb3-78ce-42d7-adc5-b07bab32cd5b" providerId="ADAL" clId="{47447E82-E182-412B-8FBD-03183327C0D5}" dt="2020-02-21T16:55:45.148" v="942" actId="1076"/>
          <ac:spMkLst>
            <pc:docMk/>
            <pc:sldMk cId="1696634272" sldId="360"/>
            <ac:spMk id="5" creationId="{7D067B3D-4F38-43C3-A2C3-955C03A2BB32}"/>
          </ac:spMkLst>
        </pc:spChg>
      </pc:sldChg>
      <pc:sldChg chg="addSp modSp ord">
        <pc:chgData name="McKinney, David" userId="8b945cb3-78ce-42d7-adc5-b07bab32cd5b" providerId="ADAL" clId="{47447E82-E182-412B-8FBD-03183327C0D5}" dt="2020-02-21T16:58:02.453" v="1003" actId="1076"/>
        <pc:sldMkLst>
          <pc:docMk/>
          <pc:sldMk cId="3862165204" sldId="363"/>
        </pc:sldMkLst>
        <pc:spChg chg="add mod">
          <ac:chgData name="McKinney, David" userId="8b945cb3-78ce-42d7-adc5-b07bab32cd5b" providerId="ADAL" clId="{47447E82-E182-412B-8FBD-03183327C0D5}" dt="2020-02-21T16:58:02.453" v="1003" actId="1076"/>
          <ac:spMkLst>
            <pc:docMk/>
            <pc:sldMk cId="3862165204" sldId="363"/>
            <ac:spMk id="3" creationId="{1F82C363-CB3E-4091-B72E-976AADCABCFC}"/>
          </ac:spMkLst>
        </pc:spChg>
      </pc:sldChg>
      <pc:sldChg chg="addSp delSp modSp ord">
        <pc:chgData name="McKinney, David" userId="8b945cb3-78ce-42d7-adc5-b07bab32cd5b" providerId="ADAL" clId="{47447E82-E182-412B-8FBD-03183327C0D5}" dt="2020-02-21T17:03:06.630" v="1131" actId="20577"/>
        <pc:sldMkLst>
          <pc:docMk/>
          <pc:sldMk cId="2678048472" sldId="364"/>
        </pc:sldMkLst>
        <pc:spChg chg="mod">
          <ac:chgData name="McKinney, David" userId="8b945cb3-78ce-42d7-adc5-b07bab32cd5b" providerId="ADAL" clId="{47447E82-E182-412B-8FBD-03183327C0D5}" dt="2020-02-21T17:02:40.438" v="1114" actId="14100"/>
          <ac:spMkLst>
            <pc:docMk/>
            <pc:sldMk cId="2678048472" sldId="364"/>
            <ac:spMk id="3" creationId="{F6AB45F4-A047-4389-90FC-F544E7E1798D}"/>
          </ac:spMkLst>
        </pc:spChg>
        <pc:spChg chg="del">
          <ac:chgData name="McKinney, David" userId="8b945cb3-78ce-42d7-adc5-b07bab32cd5b" providerId="ADAL" clId="{47447E82-E182-412B-8FBD-03183327C0D5}" dt="2020-02-21T16:56:59.109" v="948" actId="478"/>
          <ac:spMkLst>
            <pc:docMk/>
            <pc:sldMk cId="2678048472" sldId="364"/>
            <ac:spMk id="6" creationId="{CCF45D69-2A14-4F0A-AA31-AA26EEF1339F}"/>
          </ac:spMkLst>
        </pc:spChg>
        <pc:spChg chg="add mod">
          <ac:chgData name="McKinney, David" userId="8b945cb3-78ce-42d7-adc5-b07bab32cd5b" providerId="ADAL" clId="{47447E82-E182-412B-8FBD-03183327C0D5}" dt="2020-02-21T17:03:06.630" v="1131" actId="20577"/>
          <ac:spMkLst>
            <pc:docMk/>
            <pc:sldMk cId="2678048472" sldId="364"/>
            <ac:spMk id="8" creationId="{B8C90273-DFD8-4705-80AC-137224379494}"/>
          </ac:spMkLst>
        </pc:spChg>
        <pc:picChg chg="del">
          <ac:chgData name="McKinney, David" userId="8b945cb3-78ce-42d7-adc5-b07bab32cd5b" providerId="ADAL" clId="{47447E82-E182-412B-8FBD-03183327C0D5}" dt="2020-02-21T16:56:50.451" v="946" actId="478"/>
          <ac:picMkLst>
            <pc:docMk/>
            <pc:sldMk cId="2678048472" sldId="364"/>
            <ac:picMk id="5" creationId="{07560046-0759-4C62-85AA-2BE0DA4EF308}"/>
          </ac:picMkLst>
        </pc:picChg>
        <pc:picChg chg="add mod">
          <ac:chgData name="McKinney, David" userId="8b945cb3-78ce-42d7-adc5-b07bab32cd5b" providerId="ADAL" clId="{47447E82-E182-412B-8FBD-03183327C0D5}" dt="2020-02-21T16:57:24.581" v="955" actId="14100"/>
          <ac:picMkLst>
            <pc:docMk/>
            <pc:sldMk cId="2678048472" sldId="364"/>
            <ac:picMk id="7" creationId="{50EC7445-6E98-4C36-821C-CB86D73511E4}"/>
          </ac:picMkLst>
        </pc:picChg>
      </pc:sldChg>
      <pc:sldChg chg="modSp ord">
        <pc:chgData name="McKinney, David" userId="8b945cb3-78ce-42d7-adc5-b07bab32cd5b" providerId="ADAL" clId="{47447E82-E182-412B-8FBD-03183327C0D5}" dt="2020-02-21T17:23:30.298" v="1749"/>
        <pc:sldMkLst>
          <pc:docMk/>
          <pc:sldMk cId="2365046412" sldId="365"/>
        </pc:sldMkLst>
        <pc:spChg chg="mod">
          <ac:chgData name="McKinney, David" userId="8b945cb3-78ce-42d7-adc5-b07bab32cd5b" providerId="ADAL" clId="{47447E82-E182-412B-8FBD-03183327C0D5}" dt="2020-02-21T17:09:25.592" v="1152" actId="1076"/>
          <ac:spMkLst>
            <pc:docMk/>
            <pc:sldMk cId="2365046412" sldId="365"/>
            <ac:spMk id="2" creationId="{EC080180-375B-419F-8BFA-A2F171C630C9}"/>
          </ac:spMkLst>
        </pc:spChg>
      </pc:sldChg>
      <pc:sldChg chg="ord">
        <pc:chgData name="McKinney, David" userId="8b945cb3-78ce-42d7-adc5-b07bab32cd5b" providerId="ADAL" clId="{47447E82-E182-412B-8FBD-03183327C0D5}" dt="2020-02-21T16:55:58.867" v="944"/>
        <pc:sldMkLst>
          <pc:docMk/>
          <pc:sldMk cId="3556945511" sldId="367"/>
        </pc:sldMkLst>
      </pc:sldChg>
      <pc:sldChg chg="addSp delSp modSp">
        <pc:chgData name="McKinney, David" userId="8b945cb3-78ce-42d7-adc5-b07bab32cd5b" providerId="ADAL" clId="{47447E82-E182-412B-8FBD-03183327C0D5}" dt="2020-02-21T17:20:26.585" v="1729" actId="113"/>
        <pc:sldMkLst>
          <pc:docMk/>
          <pc:sldMk cId="3562053757" sldId="368"/>
        </pc:sldMkLst>
        <pc:spChg chg="mod">
          <ac:chgData name="McKinney, David" userId="8b945cb3-78ce-42d7-adc5-b07bab32cd5b" providerId="ADAL" clId="{47447E82-E182-412B-8FBD-03183327C0D5}" dt="2020-02-21T17:20:26.585" v="1729" actId="113"/>
          <ac:spMkLst>
            <pc:docMk/>
            <pc:sldMk cId="3562053757" sldId="368"/>
            <ac:spMk id="3" creationId="{F6AB45F4-A047-4389-90FC-F544E7E1798D}"/>
          </ac:spMkLst>
        </pc:spChg>
        <pc:spChg chg="add del mod">
          <ac:chgData name="McKinney, David" userId="8b945cb3-78ce-42d7-adc5-b07bab32cd5b" providerId="ADAL" clId="{47447E82-E182-412B-8FBD-03183327C0D5}" dt="2020-02-21T17:17:22.040" v="1631" actId="20577"/>
          <ac:spMkLst>
            <pc:docMk/>
            <pc:sldMk cId="3562053757" sldId="368"/>
            <ac:spMk id="7" creationId="{5D2865ED-5382-4402-964B-9CE7772FE8FB}"/>
          </ac:spMkLst>
        </pc:spChg>
        <pc:spChg chg="add mod">
          <ac:chgData name="McKinney, David" userId="8b945cb3-78ce-42d7-adc5-b07bab32cd5b" providerId="ADAL" clId="{47447E82-E182-412B-8FBD-03183327C0D5}" dt="2020-02-21T17:19:36.274" v="1642"/>
          <ac:spMkLst>
            <pc:docMk/>
            <pc:sldMk cId="3562053757" sldId="368"/>
            <ac:spMk id="8" creationId="{F5558FE5-79B0-45EC-AF83-47503DF0FFB5}"/>
          </ac:spMkLst>
        </pc:spChg>
        <pc:spChg chg="add del mod">
          <ac:chgData name="McKinney, David" userId="8b945cb3-78ce-42d7-adc5-b07bab32cd5b" providerId="ADAL" clId="{47447E82-E182-412B-8FBD-03183327C0D5}" dt="2020-02-21T17:17:11.500" v="1601" actId="478"/>
          <ac:spMkLst>
            <pc:docMk/>
            <pc:sldMk cId="3562053757" sldId="368"/>
            <ac:spMk id="9" creationId="{BC413F55-D163-4421-BD58-3546833D0419}"/>
          </ac:spMkLst>
        </pc:spChg>
        <pc:spChg chg="add mod">
          <ac:chgData name="McKinney, David" userId="8b945cb3-78ce-42d7-adc5-b07bab32cd5b" providerId="ADAL" clId="{47447E82-E182-412B-8FBD-03183327C0D5}" dt="2020-02-21T17:20:21.711" v="1728" actId="1076"/>
          <ac:spMkLst>
            <pc:docMk/>
            <pc:sldMk cId="3562053757" sldId="368"/>
            <ac:spMk id="10" creationId="{D5F8BB50-465A-47AE-865F-869687F91773}"/>
          </ac:spMkLst>
        </pc:spChg>
        <pc:spChg chg="add mod">
          <ac:chgData name="McKinney, David" userId="8b945cb3-78ce-42d7-adc5-b07bab32cd5b" providerId="ADAL" clId="{47447E82-E182-412B-8FBD-03183327C0D5}" dt="2020-02-21T17:20:19.598" v="1727" actId="1076"/>
          <ac:spMkLst>
            <pc:docMk/>
            <pc:sldMk cId="3562053757" sldId="368"/>
            <ac:spMk id="11" creationId="{99C11350-018F-4518-9C69-51124B713255}"/>
          </ac:spMkLst>
        </pc:spChg>
        <pc:picChg chg="mod">
          <ac:chgData name="McKinney, David" userId="8b945cb3-78ce-42d7-adc5-b07bab32cd5b" providerId="ADAL" clId="{47447E82-E182-412B-8FBD-03183327C0D5}" dt="2020-02-21T17:13:31.175" v="1331" actId="1076"/>
          <ac:picMkLst>
            <pc:docMk/>
            <pc:sldMk cId="3562053757" sldId="368"/>
            <ac:picMk id="5" creationId="{4258BABC-BBC0-4366-8682-0EAC81908BFC}"/>
          </ac:picMkLst>
        </pc:picChg>
        <pc:picChg chg="del">
          <ac:chgData name="McKinney, David" userId="8b945cb3-78ce-42d7-adc5-b07bab32cd5b" providerId="ADAL" clId="{47447E82-E182-412B-8FBD-03183327C0D5}" dt="2020-02-21T17:10:57.281" v="1154" actId="478"/>
          <ac:picMkLst>
            <pc:docMk/>
            <pc:sldMk cId="3562053757" sldId="368"/>
            <ac:picMk id="6" creationId="{C2D34B8E-6703-4534-89E4-D7A2C75217D3}"/>
          </ac:picMkLst>
        </pc:picChg>
      </pc:sldChg>
      <pc:sldChg chg="addSp delSp modSp">
        <pc:chgData name="McKinney, David" userId="8b945cb3-78ce-42d7-adc5-b07bab32cd5b" providerId="ADAL" clId="{47447E82-E182-412B-8FBD-03183327C0D5}" dt="2020-02-21T17:23:21.394" v="1748" actId="1076"/>
        <pc:sldMkLst>
          <pc:docMk/>
          <pc:sldMk cId="1340330820" sldId="371"/>
        </pc:sldMkLst>
        <pc:spChg chg="del">
          <ac:chgData name="McKinney, David" userId="8b945cb3-78ce-42d7-adc5-b07bab32cd5b" providerId="ADAL" clId="{47447E82-E182-412B-8FBD-03183327C0D5}" dt="2020-02-21T17:13:58.479" v="1334" actId="478"/>
          <ac:spMkLst>
            <pc:docMk/>
            <pc:sldMk cId="1340330820" sldId="371"/>
            <ac:spMk id="12" creationId="{45FE624D-E381-4C0D-A26E-71DF671A56DA}"/>
          </ac:spMkLst>
        </pc:spChg>
        <pc:spChg chg="mod">
          <ac:chgData name="McKinney, David" userId="8b945cb3-78ce-42d7-adc5-b07bab32cd5b" providerId="ADAL" clId="{47447E82-E182-412B-8FBD-03183327C0D5}" dt="2020-02-21T17:14:00.344" v="1335" actId="1076"/>
          <ac:spMkLst>
            <pc:docMk/>
            <pc:sldMk cId="1340330820" sldId="371"/>
            <ac:spMk id="13" creationId="{BC928693-F2ED-4FDC-AD32-29ADEB049402}"/>
          </ac:spMkLst>
        </pc:spChg>
        <pc:picChg chg="add del mod modCrop">
          <ac:chgData name="McKinney, David" userId="8b945cb3-78ce-42d7-adc5-b07bab32cd5b" providerId="ADAL" clId="{47447E82-E182-412B-8FBD-03183327C0D5}" dt="2020-02-21T17:21:50.312" v="1736" actId="478"/>
          <ac:picMkLst>
            <pc:docMk/>
            <pc:sldMk cId="1340330820" sldId="371"/>
            <ac:picMk id="3" creationId="{022EAC87-1FE3-4021-AE42-DA9EA47E89B6}"/>
          </ac:picMkLst>
        </pc:picChg>
        <pc:picChg chg="add mod">
          <ac:chgData name="McKinney, David" userId="8b945cb3-78ce-42d7-adc5-b07bab32cd5b" providerId="ADAL" clId="{47447E82-E182-412B-8FBD-03183327C0D5}" dt="2020-02-21T17:22:54.858" v="1741" actId="14100"/>
          <ac:picMkLst>
            <pc:docMk/>
            <pc:sldMk cId="1340330820" sldId="371"/>
            <ac:picMk id="5" creationId="{F1B2633C-8791-4BF8-A282-586F76300BED}"/>
          </ac:picMkLst>
        </pc:picChg>
        <pc:picChg chg="add mod">
          <ac:chgData name="McKinney, David" userId="8b945cb3-78ce-42d7-adc5-b07bab32cd5b" providerId="ADAL" clId="{47447E82-E182-412B-8FBD-03183327C0D5}" dt="2020-02-21T17:23:21.394" v="1748" actId="1076"/>
          <ac:picMkLst>
            <pc:docMk/>
            <pc:sldMk cId="1340330820" sldId="371"/>
            <ac:picMk id="6" creationId="{4E4066AC-E41B-4F48-88BD-8A28A20B6B3C}"/>
          </ac:picMkLst>
        </pc:picChg>
        <pc:picChg chg="del">
          <ac:chgData name="McKinney, David" userId="8b945cb3-78ce-42d7-adc5-b07bab32cd5b" providerId="ADAL" clId="{47447E82-E182-412B-8FBD-03183327C0D5}" dt="2020-02-21T17:13:54.890" v="1332" actId="478"/>
          <ac:picMkLst>
            <pc:docMk/>
            <pc:sldMk cId="1340330820" sldId="371"/>
            <ac:picMk id="7" creationId="{50532365-7F35-4285-95BE-2D710267FEEB}"/>
          </ac:picMkLst>
        </pc:picChg>
        <pc:picChg chg="mod">
          <ac:chgData name="McKinney, David" userId="8b945cb3-78ce-42d7-adc5-b07bab32cd5b" providerId="ADAL" clId="{47447E82-E182-412B-8FBD-03183327C0D5}" dt="2020-02-21T17:23:18.380" v="1747" actId="1076"/>
          <ac:picMkLst>
            <pc:docMk/>
            <pc:sldMk cId="1340330820" sldId="371"/>
            <ac:picMk id="8" creationId="{46620500-9047-44F1-A8EA-E4960584F695}"/>
          </ac:picMkLst>
        </pc:picChg>
        <pc:cxnChg chg="del">
          <ac:chgData name="McKinney, David" userId="8b945cb3-78ce-42d7-adc5-b07bab32cd5b" providerId="ADAL" clId="{47447E82-E182-412B-8FBD-03183327C0D5}" dt="2020-02-21T17:13:57.279" v="1333" actId="478"/>
          <ac:cxnSpMkLst>
            <pc:docMk/>
            <pc:sldMk cId="1340330820" sldId="371"/>
            <ac:cxnSpMk id="11" creationId="{A63D9442-62A5-4401-B6CC-455818ED5F86}"/>
          </ac:cxnSpMkLst>
        </pc:cxnChg>
      </pc:sldChg>
      <pc:sldChg chg="addSp delSp modSp add ord">
        <pc:chgData name="McKinney, David" userId="8b945cb3-78ce-42d7-adc5-b07bab32cd5b" providerId="ADAL" clId="{47447E82-E182-412B-8FBD-03183327C0D5}" dt="2020-02-21T16:49:04.886" v="648"/>
        <pc:sldMkLst>
          <pc:docMk/>
          <pc:sldMk cId="1337269640" sldId="373"/>
        </pc:sldMkLst>
        <pc:spChg chg="mod">
          <ac:chgData name="McKinney, David" userId="8b945cb3-78ce-42d7-adc5-b07bab32cd5b" providerId="ADAL" clId="{47447E82-E182-412B-8FBD-03183327C0D5}" dt="2020-02-21T16:49:02.286" v="647" actId="20577"/>
          <ac:spMkLst>
            <pc:docMk/>
            <pc:sldMk cId="1337269640" sldId="373"/>
            <ac:spMk id="5" creationId="{F8B4D492-BB31-4504-8AA8-C64B7CC74E2A}"/>
          </ac:spMkLst>
        </pc:spChg>
        <pc:spChg chg="add del">
          <ac:chgData name="McKinney, David" userId="8b945cb3-78ce-42d7-adc5-b07bab32cd5b" providerId="ADAL" clId="{47447E82-E182-412B-8FBD-03183327C0D5}" dt="2020-02-21T16:48:55.642" v="627" actId="478"/>
          <ac:spMkLst>
            <pc:docMk/>
            <pc:sldMk cId="1337269640" sldId="373"/>
            <ac:spMk id="14" creationId="{D7413845-0DC1-4096-8246-885A4034F29E}"/>
          </ac:spMkLst>
        </pc:spChg>
      </pc:sldChg>
      <pc:sldChg chg="addSp delSp modSp add">
        <pc:chgData name="McKinney, David" userId="8b945cb3-78ce-42d7-adc5-b07bab32cd5b" providerId="ADAL" clId="{47447E82-E182-412B-8FBD-03183327C0D5}" dt="2020-02-21T16:52:56.330" v="674" actId="1076"/>
        <pc:sldMkLst>
          <pc:docMk/>
          <pc:sldMk cId="3923882958" sldId="374"/>
        </pc:sldMkLst>
        <pc:spChg chg="mod">
          <ac:chgData name="McKinney, David" userId="8b945cb3-78ce-42d7-adc5-b07bab32cd5b" providerId="ADAL" clId="{47447E82-E182-412B-8FBD-03183327C0D5}" dt="2020-02-21T16:52:13.488" v="669" actId="20577"/>
          <ac:spMkLst>
            <pc:docMk/>
            <pc:sldMk cId="3923882958" sldId="374"/>
            <ac:spMk id="5" creationId="{F8B4D492-BB31-4504-8AA8-C64B7CC74E2A}"/>
          </ac:spMkLst>
        </pc:spChg>
        <pc:spChg chg="add del">
          <ac:chgData name="McKinney, David" userId="8b945cb3-78ce-42d7-adc5-b07bab32cd5b" providerId="ADAL" clId="{47447E82-E182-412B-8FBD-03183327C0D5}" dt="2020-02-21T16:52:02.866" v="660" actId="478"/>
          <ac:spMkLst>
            <pc:docMk/>
            <pc:sldMk cId="3923882958" sldId="374"/>
            <ac:spMk id="6" creationId="{4F2C9EE2-7A24-40DB-B615-705805F10CAE}"/>
          </ac:spMkLst>
        </pc:spChg>
        <pc:spChg chg="add del">
          <ac:chgData name="McKinney, David" userId="8b945cb3-78ce-42d7-adc5-b07bab32cd5b" providerId="ADAL" clId="{47447E82-E182-412B-8FBD-03183327C0D5}" dt="2020-02-21T16:52:03.234" v="662" actId="478"/>
          <ac:spMkLst>
            <pc:docMk/>
            <pc:sldMk cId="3923882958" sldId="374"/>
            <ac:spMk id="7" creationId="{4CBC4686-1ACA-40C4-92DA-B82FD2303CE9}"/>
          </ac:spMkLst>
        </pc:spChg>
        <pc:spChg chg="add del">
          <ac:chgData name="McKinney, David" userId="8b945cb3-78ce-42d7-adc5-b07bab32cd5b" providerId="ADAL" clId="{47447E82-E182-412B-8FBD-03183327C0D5}" dt="2020-02-21T16:52:04.270" v="665" actId="478"/>
          <ac:spMkLst>
            <pc:docMk/>
            <pc:sldMk cId="3923882958" sldId="374"/>
            <ac:spMk id="8" creationId="{288E954F-CD02-42EC-AD99-9EA8F83DB4A8}"/>
          </ac:spMkLst>
        </pc:spChg>
        <pc:spChg chg="add del">
          <ac:chgData name="McKinney, David" userId="8b945cb3-78ce-42d7-adc5-b07bab32cd5b" providerId="ADAL" clId="{47447E82-E182-412B-8FBD-03183327C0D5}" dt="2020-02-21T16:52:05.013" v="666" actId="478"/>
          <ac:spMkLst>
            <pc:docMk/>
            <pc:sldMk cId="3923882958" sldId="374"/>
            <ac:spMk id="9" creationId="{3398E2FD-1810-430E-A7A4-949C950E881D}"/>
          </ac:spMkLst>
        </pc:spChg>
        <pc:spChg chg="add del">
          <ac:chgData name="McKinney, David" userId="8b945cb3-78ce-42d7-adc5-b07bab32cd5b" providerId="ADAL" clId="{47447E82-E182-412B-8FBD-03183327C0D5}" dt="2020-02-21T16:52:02.653" v="659" actId="478"/>
          <ac:spMkLst>
            <pc:docMk/>
            <pc:sldMk cId="3923882958" sldId="374"/>
            <ac:spMk id="10" creationId="{B691784A-C687-48A4-B6A9-B35D9410313D}"/>
          </ac:spMkLst>
        </pc:spChg>
        <pc:spChg chg="add del">
          <ac:chgData name="McKinney, David" userId="8b945cb3-78ce-42d7-adc5-b07bab32cd5b" providerId="ADAL" clId="{47447E82-E182-412B-8FBD-03183327C0D5}" dt="2020-02-21T16:52:03.213" v="661" actId="478"/>
          <ac:spMkLst>
            <pc:docMk/>
            <pc:sldMk cId="3923882958" sldId="374"/>
            <ac:spMk id="11" creationId="{28AD0D9C-1F4A-4943-9307-DF9DC60E9B48}"/>
          </ac:spMkLst>
        </pc:spChg>
        <pc:spChg chg="add del">
          <ac:chgData name="McKinney, David" userId="8b945cb3-78ce-42d7-adc5-b07bab32cd5b" providerId="ADAL" clId="{47447E82-E182-412B-8FBD-03183327C0D5}" dt="2020-02-21T16:52:03.398" v="663" actId="478"/>
          <ac:spMkLst>
            <pc:docMk/>
            <pc:sldMk cId="3923882958" sldId="374"/>
            <ac:spMk id="12" creationId="{8B27A005-CA0B-41A7-8B42-97023B4EA300}"/>
          </ac:spMkLst>
        </pc:spChg>
        <pc:spChg chg="add del">
          <ac:chgData name="McKinney, David" userId="8b945cb3-78ce-42d7-adc5-b07bab32cd5b" providerId="ADAL" clId="{47447E82-E182-412B-8FBD-03183327C0D5}" dt="2020-02-21T16:52:03.680" v="664" actId="478"/>
          <ac:spMkLst>
            <pc:docMk/>
            <pc:sldMk cId="3923882958" sldId="374"/>
            <ac:spMk id="13" creationId="{A12FE99D-6EF2-4E43-B6E7-4EF136398870}"/>
          </ac:spMkLst>
        </pc:spChg>
        <pc:picChg chg="add mod modCrop">
          <ac:chgData name="McKinney, David" userId="8b945cb3-78ce-42d7-adc5-b07bab32cd5b" providerId="ADAL" clId="{47447E82-E182-412B-8FBD-03183327C0D5}" dt="2020-02-21T16:52:56.330" v="674" actId="1076"/>
          <ac:picMkLst>
            <pc:docMk/>
            <pc:sldMk cId="3923882958" sldId="374"/>
            <ac:picMk id="14" creationId="{431BB4ED-B960-4B44-9B56-261E23444718}"/>
          </ac:picMkLst>
        </pc:picChg>
      </pc:sldChg>
      <pc:sldChg chg="addSp modSp add ord">
        <pc:chgData name="McKinney, David" userId="8b945cb3-78ce-42d7-adc5-b07bab32cd5b" providerId="ADAL" clId="{47447E82-E182-412B-8FBD-03183327C0D5}" dt="2020-02-21T16:53:25.587" v="680" actId="1076"/>
        <pc:sldMkLst>
          <pc:docMk/>
          <pc:sldMk cId="3459499280" sldId="375"/>
        </pc:sldMkLst>
        <pc:spChg chg="mod">
          <ac:chgData name="McKinney, David" userId="8b945cb3-78ce-42d7-adc5-b07bab32cd5b" providerId="ADAL" clId="{47447E82-E182-412B-8FBD-03183327C0D5}" dt="2020-02-21T16:53:04.344" v="678" actId="6549"/>
          <ac:spMkLst>
            <pc:docMk/>
            <pc:sldMk cId="3459499280" sldId="375"/>
            <ac:spMk id="5" creationId="{F8B4D492-BB31-4504-8AA8-C64B7CC74E2A}"/>
          </ac:spMkLst>
        </pc:spChg>
        <pc:picChg chg="add mod">
          <ac:chgData name="McKinney, David" userId="8b945cb3-78ce-42d7-adc5-b07bab32cd5b" providerId="ADAL" clId="{47447E82-E182-412B-8FBD-03183327C0D5}" dt="2020-02-21T16:53:25.587" v="680" actId="1076"/>
          <ac:picMkLst>
            <pc:docMk/>
            <pc:sldMk cId="3459499280" sldId="375"/>
            <ac:picMk id="14" creationId="{B15ED263-D3CB-44EC-A3C9-E8D20CAD61E9}"/>
          </ac:picMkLst>
        </pc:picChg>
      </pc:sldChg>
      <pc:sldChg chg="addSp delSp modSp add">
        <pc:chgData name="McKinney, David" userId="8b945cb3-78ce-42d7-adc5-b07bab32cd5b" providerId="ADAL" clId="{47447E82-E182-412B-8FBD-03183327C0D5}" dt="2020-02-21T17:08:53.854" v="1151" actId="1076"/>
        <pc:sldMkLst>
          <pc:docMk/>
          <pc:sldMk cId="902272352" sldId="376"/>
        </pc:sldMkLst>
        <pc:spChg chg="mod">
          <ac:chgData name="McKinney, David" userId="8b945cb3-78ce-42d7-adc5-b07bab32cd5b" providerId="ADAL" clId="{47447E82-E182-412B-8FBD-03183327C0D5}" dt="2020-02-21T17:08:03.146" v="1136" actId="6549"/>
          <ac:spMkLst>
            <pc:docMk/>
            <pc:sldMk cId="902272352" sldId="376"/>
            <ac:spMk id="3" creationId="{F6AB45F4-A047-4389-90FC-F544E7E1798D}"/>
          </ac:spMkLst>
        </pc:spChg>
        <pc:spChg chg="del mod">
          <ac:chgData name="McKinney, David" userId="8b945cb3-78ce-42d7-adc5-b07bab32cd5b" providerId="ADAL" clId="{47447E82-E182-412B-8FBD-03183327C0D5}" dt="2020-02-21T17:08:01.941" v="1135" actId="478"/>
          <ac:spMkLst>
            <pc:docMk/>
            <pc:sldMk cId="902272352" sldId="376"/>
            <ac:spMk id="8" creationId="{B8C90273-DFD8-4705-80AC-137224379494}"/>
          </ac:spMkLst>
        </pc:spChg>
        <pc:picChg chg="add mod">
          <ac:chgData name="McKinney, David" userId="8b945cb3-78ce-42d7-adc5-b07bab32cd5b" providerId="ADAL" clId="{47447E82-E182-412B-8FBD-03183327C0D5}" dt="2020-02-21T17:08:53.854" v="1151" actId="1076"/>
          <ac:picMkLst>
            <pc:docMk/>
            <pc:sldMk cId="902272352" sldId="376"/>
            <ac:picMk id="5" creationId="{1877964F-CAF5-4AD6-994F-3547BCC848FA}"/>
          </ac:picMkLst>
        </pc:picChg>
        <pc:picChg chg="del">
          <ac:chgData name="McKinney, David" userId="8b945cb3-78ce-42d7-adc5-b07bab32cd5b" providerId="ADAL" clId="{47447E82-E182-412B-8FBD-03183327C0D5}" dt="2020-02-21T17:08:00.684" v="1133" actId="478"/>
          <ac:picMkLst>
            <pc:docMk/>
            <pc:sldMk cId="902272352" sldId="376"/>
            <ac:picMk id="7" creationId="{50EC7445-6E98-4C36-821C-CB86D73511E4}"/>
          </ac:picMkLst>
        </pc:picChg>
      </pc:sldChg>
      <pc:sldChg chg="addSp delSp modSp add ord">
        <pc:chgData name="McKinney, David" userId="8b945cb3-78ce-42d7-adc5-b07bab32cd5b" providerId="ADAL" clId="{47447E82-E182-412B-8FBD-03183327C0D5}" dt="2020-02-21T17:08:50.606" v="1150" actId="1076"/>
        <pc:sldMkLst>
          <pc:docMk/>
          <pc:sldMk cId="4008561861" sldId="377"/>
        </pc:sldMkLst>
        <pc:spChg chg="mod">
          <ac:chgData name="McKinney, David" userId="8b945cb3-78ce-42d7-adc5-b07bab32cd5b" providerId="ADAL" clId="{47447E82-E182-412B-8FBD-03183327C0D5}" dt="2020-02-21T17:08:47.316" v="1149" actId="14100"/>
          <ac:spMkLst>
            <pc:docMk/>
            <pc:sldMk cId="4008561861" sldId="377"/>
            <ac:spMk id="3" creationId="{F6AB45F4-A047-4389-90FC-F544E7E1798D}"/>
          </ac:spMkLst>
        </pc:spChg>
        <pc:spChg chg="del">
          <ac:chgData name="McKinney, David" userId="8b945cb3-78ce-42d7-adc5-b07bab32cd5b" providerId="ADAL" clId="{47447E82-E182-412B-8FBD-03183327C0D5}" dt="2020-02-21T17:08:22.385" v="1145" actId="478"/>
          <ac:spMkLst>
            <pc:docMk/>
            <pc:sldMk cId="4008561861" sldId="377"/>
            <ac:spMk id="8" creationId="{B8C90273-DFD8-4705-80AC-137224379494}"/>
          </ac:spMkLst>
        </pc:spChg>
        <pc:picChg chg="add mod">
          <ac:chgData name="McKinney, David" userId="8b945cb3-78ce-42d7-adc5-b07bab32cd5b" providerId="ADAL" clId="{47447E82-E182-412B-8FBD-03183327C0D5}" dt="2020-02-21T17:08:50.606" v="1150" actId="1076"/>
          <ac:picMkLst>
            <pc:docMk/>
            <pc:sldMk cId="4008561861" sldId="377"/>
            <ac:picMk id="5" creationId="{F0B8707C-A91A-466D-ACCB-5AC72C9E0CA7}"/>
          </ac:picMkLst>
        </pc:picChg>
        <pc:picChg chg="del">
          <ac:chgData name="McKinney, David" userId="8b945cb3-78ce-42d7-adc5-b07bab32cd5b" providerId="ADAL" clId="{47447E82-E182-412B-8FBD-03183327C0D5}" dt="2020-02-21T17:08:22.999" v="1146" actId="478"/>
          <ac:picMkLst>
            <pc:docMk/>
            <pc:sldMk cId="4008561861" sldId="377"/>
            <ac:picMk id="7" creationId="{50EC7445-6E98-4C36-821C-CB86D73511E4}"/>
          </ac:picMkLst>
        </pc:picChg>
      </pc:sldChg>
    </pc:docChg>
  </pc:docChgLst>
  <pc:docChgLst>
    <pc:chgData name="Whittaker, Ryan" userId="S::kbqc931@astrazeneca.net::873b3a98-b8cc-426f-9da0-8dcfa40dc643" providerId="AD" clId="Web-{BFE5D9D6-8B3C-4C86-BF01-144A4860E252}"/>
    <pc:docChg chg="modSld">
      <pc:chgData name="Whittaker, Ryan" userId="S::kbqc931@astrazeneca.net::873b3a98-b8cc-426f-9da0-8dcfa40dc643" providerId="AD" clId="Web-{BFE5D9D6-8B3C-4C86-BF01-144A4860E252}" dt="2020-02-13T09:13:32.555" v="0" actId="14100"/>
      <pc:docMkLst>
        <pc:docMk/>
      </pc:docMkLst>
      <pc:sldChg chg="modSp">
        <pc:chgData name="Whittaker, Ryan" userId="S::kbqc931@astrazeneca.net::873b3a98-b8cc-426f-9da0-8dcfa40dc643" providerId="AD" clId="Web-{BFE5D9D6-8B3C-4C86-BF01-144A4860E252}" dt="2020-02-13T09:13:32.555" v="0" actId="14100"/>
        <pc:sldMkLst>
          <pc:docMk/>
          <pc:sldMk cId="1696634272" sldId="360"/>
        </pc:sldMkLst>
        <pc:spChg chg="mod">
          <ac:chgData name="Whittaker, Ryan" userId="S::kbqc931@astrazeneca.net::873b3a98-b8cc-426f-9da0-8dcfa40dc643" providerId="AD" clId="Web-{BFE5D9D6-8B3C-4C86-BF01-144A4860E252}" dt="2020-02-13T09:13:32.555" v="0" actId="14100"/>
          <ac:spMkLst>
            <pc:docMk/>
            <pc:sldMk cId="1696634272" sldId="360"/>
            <ac:spMk id="3" creationId="{F6AB45F4-A047-4389-90FC-F544E7E1798D}"/>
          </ac:spMkLst>
        </pc:spChg>
      </pc:sldChg>
    </pc:docChg>
  </pc:docChgLst>
  <pc:docChgLst>
    <pc:chgData name="Porter, Mark" userId="S::kblj819@astrazeneca.net::b07d94d0-d1a4-45e8-be22-2181e9252090" providerId="AD" clId="Web-{76BBE284-CDED-42AE-9739-8B4D517E051A}"/>
    <pc:docChg chg="modSld">
      <pc:chgData name="Porter, Mark" userId="S::kblj819@astrazeneca.net::b07d94d0-d1a4-45e8-be22-2181e9252090" providerId="AD" clId="Web-{76BBE284-CDED-42AE-9739-8B4D517E051A}" dt="2020-03-03T14:02:25.416" v="1" actId="20577"/>
      <pc:docMkLst>
        <pc:docMk/>
      </pc:docMkLst>
      <pc:sldChg chg="modSp">
        <pc:chgData name="Porter, Mark" userId="S::kblj819@astrazeneca.net::b07d94d0-d1a4-45e8-be22-2181e9252090" providerId="AD" clId="Web-{76BBE284-CDED-42AE-9739-8B4D517E051A}" dt="2020-03-03T14:02:25.416" v="1" actId="20577"/>
        <pc:sldMkLst>
          <pc:docMk/>
          <pc:sldMk cId="3862165204" sldId="363"/>
        </pc:sldMkLst>
        <pc:spChg chg="mod">
          <ac:chgData name="Porter, Mark" userId="S::kblj819@astrazeneca.net::b07d94d0-d1a4-45e8-be22-2181e9252090" providerId="AD" clId="Web-{76BBE284-CDED-42AE-9739-8B4D517E051A}" dt="2020-03-03T14:02:25.416" v="1" actId="20577"/>
          <ac:spMkLst>
            <pc:docMk/>
            <pc:sldMk cId="3862165204" sldId="363"/>
            <ac:spMk id="2" creationId="{EC080180-375B-419F-8BFA-A2F171C630C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505" y="0"/>
            <a:ext cx="2890626" cy="493792"/>
          </a:xfrm>
          <a:prstGeom prst="rect">
            <a:avLst/>
          </a:prstGeom>
        </p:spPr>
        <p:txBody>
          <a:bodyPr vert="horz" lIns="91440" tIns="45720" rIns="91440" bIns="45720" rtlCol="0"/>
          <a:lstStyle>
            <a:lvl1pPr algn="r">
              <a:defRPr sz="1200"/>
            </a:lvl1pPr>
          </a:lstStyle>
          <a:p>
            <a:fld id="{3BBED7E8-0829-F34C-B479-A757805E6C1B}" type="datetimeFigureOut">
              <a:rPr lang="en-US" smtClean="0"/>
              <a:pPr/>
              <a:t>7/13/2020</a:t>
            </a:fld>
            <a:endParaRPr lang="en-US"/>
          </a:p>
        </p:txBody>
      </p:sp>
      <p:sp>
        <p:nvSpPr>
          <p:cNvPr id="4" name="Footer Placeholder 3"/>
          <p:cNvSpPr>
            <a:spLocks noGrp="1"/>
          </p:cNvSpPr>
          <p:nvPr>
            <p:ph type="ftr" sz="quarter" idx="2"/>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505" y="9380332"/>
            <a:ext cx="2890626" cy="493792"/>
          </a:xfrm>
          <a:prstGeom prst="rect">
            <a:avLst/>
          </a:prstGeom>
        </p:spPr>
        <p:txBody>
          <a:bodyPr vert="horz" lIns="91440" tIns="45720" rIns="91440" bIns="45720" rtlCol="0" anchor="b"/>
          <a:lstStyle>
            <a:lvl1pPr algn="r">
              <a:defRPr sz="1200"/>
            </a:lvl1pPr>
          </a:lstStyle>
          <a:p>
            <a:fld id="{053334D3-7666-C24C-995B-669B029DDF20}" type="slidenum">
              <a:rPr lang="en-US" smtClean="0"/>
              <a:pPr/>
              <a:t>‹#›</a:t>
            </a:fld>
            <a:endParaRPr lang="en-US"/>
          </a:p>
        </p:txBody>
      </p:sp>
    </p:spTree>
    <p:extLst>
      <p:ext uri="{BB962C8B-B14F-4D97-AF65-F5344CB8AC3E}">
        <p14:creationId xmlns:p14="http://schemas.microsoft.com/office/powerpoint/2010/main" val="24653147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90626" cy="4937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505" y="0"/>
            <a:ext cx="2890626" cy="493792"/>
          </a:xfrm>
          <a:prstGeom prst="rect">
            <a:avLst/>
          </a:prstGeom>
        </p:spPr>
        <p:txBody>
          <a:bodyPr vert="horz" lIns="91440" tIns="45720" rIns="91440" bIns="45720" rtlCol="0"/>
          <a:lstStyle>
            <a:lvl1pPr algn="r">
              <a:defRPr sz="1200"/>
            </a:lvl1pPr>
          </a:lstStyle>
          <a:p>
            <a:fld id="{6C7E4F11-7667-5045-A00B-01970EA44BB5}" type="datetimeFigureOut">
              <a:rPr lang="en-US" smtClean="0"/>
              <a:pPr/>
              <a:t>7/13/2020</a:t>
            </a:fld>
            <a:endParaRPr lang="en-US"/>
          </a:p>
        </p:txBody>
      </p:sp>
      <p:sp>
        <p:nvSpPr>
          <p:cNvPr id="4" name="Slide Image Placeholder 3"/>
          <p:cNvSpPr>
            <a:spLocks noGrp="1" noRot="1" noChangeAspect="1"/>
          </p:cNvSpPr>
          <p:nvPr>
            <p:ph type="sldImg" idx="2"/>
          </p:nvPr>
        </p:nvSpPr>
        <p:spPr>
          <a:xfrm>
            <a:off x="46038" y="741363"/>
            <a:ext cx="6578600"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7068" y="4691023"/>
            <a:ext cx="5336540" cy="444412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380332"/>
            <a:ext cx="2890626" cy="4937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505" y="9380332"/>
            <a:ext cx="2890626" cy="493792"/>
          </a:xfrm>
          <a:prstGeom prst="rect">
            <a:avLst/>
          </a:prstGeom>
        </p:spPr>
        <p:txBody>
          <a:bodyPr vert="horz" lIns="91440" tIns="45720" rIns="91440" bIns="45720" rtlCol="0" anchor="b"/>
          <a:lstStyle>
            <a:lvl1pPr algn="r">
              <a:defRPr sz="1200"/>
            </a:lvl1pPr>
          </a:lstStyle>
          <a:p>
            <a:fld id="{FAD751AE-7ABC-314D-AFAD-47B860ED6FFE}" type="slidenum">
              <a:rPr lang="en-US" smtClean="0"/>
              <a:pPr/>
              <a:t>‹#›</a:t>
            </a:fld>
            <a:endParaRPr lang="en-US"/>
          </a:p>
        </p:txBody>
      </p:sp>
    </p:spTree>
    <p:extLst>
      <p:ext uri="{BB962C8B-B14F-4D97-AF65-F5344CB8AC3E}">
        <p14:creationId xmlns:p14="http://schemas.microsoft.com/office/powerpoint/2010/main" val="15624454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4679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3" name="Picture 2" descr="A picture containing cake, indoor&#10;&#10;Description automatically generated">
            <a:extLst>
              <a:ext uri="{FF2B5EF4-FFF2-40B4-BE49-F238E27FC236}">
                <a16:creationId xmlns:a16="http://schemas.microsoft.com/office/drawing/2014/main" id="{039D58CE-906A-0B48-B080-3AC203DB51F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5901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4" name="Picture 3" descr="A picture containing cake, tree, indoor&#10;&#10;Description automatically generated">
            <a:extLst>
              <a:ext uri="{FF2B5EF4-FFF2-40B4-BE49-F238E27FC236}">
                <a16:creationId xmlns:a16="http://schemas.microsoft.com/office/drawing/2014/main" id="{21295B4E-B6CB-D54A-89F0-ED27C4B1679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923030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3" name="Picture 2" descr="A picture containing cake, tree, reef, indoor&#10;&#10;Description automatically generated">
            <a:extLst>
              <a:ext uri="{FF2B5EF4-FFF2-40B4-BE49-F238E27FC236}">
                <a16:creationId xmlns:a16="http://schemas.microsoft.com/office/drawing/2014/main" id="{D70BBD08-7D34-5548-A954-46F975288B59}"/>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858221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13" descr="AZ1383_screen rotate.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068852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09790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6000" cy="2113995"/>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10"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65265" y="2878745"/>
            <a:ext cx="8853082" cy="2123399"/>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9"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6"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7"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8"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10" name="Picture Placeholder 23" descr="AZ138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38740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3" descr="AZ1428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4275947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9" name="Picture Placeholder 7" descr="AZ1466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52811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lide Title Only">
    <p:spTree>
      <p:nvGrpSpPr>
        <p:cNvPr id="1" name=""/>
        <p:cNvGrpSpPr/>
        <p:nvPr/>
      </p:nvGrpSpPr>
      <p:grpSpPr>
        <a:xfrm>
          <a:off x="0" y="0"/>
          <a:ext cx="0" cy="0"/>
          <a:chOff x="0" y="0"/>
          <a:chExt cx="0" cy="0"/>
        </a:xfrm>
      </p:grpSpPr>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8"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sp>
        <p:nvSpPr>
          <p:cNvPr id="9" name="Text Placeholder 29"/>
          <p:cNvSpPr>
            <a:spLocks noGrp="1"/>
          </p:cNvSpPr>
          <p:nvPr>
            <p:ph type="body" sz="quarter" idx="11" hasCustomPrompt="1"/>
          </p:nvPr>
        </p:nvSpPr>
        <p:spPr>
          <a:xfrm>
            <a:off x="215999" y="44590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3" name="Text Placeholder 29"/>
          <p:cNvSpPr>
            <a:spLocks noGrp="1"/>
          </p:cNvSpPr>
          <p:nvPr>
            <p:ph type="body" sz="quarter" idx="12" hasCustomPrompt="1"/>
          </p:nvPr>
        </p:nvSpPr>
        <p:spPr>
          <a:xfrm>
            <a:off x="215999" y="46653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6" name="Text Placeholder 29"/>
          <p:cNvSpPr>
            <a:spLocks noGrp="1"/>
          </p:cNvSpPr>
          <p:nvPr>
            <p:ph type="body" sz="quarter" idx="15" hasCustomPrompt="1"/>
          </p:nvPr>
        </p:nvSpPr>
        <p:spPr>
          <a:xfrm>
            <a:off x="7128000" y="44590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7" name="Text Placeholder 29"/>
          <p:cNvSpPr>
            <a:spLocks noGrp="1"/>
          </p:cNvSpPr>
          <p:nvPr>
            <p:ph type="body" sz="quarter" idx="13" hasCustomPrompt="1"/>
          </p:nvPr>
        </p:nvSpPr>
        <p:spPr>
          <a:xfrm>
            <a:off x="7128000" y="46653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6253630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187276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RIA Tez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6551"/>
            <a:ext cx="8834071" cy="21204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K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7" name="Picture 6" descr="Eosinophil_NK_Cell_10K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page_04_AST109_TCell_Cancer_Cell_Lipid_Layer_10K_0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Tree>
    <p:extLst>
      <p:ext uri="{BB962C8B-B14F-4D97-AF65-F5344CB8AC3E}">
        <p14:creationId xmlns:p14="http://schemas.microsoft.com/office/powerpoint/2010/main" val="33500593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VMD">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_Science image_f1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Tree>
    <p:extLst>
      <p:ext uri="{BB962C8B-B14F-4D97-AF65-F5344CB8AC3E}">
        <p14:creationId xmlns:p14="http://schemas.microsoft.com/office/powerpoint/2010/main" val="19774253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NA_Inside_Blood_Vessel_10K_AD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387350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RI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Eosinophil_NK_Cell_10K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3" descr="Diabetes.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21501673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AA4108-BF7C-8B47-A181-1F6A7DDCC8F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893812"/>
            <a:ext cx="8856000" cy="2125663"/>
          </a:xfrm>
          <a:prstGeom prst="rect">
            <a:avLst/>
          </a:prstGeom>
        </p:spPr>
      </p:pic>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0347771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CRISPR_technology_for_genome_editing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Tree>
    <p:extLst>
      <p:ext uri="{BB962C8B-B14F-4D97-AF65-F5344CB8AC3E}">
        <p14:creationId xmlns:p14="http://schemas.microsoft.com/office/powerpoint/2010/main" val="17705424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scovery Sciences_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2"/>
            <a:ext cx="8853082"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486829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harma_Science">
    <p:spTree>
      <p:nvGrpSpPr>
        <p:cNvPr id="1" name=""/>
        <p:cNvGrpSpPr/>
        <p:nvPr/>
      </p:nvGrpSpPr>
      <p:grpSpPr>
        <a:xfrm>
          <a:off x="0" y="0"/>
          <a:ext cx="0" cy="0"/>
          <a:chOff x="0" y="0"/>
          <a:chExt cx="0" cy="0"/>
        </a:xfrm>
      </p:grpSpPr>
      <p:pic>
        <p:nvPicPr>
          <p:cNvPr id="6" name="Picture 5" descr="A picture containing cake, indoor&#10;&#10;Description automatically generated">
            <a:extLst>
              <a:ext uri="{FF2B5EF4-FFF2-40B4-BE49-F238E27FC236}">
                <a16:creationId xmlns:a16="http://schemas.microsoft.com/office/drawing/2014/main" id="{C8911739-E2AF-3840-809D-CECCF95205E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0" y="2877963"/>
            <a:ext cx="8853081"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1179155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harma_Science_2">
    <p:spTree>
      <p:nvGrpSpPr>
        <p:cNvPr id="1" name=""/>
        <p:cNvGrpSpPr/>
        <p:nvPr/>
      </p:nvGrpSpPr>
      <p:grpSpPr>
        <a:xfrm>
          <a:off x="0" y="0"/>
          <a:ext cx="0" cy="0"/>
          <a:chOff x="0" y="0"/>
          <a:chExt cx="0" cy="0"/>
        </a:xfrm>
      </p:grpSpPr>
      <p:pic>
        <p:nvPicPr>
          <p:cNvPr id="7" name="Picture 6" descr="A picture containing cake, tree, indoor&#10;&#10;Description automatically generated">
            <a:extLst>
              <a:ext uri="{FF2B5EF4-FFF2-40B4-BE49-F238E27FC236}">
                <a16:creationId xmlns:a16="http://schemas.microsoft.com/office/drawing/2014/main" id="{A17D1182-E2FB-D045-B7C7-36522F049EB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681"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5312137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Pharma_Science_3">
    <p:spTree>
      <p:nvGrpSpPr>
        <p:cNvPr id="1" name=""/>
        <p:cNvGrpSpPr/>
        <p:nvPr/>
      </p:nvGrpSpPr>
      <p:grpSpPr>
        <a:xfrm>
          <a:off x="0" y="0"/>
          <a:ext cx="0" cy="0"/>
          <a:chOff x="0" y="0"/>
          <a:chExt cx="0" cy="0"/>
        </a:xfrm>
      </p:grpSpPr>
      <p:pic>
        <p:nvPicPr>
          <p:cNvPr id="5" name="Picture 4" descr="A picture containing cake, tree, reef, indoor&#10;&#10;Description automatically generated">
            <a:extLst>
              <a:ext uri="{FF2B5EF4-FFF2-40B4-BE49-F238E27FC236}">
                <a16:creationId xmlns:a16="http://schemas.microsoft.com/office/drawing/2014/main" id="{D76CA433-D431-E044-8CA9-F947822F2520}"/>
              </a:ext>
            </a:extLst>
          </p:cNvPr>
          <p:cNvPicPr>
            <a:picLocks noChangeAspect="1"/>
          </p:cNvPicPr>
          <p:nvPr userDrawn="1"/>
        </p:nvPicPr>
        <p:blipFill rotWithShape="1">
          <a:blip r:embed="rId2"/>
          <a:srcRect t="28772" b="28772"/>
          <a:stretch/>
        </p:blipFill>
        <p:spPr>
          <a:xfrm>
            <a:off x="144000" y="2877964"/>
            <a:ext cx="8852400" cy="2113994"/>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2883119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Neuro">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13" descr="AZ1383_screen rotate.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a:xfrm>
            <a:off x="144001" y="2875468"/>
            <a:ext cx="8855075" cy="2133000"/>
          </a:xfrm>
          <a:prstGeom prst="rect">
            <a:avLst/>
          </a:prstGeom>
        </p:spPr>
      </p:pic>
    </p:spTree>
    <p:extLst>
      <p:ext uri="{BB962C8B-B14F-4D97-AF65-F5344CB8AC3E}">
        <p14:creationId xmlns:p14="http://schemas.microsoft.com/office/powerpoint/2010/main" val="18571665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nfection">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0" y="2877962"/>
            <a:ext cx="8853082" cy="2128214"/>
          </a:xfrm>
          <a:prstGeom prst="rect">
            <a:avLst/>
          </a:prstGeom>
        </p:spPr>
      </p:pic>
    </p:spTree>
    <p:extLst>
      <p:ext uri="{BB962C8B-B14F-4D97-AF65-F5344CB8AC3E}">
        <p14:creationId xmlns:p14="http://schemas.microsoft.com/office/powerpoint/2010/main" val="365267983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Genomics">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2875" y="2889534"/>
            <a:ext cx="8856000" cy="2113995"/>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ncology">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page_04_AST109_TCell_Cancer_Cell_Lipid_Layer_10K_0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4463"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2977861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VRM_TA">
    <p:spTree>
      <p:nvGrpSpPr>
        <p:cNvPr id="1" name=""/>
        <p:cNvGrpSpPr/>
        <p:nvPr/>
      </p:nvGrpSpPr>
      <p:grpSpPr>
        <a:xfrm>
          <a:off x="0" y="0"/>
          <a:ext cx="0" cy="0"/>
          <a:chOff x="0" y="0"/>
          <a:chExt cx="0" cy="0"/>
        </a:xfrm>
      </p:grpSpPr>
      <p:pic>
        <p:nvPicPr>
          <p:cNvPr id="6"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67773"/>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Renal_Cardio">
    <p:spTree>
      <p:nvGrpSpPr>
        <p:cNvPr id="1" name=""/>
        <p:cNvGrpSpPr/>
        <p:nvPr/>
      </p:nvGrpSpPr>
      <p:grpSpPr>
        <a:xfrm>
          <a:off x="0" y="0"/>
          <a:ext cx="0" cy="0"/>
          <a:chOff x="0" y="0"/>
          <a:chExt cx="0" cy="0"/>
        </a:xfrm>
      </p:grpSpPr>
      <p:pic>
        <p:nvPicPr>
          <p:cNvPr id="5" name="Picture Placeholder 17">
            <a:extLst>
              <a:ext uri="{FF2B5EF4-FFF2-40B4-BE49-F238E27FC236}">
                <a16:creationId xmlns:a16="http://schemas.microsoft.com/office/drawing/2014/main" id="{CA117B70-6B8D-4CE5-A512-9A88F050DE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4000" y="2888490"/>
            <a:ext cx="8853082" cy="2123399"/>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UK Scientist">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4" name="Picture Placeholder 23" descr="AZ138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4343643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cientist Examining Placenta">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3" descr="AZ1428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32992402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ross-Section of Cells">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Placeholder 7" descr="AZ1466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Tree>
    <p:extLst>
      <p:ext uri="{BB962C8B-B14F-4D97-AF65-F5344CB8AC3E}">
        <p14:creationId xmlns:p14="http://schemas.microsoft.com/office/powerpoint/2010/main" val="1820075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Scientist in Lab 1">
    <p:spTree>
      <p:nvGrpSpPr>
        <p:cNvPr id="1" name=""/>
        <p:cNvGrpSpPr/>
        <p:nvPr/>
      </p:nvGrpSpPr>
      <p:grpSpPr>
        <a:xfrm>
          <a:off x="0" y="0"/>
          <a:ext cx="0" cy="0"/>
          <a:chOff x="0" y="0"/>
          <a:chExt cx="0" cy="0"/>
        </a:xfrm>
      </p:grpSpPr>
      <p:pic>
        <p:nvPicPr>
          <p:cNvPr id="5" name="Picture Placeholder 13" descr="AZ1486_screen.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4001" y="2875468"/>
            <a:ext cx="8855075" cy="2133000"/>
          </a:xfrm>
          <a:prstGeom prst="rect">
            <a:avLst/>
          </a:prstGeom>
        </p:spPr>
      </p:pic>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1387859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cientist in Lab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Deepal_P_Shot_2-02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8544" y="2876550"/>
            <a:ext cx="8856000" cy="2133600"/>
          </a:xfrm>
          <a:prstGeom prst="rect">
            <a:avLst/>
          </a:prstGeom>
        </p:spPr>
      </p:pic>
    </p:spTree>
    <p:extLst>
      <p:ext uri="{BB962C8B-B14F-4D97-AF65-F5344CB8AC3E}">
        <p14:creationId xmlns:p14="http://schemas.microsoft.com/office/powerpoint/2010/main" val="33317524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cientist in Lab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Drew_M-05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1"/>
            <a:ext cx="8856662" cy="2133600"/>
          </a:xfrm>
          <a:prstGeom prst="rect">
            <a:avLst/>
          </a:prstGeom>
        </p:spPr>
      </p:pic>
    </p:spTree>
    <p:extLst>
      <p:ext uri="{BB962C8B-B14F-4D97-AF65-F5344CB8AC3E}">
        <p14:creationId xmlns:p14="http://schemas.microsoft.com/office/powerpoint/2010/main" val="25243103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quipm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Shot_1-060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49"/>
            <a:ext cx="8856000" cy="2133601"/>
          </a:xfrm>
          <a:prstGeom prst="rect">
            <a:avLst/>
          </a:prstGeom>
        </p:spPr>
      </p:pic>
    </p:spTree>
    <p:extLst>
      <p:ext uri="{BB962C8B-B14F-4D97-AF65-F5344CB8AC3E}">
        <p14:creationId xmlns:p14="http://schemas.microsoft.com/office/powerpoint/2010/main" val="5810169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quipm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Shot_3-037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4463" y="2876550"/>
            <a:ext cx="8856662" cy="2133600"/>
          </a:xfrm>
          <a:prstGeom prst="rect">
            <a:avLst/>
          </a:prstGeom>
        </p:spPr>
      </p:pic>
    </p:spTree>
    <p:extLst>
      <p:ext uri="{BB962C8B-B14F-4D97-AF65-F5344CB8AC3E}">
        <p14:creationId xmlns:p14="http://schemas.microsoft.com/office/powerpoint/2010/main" val="2822725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VRM">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_Science image_f1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2821" y="2876550"/>
            <a:ext cx="8850368"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412498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Patient 1">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2" name="Picture 1" descr="Meryl_G-154_Re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3538" y="2876551"/>
            <a:ext cx="8856000" cy="2133600"/>
          </a:xfrm>
          <a:prstGeom prst="rect">
            <a:avLst/>
          </a:prstGeom>
        </p:spPr>
      </p:pic>
    </p:spTree>
    <p:extLst>
      <p:ext uri="{BB962C8B-B14F-4D97-AF65-F5344CB8AC3E}">
        <p14:creationId xmlns:p14="http://schemas.microsoft.com/office/powerpoint/2010/main" val="214521536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Patient 2">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5" name="Picture 4" descr="Liam_S-137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56000" cy="2133601"/>
          </a:xfrm>
          <a:prstGeom prst="rect">
            <a:avLst/>
          </a:prstGeom>
        </p:spPr>
      </p:pic>
    </p:spTree>
    <p:extLst>
      <p:ext uri="{BB962C8B-B14F-4D97-AF65-F5344CB8AC3E}">
        <p14:creationId xmlns:p14="http://schemas.microsoft.com/office/powerpoint/2010/main" val="31568106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Patient 3">
    <p:spTree>
      <p:nvGrpSpPr>
        <p:cNvPr id="1" name=""/>
        <p:cNvGrpSpPr/>
        <p:nvPr/>
      </p:nvGrpSpPr>
      <p:grpSpPr>
        <a:xfrm>
          <a:off x="0" y="0"/>
          <a:ext cx="0" cy="0"/>
          <a:chOff x="0" y="0"/>
          <a:chExt cx="0" cy="0"/>
        </a:xfrm>
      </p:grpSpPr>
      <p:sp>
        <p:nvSpPr>
          <p:cNvPr id="4"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tx2"/>
                </a:solidFill>
                <a:latin typeface="Arial" pitchFamily="34" charset="0"/>
                <a:cs typeface="Arial" pitchFamily="34" charset="0"/>
              </a:defRPr>
            </a:lvl1pPr>
          </a:lstStyle>
          <a:p>
            <a:r>
              <a:rPr lang="en-GB" noProof="0"/>
              <a:t>Click to add divider title</a:t>
            </a:r>
          </a:p>
        </p:txBody>
      </p:sp>
      <p:pic>
        <p:nvPicPr>
          <p:cNvPr id="6" name="Picture 5" descr="Jasmine_A-141_Ret_EDIT_screen.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47638" y="2876549"/>
            <a:ext cx="8864600" cy="2133601"/>
          </a:xfrm>
          <a:prstGeom prst="rect">
            <a:avLst/>
          </a:prstGeom>
        </p:spPr>
      </p:pic>
    </p:spTree>
    <p:extLst>
      <p:ext uri="{BB962C8B-B14F-4D97-AF65-F5344CB8AC3E}">
        <p14:creationId xmlns:p14="http://schemas.microsoft.com/office/powerpoint/2010/main" val="29380167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ivider Slide Mulberr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42348151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ivider Slide Navy">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0872682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Slide Light Blu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35394026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 Slide Purpl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130804678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 Slide Graphite">
    <p:spTree>
      <p:nvGrpSpPr>
        <p:cNvPr id="1" name=""/>
        <p:cNvGrpSpPr/>
        <p:nvPr/>
      </p:nvGrpSpPr>
      <p:grpSpPr>
        <a:xfrm>
          <a:off x="0" y="0"/>
          <a:ext cx="0" cy="0"/>
          <a:chOff x="0" y="0"/>
          <a:chExt cx="0" cy="0"/>
        </a:xfrm>
      </p:grpSpPr>
      <p:sp>
        <p:nvSpPr>
          <p:cNvPr id="5" name="Rectangle 4"/>
          <p:cNvSpPr/>
          <p:nvPr userDrawn="1"/>
        </p:nvSpPr>
        <p:spPr>
          <a:xfrm>
            <a:off x="144000" y="144000"/>
            <a:ext cx="8856000" cy="48600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13" name="Title 8"/>
          <p:cNvSpPr>
            <a:spLocks noGrp="1"/>
          </p:cNvSpPr>
          <p:nvPr>
            <p:ph type="title" hasCustomPrompt="1"/>
          </p:nvPr>
        </p:nvSpPr>
        <p:spPr>
          <a:xfrm>
            <a:off x="237600" y="144000"/>
            <a:ext cx="8280000" cy="504000"/>
          </a:xfrm>
          <a:prstGeom prst="rect">
            <a:avLst/>
          </a:prstGeom>
        </p:spPr>
        <p:txBody>
          <a:bodyPr vert="horz"/>
          <a:lstStyle>
            <a:lvl1pPr algn="l">
              <a:defRPr sz="2400" b="1" baseline="0">
                <a:solidFill>
                  <a:schemeClr val="bg1"/>
                </a:solidFill>
                <a:latin typeface="Arial" pitchFamily="34" charset="0"/>
                <a:cs typeface="Arial" pitchFamily="34" charset="0"/>
              </a:defRPr>
            </a:lvl1pPr>
          </a:lstStyle>
          <a:p>
            <a:r>
              <a:rPr lang="en-GB" noProof="0"/>
              <a:t>Click to add divider title</a:t>
            </a:r>
          </a:p>
        </p:txBody>
      </p:sp>
    </p:spTree>
    <p:extLst>
      <p:ext uri="{BB962C8B-B14F-4D97-AF65-F5344CB8AC3E}">
        <p14:creationId xmlns:p14="http://schemas.microsoft.com/office/powerpoint/2010/main" val="22011376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itle 8"/>
          <p:cNvSpPr>
            <a:spLocks noGrp="1"/>
          </p:cNvSpPr>
          <p:nvPr>
            <p:ph type="title" hasCustomPrompt="1"/>
          </p:nvPr>
        </p:nvSpPr>
        <p:spPr>
          <a:xfrm>
            <a:off x="23760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title</a:t>
            </a:r>
          </a:p>
        </p:txBody>
      </p:sp>
      <p:sp>
        <p:nvSpPr>
          <p:cNvPr id="6" name="Text Placeholder 3"/>
          <p:cNvSpPr>
            <a:spLocks noGrp="1"/>
          </p:cNvSpPr>
          <p:nvPr>
            <p:ph type="body" sz="quarter" idx="11" hasCustomPrompt="1"/>
          </p:nvPr>
        </p:nvSpPr>
        <p:spPr>
          <a:xfrm>
            <a:off x="237061" y="1164512"/>
            <a:ext cx="7023713" cy="3172141"/>
          </a:xfrm>
          <a:prstGeom prst="rect">
            <a:avLst/>
          </a:prstGeom>
        </p:spPr>
        <p:txBody>
          <a:bodyPr vert="horz"/>
          <a:lstStyle>
            <a:lvl1pPr marL="0" indent="0">
              <a:spcBef>
                <a:spcPts val="0"/>
              </a:spcBef>
              <a:buNone/>
              <a:defRPr sz="2400" baseline="0">
                <a:solidFill>
                  <a:schemeClr val="tx1"/>
                </a:solidFill>
                <a:latin typeface="Arial" pitchFamily="34" charset="0"/>
                <a:cs typeface="Arial" pitchFamily="34" charset="0"/>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GB" noProof="0"/>
              <a:t>Click to add introduction text</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085139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Nav Contents 1">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1 title</a:t>
            </a:r>
          </a:p>
        </p:txBody>
      </p:sp>
      <p:sp>
        <p:nvSpPr>
          <p:cNvPr id="61" name="Table Placeholder 29"/>
          <p:cNvSpPr>
            <a:spLocks noGrp="1"/>
          </p:cNvSpPr>
          <p:nvPr>
            <p:ph type="tbl" sz="quarter" idx="15"/>
          </p:nvPr>
        </p:nvSpPr>
        <p:spPr>
          <a:xfrm>
            <a:off x="986400"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2"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830051"/>
              </a:solidFill>
              <a:effectLst/>
              <a:uLnTx/>
              <a:uFillTx/>
              <a:latin typeface="Arial" pitchFamily="34" charset="0"/>
              <a:cs typeface="Arial" pitchFamily="34" charset="0"/>
            </a:endParaRPr>
          </a:p>
        </p:txBody>
      </p:sp>
      <p:sp>
        <p:nvSpPr>
          <p:cNvPr id="63" name="Text Placeholder 49"/>
          <p:cNvSpPr>
            <a:spLocks noGrp="1"/>
          </p:cNvSpPr>
          <p:nvPr>
            <p:ph type="body" sz="quarter" idx="26" hasCustomPrompt="1"/>
          </p:nvPr>
        </p:nvSpPr>
        <p:spPr>
          <a:xfrm>
            <a:off x="330200" y="1298700"/>
            <a:ext cx="540000" cy="405000"/>
          </a:xfrm>
          <a:prstGeom prst="rect">
            <a:avLst/>
          </a:prstGeom>
          <a:solidFill>
            <a:srgbClr val="D8DCDE"/>
          </a:solidFill>
          <a:ln w="19050" cmpd="sng">
            <a:noFill/>
          </a:ln>
        </p:spPr>
        <p:txBody>
          <a:bodyPr vert="horz" anchor="ctr"/>
          <a:lstStyle>
            <a:lvl1pPr marL="0" indent="0" algn="ctr">
              <a:lnSpc>
                <a:spcPct val="90000"/>
              </a:lnSpc>
              <a:spcBef>
                <a:spcPts val="600"/>
              </a:spcBef>
              <a:buNone/>
              <a:defRPr sz="1800" b="1">
                <a:solidFill>
                  <a:schemeClr val="tx2"/>
                </a:solidFill>
                <a:latin typeface="Arial" pitchFamily="34" charset="0"/>
                <a:cs typeface="Arial" pitchFamily="34" charset="0"/>
              </a:defRPr>
            </a:lvl1pPr>
          </a:lstStyle>
          <a:p>
            <a:pPr marL="0" marR="0" lvl="0" indent="0" algn="ctr" defTabSz="914400" eaLnBrk="1" fontAlgn="auto" latinLnBrk="0" hangingPunct="1">
              <a:lnSpc>
                <a:spcPct val="90000"/>
              </a:lnSpc>
              <a:spcBef>
                <a:spcPts val="600"/>
              </a:spcBef>
              <a:spcAft>
                <a:spcPts val="0"/>
              </a:spcAft>
              <a:buClrTx/>
              <a:buSzTx/>
              <a:buFontTx/>
              <a:buNone/>
              <a:tabLst/>
              <a:defRPr/>
            </a:pPr>
            <a:r>
              <a:rPr kumimoji="0" lang="en-GB" sz="1800" b="1" i="0" u="none" strike="noStrike" kern="0" cap="none" spc="0" normalizeH="0" baseline="0" noProof="0">
                <a:ln>
                  <a:noFill/>
                </a:ln>
                <a:solidFill>
                  <a:srgbClr val="830051"/>
                </a:solidFill>
                <a:effectLst/>
                <a:uLnTx/>
                <a:uFillTx/>
                <a:latin typeface="Arial" pitchFamily="34" charset="0"/>
                <a:cs typeface="Arial" pitchFamily="34" charset="0"/>
              </a:rPr>
              <a:t>1</a:t>
            </a:r>
          </a:p>
        </p:txBody>
      </p:sp>
      <p:sp>
        <p:nvSpPr>
          <p:cNvPr id="64"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5"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6" name="Text Placeholder 49"/>
          <p:cNvSpPr>
            <a:spLocks noGrp="1"/>
          </p:cNvSpPr>
          <p:nvPr>
            <p:ph type="body" sz="quarter" idx="29" hasCustomPrompt="1"/>
          </p:nvPr>
        </p:nvSpPr>
        <p:spPr>
          <a:xfrm>
            <a:off x="330200" y="1802967"/>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2</a:t>
            </a:r>
          </a:p>
        </p:txBody>
      </p:sp>
      <p:sp>
        <p:nvSpPr>
          <p:cNvPr id="67"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68"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69"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3</a:t>
            </a:r>
          </a:p>
        </p:txBody>
      </p:sp>
      <p:sp>
        <p:nvSpPr>
          <p:cNvPr id="70"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1"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2" name="Text Placeholder 49"/>
          <p:cNvSpPr>
            <a:spLocks noGrp="1"/>
          </p:cNvSpPr>
          <p:nvPr>
            <p:ph type="body" sz="quarter" idx="35" hasCustomPrompt="1"/>
          </p:nvPr>
        </p:nvSpPr>
        <p:spPr>
          <a:xfrm>
            <a:off x="330200" y="2822732"/>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4</a:t>
            </a:r>
          </a:p>
        </p:txBody>
      </p:sp>
      <p:sp>
        <p:nvSpPr>
          <p:cNvPr id="73"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4"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5" name="Text Placeholder 49"/>
          <p:cNvSpPr>
            <a:spLocks noGrp="1"/>
          </p:cNvSpPr>
          <p:nvPr>
            <p:ph type="body" sz="quarter" idx="38" hasCustomPrompt="1"/>
          </p:nvPr>
        </p:nvSpPr>
        <p:spPr>
          <a:xfrm>
            <a:off x="330200" y="3331009"/>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5</a:t>
            </a:r>
          </a:p>
        </p:txBody>
      </p:sp>
      <p:sp>
        <p:nvSpPr>
          <p:cNvPr id="76"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00" b="0" i="0" u="none" strike="noStrike" kern="0" cap="none" spc="0" normalizeH="0" baseline="0" noProof="0">
              <a:ln>
                <a:noFill/>
              </a:ln>
              <a:solidFill>
                <a:sysClr val="windowText" lastClr="000000"/>
              </a:solidFill>
              <a:effectLst/>
              <a:uLnTx/>
              <a:uFillTx/>
              <a:latin typeface="Arial" pitchFamily="34" charset="0"/>
              <a:cs typeface="Arial" pitchFamily="34" charset="0"/>
            </a:endParaRPr>
          </a:p>
        </p:txBody>
      </p:sp>
      <p:sp>
        <p:nvSpPr>
          <p:cNvPr id="77"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marL="0" marR="0" lvl="0" indent="0" defTabSz="914400" eaLnBrk="1" fontAlgn="auto" latinLnBrk="0" hangingPunct="1">
              <a:lnSpc>
                <a:spcPct val="60000"/>
              </a:lnSpc>
              <a:spcBef>
                <a:spcPts val="0"/>
              </a:spcBef>
              <a:spcAft>
                <a:spcPts val="0"/>
              </a:spcAft>
              <a:buClrTx/>
              <a:buSzTx/>
              <a:buFontTx/>
              <a:buNone/>
              <a:tabLst/>
              <a:defRPr/>
            </a:pPr>
            <a:endParaRPr kumimoji="0" lang="en-GB" sz="1600" b="1" i="0" u="none" strike="noStrike" kern="0" cap="none" spc="0" normalizeH="0" baseline="0" noProof="0">
              <a:ln>
                <a:noFill/>
              </a:ln>
              <a:solidFill>
                <a:srgbClr val="C4CACD"/>
              </a:solidFill>
              <a:effectLst/>
              <a:uLnTx/>
              <a:uFillTx/>
              <a:latin typeface="Arial" pitchFamily="34" charset="0"/>
              <a:cs typeface="Arial" pitchFamily="34" charset="0"/>
            </a:endParaRPr>
          </a:p>
        </p:txBody>
      </p:sp>
      <p:sp>
        <p:nvSpPr>
          <p:cNvPr id="78" name="Text Placeholder 49"/>
          <p:cNvSpPr>
            <a:spLocks noGrp="1"/>
          </p:cNvSpPr>
          <p:nvPr>
            <p:ph type="body" sz="quarter" idx="41" hasCustomPrompt="1"/>
          </p:nvPr>
        </p:nvSpPr>
        <p:spPr>
          <a:xfrm>
            <a:off x="330200" y="3847226"/>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marL="0" marR="0" lvl="0" indent="0" algn="ctr" defTabSz="914400" eaLnBrk="1" fontAlgn="auto" latinLnBrk="0" hangingPunct="1">
              <a:lnSpc>
                <a:spcPct val="90000"/>
              </a:lnSpc>
              <a:spcBef>
                <a:spcPts val="0"/>
              </a:spcBef>
              <a:spcAft>
                <a:spcPts val="0"/>
              </a:spcAft>
              <a:buClrTx/>
              <a:buSzTx/>
              <a:buFontTx/>
              <a:buNone/>
              <a:tabLst/>
              <a:defRPr/>
            </a:pPr>
            <a:r>
              <a:rPr kumimoji="0" lang="en-GB" sz="1800" b="1" i="0" u="none" strike="noStrike" kern="0" cap="none" spc="0" normalizeH="0" baseline="0" noProof="0">
                <a:ln>
                  <a:noFill/>
                </a:ln>
                <a:solidFill>
                  <a:srgbClr val="C4CACD"/>
                </a:solidFill>
                <a:effectLst/>
                <a:uLnTx/>
                <a:uFillTx/>
                <a:latin typeface="Arial" pitchFamily="34" charset="0"/>
                <a:cs typeface="Arial" pitchFamily="34" charset="0"/>
              </a:rPr>
              <a:t>6</a:t>
            </a:r>
          </a:p>
        </p:txBody>
      </p:sp>
      <p:sp>
        <p:nvSpPr>
          <p:cNvPr id="23"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39842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tDNA">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3" name="Picture 2" descr="DNA_Inside_Blood_Vessel_10K_AD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376700949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Nav Contents 2">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2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21323380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Nav Contents 3">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3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53905194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Nav Contents 4">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4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078618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Nav Contents 5">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5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830051"/>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5357508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Nav Contents 6">
    <p:spTree>
      <p:nvGrpSpPr>
        <p:cNvPr id="1" name=""/>
        <p:cNvGrpSpPr/>
        <p:nvPr/>
      </p:nvGrpSpPr>
      <p:grpSpPr>
        <a:xfrm>
          <a:off x="0" y="0"/>
          <a:ext cx="0" cy="0"/>
          <a:chOff x="0" y="0"/>
          <a:chExt cx="0" cy="0"/>
        </a:xfrm>
      </p:grpSpPr>
      <p:sp>
        <p:nvSpPr>
          <p:cNvPr id="32" name="Title 8"/>
          <p:cNvSpPr>
            <a:spLocks noGrp="1"/>
          </p:cNvSpPr>
          <p:nvPr>
            <p:ph type="title" hasCustomPrompt="1"/>
          </p:nvPr>
        </p:nvSpPr>
        <p:spPr>
          <a:xfrm>
            <a:off x="237061" y="144000"/>
            <a:ext cx="8280000" cy="504000"/>
          </a:xfrm>
          <a:prstGeom prst="rect">
            <a:avLst/>
          </a:prstGeom>
        </p:spPr>
        <p:txBody>
          <a:bodyPr vert="horz"/>
          <a:lstStyle>
            <a:lvl1pPr algn="l">
              <a:lnSpc>
                <a:spcPct val="100000"/>
              </a:lnSpc>
              <a:defRPr sz="2400" b="1" baseline="0">
                <a:solidFill>
                  <a:schemeClr val="tx2"/>
                </a:solidFill>
                <a:latin typeface="Arial" pitchFamily="34" charset="0"/>
                <a:cs typeface="Arial" pitchFamily="34" charset="0"/>
              </a:defRPr>
            </a:lvl1pPr>
          </a:lstStyle>
          <a:p>
            <a:r>
              <a:rPr lang="en-GB" noProof="0"/>
              <a:t>Click to add navigation 6 title</a:t>
            </a:r>
          </a:p>
        </p:txBody>
      </p:sp>
      <p:sp>
        <p:nvSpPr>
          <p:cNvPr id="23" name="Table Placeholder 29"/>
          <p:cNvSpPr>
            <a:spLocks noGrp="1"/>
          </p:cNvSpPr>
          <p:nvPr>
            <p:ph type="tbl" sz="quarter" idx="15"/>
          </p:nvPr>
        </p:nvSpPr>
        <p:spPr>
          <a:xfrm>
            <a:off x="987429" y="1298350"/>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4" name="Text Placeholder 2"/>
          <p:cNvSpPr>
            <a:spLocks noGrp="1"/>
          </p:cNvSpPr>
          <p:nvPr>
            <p:ph type="body" sz="quarter" idx="14"/>
          </p:nvPr>
        </p:nvSpPr>
        <p:spPr>
          <a:xfrm>
            <a:off x="1046699" y="1409914"/>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5" name="Text Placeholder 49"/>
          <p:cNvSpPr>
            <a:spLocks noGrp="1"/>
          </p:cNvSpPr>
          <p:nvPr>
            <p:ph type="body" sz="quarter" idx="26" hasCustomPrompt="1"/>
          </p:nvPr>
        </p:nvSpPr>
        <p:spPr>
          <a:xfrm>
            <a:off x="330200" y="1298700"/>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1</a:t>
            </a:r>
          </a:p>
        </p:txBody>
      </p:sp>
      <p:sp>
        <p:nvSpPr>
          <p:cNvPr id="26" name="Table Placeholder 29"/>
          <p:cNvSpPr>
            <a:spLocks noGrp="1"/>
          </p:cNvSpPr>
          <p:nvPr>
            <p:ph type="tbl" sz="quarter" idx="27"/>
          </p:nvPr>
        </p:nvSpPr>
        <p:spPr>
          <a:xfrm>
            <a:off x="987429" y="1802617"/>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28" name="Text Placeholder 2"/>
          <p:cNvSpPr>
            <a:spLocks noGrp="1"/>
          </p:cNvSpPr>
          <p:nvPr>
            <p:ph type="body" sz="quarter" idx="28"/>
          </p:nvPr>
        </p:nvSpPr>
        <p:spPr>
          <a:xfrm>
            <a:off x="1046699" y="1914181"/>
            <a:ext cx="5718173" cy="295649"/>
          </a:xfrm>
          <a:prstGeom prst="rect">
            <a:avLst/>
          </a:prstGeom>
        </p:spPr>
        <p:txBody>
          <a:bodyPr vert="horz"/>
          <a:lstStyle>
            <a:lvl1pPr marL="0" indent="0">
              <a:lnSpc>
                <a:spcPct val="60000"/>
              </a:lnSpc>
              <a:buNone/>
              <a:defRPr sz="1600" b="1" baseline="0">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29" name="Text Placeholder 49"/>
          <p:cNvSpPr>
            <a:spLocks noGrp="1"/>
          </p:cNvSpPr>
          <p:nvPr>
            <p:ph type="body" sz="quarter" idx="29" hasCustomPrompt="1"/>
          </p:nvPr>
        </p:nvSpPr>
        <p:spPr>
          <a:xfrm>
            <a:off x="330200" y="1802967"/>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2</a:t>
            </a:r>
          </a:p>
        </p:txBody>
      </p:sp>
      <p:sp>
        <p:nvSpPr>
          <p:cNvPr id="30" name="Table Placeholder 29"/>
          <p:cNvSpPr>
            <a:spLocks noGrp="1"/>
          </p:cNvSpPr>
          <p:nvPr>
            <p:ph type="tbl" sz="quarter" idx="30"/>
          </p:nvPr>
        </p:nvSpPr>
        <p:spPr>
          <a:xfrm>
            <a:off x="987429" y="2311673"/>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1" name="Text Placeholder 2"/>
          <p:cNvSpPr>
            <a:spLocks noGrp="1"/>
          </p:cNvSpPr>
          <p:nvPr>
            <p:ph type="body" sz="quarter" idx="31"/>
          </p:nvPr>
        </p:nvSpPr>
        <p:spPr>
          <a:xfrm>
            <a:off x="1046699" y="2423237"/>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3" name="Text Placeholder 49"/>
          <p:cNvSpPr>
            <a:spLocks noGrp="1"/>
          </p:cNvSpPr>
          <p:nvPr>
            <p:ph type="body" sz="quarter" idx="32" hasCustomPrompt="1"/>
          </p:nvPr>
        </p:nvSpPr>
        <p:spPr>
          <a:xfrm>
            <a:off x="330200" y="2312024"/>
            <a:ext cx="540000" cy="405000"/>
          </a:xfrm>
          <a:prstGeom prst="rect">
            <a:avLst/>
          </a:prstGeom>
          <a:solidFill>
            <a:srgbClr val="830051"/>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3</a:t>
            </a:r>
          </a:p>
        </p:txBody>
      </p:sp>
      <p:sp>
        <p:nvSpPr>
          <p:cNvPr id="34" name="Table Placeholder 29"/>
          <p:cNvSpPr>
            <a:spLocks noGrp="1"/>
          </p:cNvSpPr>
          <p:nvPr>
            <p:ph type="tbl" sz="quarter" idx="33"/>
          </p:nvPr>
        </p:nvSpPr>
        <p:spPr>
          <a:xfrm>
            <a:off x="987429" y="2822381"/>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5" name="Text Placeholder 2"/>
          <p:cNvSpPr>
            <a:spLocks noGrp="1"/>
          </p:cNvSpPr>
          <p:nvPr>
            <p:ph type="body" sz="quarter" idx="34"/>
          </p:nvPr>
        </p:nvSpPr>
        <p:spPr>
          <a:xfrm>
            <a:off x="1046699" y="2933945"/>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6" name="Text Placeholder 49"/>
          <p:cNvSpPr>
            <a:spLocks noGrp="1"/>
          </p:cNvSpPr>
          <p:nvPr>
            <p:ph type="body" sz="quarter" idx="35" hasCustomPrompt="1"/>
          </p:nvPr>
        </p:nvSpPr>
        <p:spPr>
          <a:xfrm>
            <a:off x="330200" y="2822732"/>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4</a:t>
            </a:r>
          </a:p>
        </p:txBody>
      </p:sp>
      <p:sp>
        <p:nvSpPr>
          <p:cNvPr id="37" name="Table Placeholder 29"/>
          <p:cNvSpPr>
            <a:spLocks noGrp="1"/>
          </p:cNvSpPr>
          <p:nvPr>
            <p:ph type="tbl" sz="quarter" idx="36"/>
          </p:nvPr>
        </p:nvSpPr>
        <p:spPr>
          <a:xfrm>
            <a:off x="987429" y="3330659"/>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38" name="Text Placeholder 2"/>
          <p:cNvSpPr>
            <a:spLocks noGrp="1"/>
          </p:cNvSpPr>
          <p:nvPr>
            <p:ph type="body" sz="quarter" idx="37"/>
          </p:nvPr>
        </p:nvSpPr>
        <p:spPr>
          <a:xfrm>
            <a:off x="1046699" y="3442222"/>
            <a:ext cx="5718173" cy="295649"/>
          </a:xfrm>
          <a:prstGeom prst="rect">
            <a:avLst/>
          </a:prstGeom>
        </p:spPr>
        <p:txBody>
          <a:bodyPr vert="horz"/>
          <a:lstStyle>
            <a:lvl1pPr marL="0" indent="0">
              <a:lnSpc>
                <a:spcPct val="60000"/>
              </a:lnSpc>
              <a:buNone/>
              <a:defRPr sz="1600" b="1">
                <a:solidFill>
                  <a:srgbClr val="C4CACD"/>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39" name="Text Placeholder 49"/>
          <p:cNvSpPr>
            <a:spLocks noGrp="1"/>
          </p:cNvSpPr>
          <p:nvPr>
            <p:ph type="body" sz="quarter" idx="38" hasCustomPrompt="1"/>
          </p:nvPr>
        </p:nvSpPr>
        <p:spPr>
          <a:xfrm>
            <a:off x="330200" y="3331009"/>
            <a:ext cx="540000" cy="405000"/>
          </a:xfrm>
          <a:prstGeom prst="rect">
            <a:avLst/>
          </a:prstGeom>
          <a:solidFill>
            <a:schemeClr val="tx2"/>
          </a:solidFill>
          <a:ln w="19050" cmpd="sng">
            <a:noFill/>
          </a:ln>
        </p:spPr>
        <p:txBody>
          <a:bodyPr vert="horz" anchor="ctr"/>
          <a:lstStyle>
            <a:lvl1pPr marL="0" indent="0" algn="ctr">
              <a:lnSpc>
                <a:spcPct val="90000"/>
              </a:lnSpc>
              <a:spcBef>
                <a:spcPts val="0"/>
              </a:spcBef>
              <a:buNone/>
              <a:defRPr sz="1800" b="1">
                <a:solidFill>
                  <a:srgbClr val="C4CACD"/>
                </a:solidFill>
                <a:latin typeface="Arial" pitchFamily="34" charset="0"/>
                <a:cs typeface="Arial" pitchFamily="34" charset="0"/>
              </a:defRPr>
            </a:lvl1pPr>
          </a:lstStyle>
          <a:p>
            <a:pPr lvl="0"/>
            <a:r>
              <a:rPr lang="en-GB" noProof="0"/>
              <a:t>5</a:t>
            </a:r>
          </a:p>
        </p:txBody>
      </p:sp>
      <p:sp>
        <p:nvSpPr>
          <p:cNvPr id="40" name="Table Placeholder 29"/>
          <p:cNvSpPr>
            <a:spLocks noGrp="1"/>
          </p:cNvSpPr>
          <p:nvPr>
            <p:ph type="tbl" sz="quarter" idx="39"/>
          </p:nvPr>
        </p:nvSpPr>
        <p:spPr>
          <a:xfrm>
            <a:off x="987429" y="3846875"/>
            <a:ext cx="5976000" cy="405000"/>
          </a:xfrm>
          <a:prstGeom prst="rect">
            <a:avLst/>
          </a:prstGeom>
          <a:solidFill>
            <a:srgbClr val="D8DCDE"/>
          </a:solidFill>
        </p:spPr>
        <p:txBody>
          <a:bodyPr vert="horz"/>
          <a:lstStyle>
            <a:lvl1pPr marL="0" indent="0">
              <a:buNone/>
              <a:defRPr sz="100">
                <a:latin typeface="Arial" pitchFamily="34" charset="0"/>
                <a:cs typeface="Arial" pitchFamily="34" charset="0"/>
              </a:defRPr>
            </a:lvl1pPr>
          </a:lstStyle>
          <a:p>
            <a:endParaRPr lang="en-GB" noProof="0"/>
          </a:p>
        </p:txBody>
      </p:sp>
      <p:sp>
        <p:nvSpPr>
          <p:cNvPr id="41" name="Text Placeholder 2"/>
          <p:cNvSpPr>
            <a:spLocks noGrp="1"/>
          </p:cNvSpPr>
          <p:nvPr>
            <p:ph type="body" sz="quarter" idx="40"/>
          </p:nvPr>
        </p:nvSpPr>
        <p:spPr>
          <a:xfrm>
            <a:off x="1046699" y="3958439"/>
            <a:ext cx="5718173" cy="295649"/>
          </a:xfrm>
          <a:prstGeom prst="rect">
            <a:avLst/>
          </a:prstGeom>
        </p:spPr>
        <p:txBody>
          <a:bodyPr vert="horz"/>
          <a:lstStyle>
            <a:lvl1pPr marL="0" indent="0">
              <a:lnSpc>
                <a:spcPct val="60000"/>
              </a:lnSpc>
              <a:buNone/>
              <a:defRPr sz="1600" b="1">
                <a:solidFill>
                  <a:schemeClr val="tx2"/>
                </a:solidFill>
                <a:latin typeface="Arial" pitchFamily="34" charset="0"/>
                <a:cs typeface="Arial" pitchFamily="34" charset="0"/>
              </a:defRPr>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endParaRPr lang="en-GB" noProof="0"/>
          </a:p>
        </p:txBody>
      </p:sp>
      <p:sp>
        <p:nvSpPr>
          <p:cNvPr id="42" name="Text Placeholder 49"/>
          <p:cNvSpPr>
            <a:spLocks noGrp="1"/>
          </p:cNvSpPr>
          <p:nvPr>
            <p:ph type="body" sz="quarter" idx="41" hasCustomPrompt="1"/>
          </p:nvPr>
        </p:nvSpPr>
        <p:spPr>
          <a:xfrm>
            <a:off x="330200" y="3847226"/>
            <a:ext cx="540000" cy="405000"/>
          </a:xfrm>
          <a:prstGeom prst="rect">
            <a:avLst/>
          </a:prstGeom>
          <a:solidFill>
            <a:srgbClr val="D8DCDE"/>
          </a:solidFill>
          <a:ln w="19050" cmpd="sng">
            <a:noFill/>
          </a:ln>
        </p:spPr>
        <p:txBody>
          <a:bodyPr vert="horz" anchor="ctr"/>
          <a:lstStyle>
            <a:lvl1pPr marL="0" indent="0" algn="ctr">
              <a:lnSpc>
                <a:spcPct val="90000"/>
              </a:lnSpc>
              <a:spcBef>
                <a:spcPts val="0"/>
              </a:spcBef>
              <a:buNone/>
              <a:defRPr sz="1800" b="1">
                <a:solidFill>
                  <a:schemeClr val="tx2"/>
                </a:solidFill>
                <a:latin typeface="Arial" pitchFamily="34" charset="0"/>
                <a:cs typeface="Arial" pitchFamily="34" charset="0"/>
              </a:defRPr>
            </a:lvl1pPr>
          </a:lstStyle>
          <a:p>
            <a:pPr lvl="0"/>
            <a:r>
              <a:rPr lang="en-GB" noProof="0"/>
              <a:t>6</a:t>
            </a:r>
          </a:p>
        </p:txBody>
      </p:sp>
      <p:sp>
        <p:nvSpPr>
          <p:cNvPr id="2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17597948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5" name="Rectangle 4"/>
          <p:cNvSpPr>
            <a:spLocks noGrp="1" noChangeArrowheads="1"/>
          </p:cNvSpPr>
          <p:nvPr userDrawn="1"/>
        </p:nvSpPr>
        <p:spPr bwMode="auto">
          <a:xfrm>
            <a:off x="528758" y="3431381"/>
            <a:ext cx="2689225" cy="285750"/>
          </a:xfrm>
          <a:prstGeom prst="rect">
            <a:avLst/>
          </a:prstGeom>
          <a:noFill/>
          <a:ln w="9525">
            <a:noFill/>
            <a:miter lim="800000"/>
            <a:headEnd/>
            <a:tailEnd/>
          </a:ln>
          <a:effectLst/>
        </p:spPr>
        <p:txBody>
          <a:bodyPr anchor="b"/>
          <a:lstStyle/>
          <a:p>
            <a:r>
              <a:rPr lang="en-GB" sz="1400" b="1">
                <a:solidFill>
                  <a:schemeClr val="tx1"/>
                </a:solidFill>
                <a:latin typeface="Arial" pitchFamily="34" charset="0"/>
                <a:cs typeface="Arial" pitchFamily="34" charset="0"/>
              </a:rPr>
              <a:t>Confidentiality Notice </a:t>
            </a:r>
            <a:endParaRPr lang="en-GB" sz="2400">
              <a:solidFill>
                <a:schemeClr val="tx1"/>
              </a:solidFill>
              <a:latin typeface="Arial" pitchFamily="34" charset="0"/>
              <a:cs typeface="Arial" pitchFamily="34" charset="0"/>
            </a:endParaRPr>
          </a:p>
        </p:txBody>
      </p:sp>
      <p:sp>
        <p:nvSpPr>
          <p:cNvPr id="7" name="Rectangle 6"/>
          <p:cNvSpPr>
            <a:spLocks noGrp="1" noChangeArrowheads="1"/>
          </p:cNvSpPr>
          <p:nvPr userDrawn="1"/>
        </p:nvSpPr>
        <p:spPr bwMode="auto">
          <a:xfrm>
            <a:off x="541457" y="3717131"/>
            <a:ext cx="7440493" cy="648000"/>
          </a:xfrm>
          <a:prstGeom prst="rect">
            <a:avLst/>
          </a:prstGeom>
          <a:noFill/>
          <a:ln w="9525">
            <a:noFill/>
            <a:miter lim="800000"/>
            <a:headEnd/>
            <a:tailEnd/>
          </a:ln>
          <a:effectLst/>
        </p:spPr>
        <p:txBody>
          <a:bodyPr/>
          <a:lstStyle/>
          <a:p>
            <a:r>
              <a:rPr lang="en-GB" sz="900" noProof="0">
                <a:solidFill>
                  <a:schemeClr val="tx1"/>
                </a:solidFill>
                <a:latin typeface="+mn-lt"/>
                <a:cs typeface="Arial"/>
              </a:rPr>
              <a:t>This file is private and may contain confidential and proprietary information. If you have received this file in error, please notify us and remove </a:t>
            </a:r>
            <a:br>
              <a:rPr lang="en-GB" sz="900" noProof="0">
                <a:solidFill>
                  <a:schemeClr val="tx1"/>
                </a:solidFill>
                <a:latin typeface="+mn-lt"/>
                <a:cs typeface="Arial"/>
              </a:rPr>
            </a:br>
            <a:r>
              <a:rPr lang="en-GB" sz="900" noProof="0">
                <a:solidFill>
                  <a:schemeClr val="tx1"/>
                </a:solidFill>
                <a:latin typeface="+mn-lt"/>
                <a:cs typeface="Arial"/>
              </a:rPr>
              <a:t>it from your system and note that you must not copy, distribute or take any action in reliance on it. Any unauthorized use or disclosure of the contents of this file is not permitted and may be unlawful. AstraZeneca PLC, </a:t>
            </a:r>
            <a:r>
              <a:rPr lang="en-US" sz="900" kern="1200">
                <a:solidFill>
                  <a:schemeClr val="tx1"/>
                </a:solidFill>
                <a:latin typeface="+mn-lt"/>
                <a:ea typeface="+mn-ea"/>
                <a:cs typeface="Arial"/>
              </a:rPr>
              <a:t>1 Francis Crick Avenue</a:t>
            </a:r>
            <a:r>
              <a:rPr lang="en-US" sz="900" kern="1200" baseline="0">
                <a:solidFill>
                  <a:schemeClr val="tx1"/>
                </a:solidFill>
                <a:latin typeface="+mn-lt"/>
                <a:ea typeface="+mn-ea"/>
                <a:cs typeface="Arial"/>
              </a:rPr>
              <a:t>, </a:t>
            </a:r>
            <a:r>
              <a:rPr lang="en-US" sz="900" kern="1200">
                <a:solidFill>
                  <a:schemeClr val="tx1"/>
                </a:solidFill>
                <a:latin typeface="+mn-lt"/>
                <a:ea typeface="+mn-ea"/>
                <a:cs typeface="Arial"/>
              </a:rPr>
              <a:t>Cambridge Biomedical Campus, Cambridge, CB2 0AA</a:t>
            </a:r>
            <a:r>
              <a:rPr lang="en-GB" sz="900" noProof="0">
                <a:solidFill>
                  <a:schemeClr val="tx1"/>
                </a:solidFill>
                <a:latin typeface="+mn-lt"/>
                <a:cs typeface="Arial"/>
              </a:rPr>
              <a:t>, UK, T: +44(0)203 749 5000, www.astrazeneca.com</a:t>
            </a:r>
          </a:p>
        </p:txBody>
      </p:sp>
    </p:spTree>
    <p:extLst>
      <p:ext uri="{BB962C8B-B14F-4D97-AF65-F5344CB8AC3E}">
        <p14:creationId xmlns:p14="http://schemas.microsoft.com/office/powerpoint/2010/main" val="256517849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Bullet Content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a:lnSpc>
                <a:spcPct val="100000"/>
              </a:lnSpc>
              <a:defRPr sz="2400" b="1" baseline="0">
                <a:solidFill>
                  <a:srgbClr val="830051"/>
                </a:solidFill>
                <a:latin typeface="Arial" pitchFamily="34" charset="0"/>
                <a:cs typeface="Arial" pitchFamily="34" charset="0"/>
              </a:defRPr>
            </a:lvl1pPr>
          </a:lstStyle>
          <a:p>
            <a:r>
              <a:rPr lang="en-GB" noProof="0"/>
              <a:t>Click to add title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08338298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Bullet Content 1 with Subtitle">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Subtitle 2"/>
          <p:cNvSpPr>
            <a:spLocks noGrp="1"/>
          </p:cNvSpPr>
          <p:nvPr>
            <p:ph type="subTitle" idx="10" hasCustomPrompt="1"/>
          </p:nvPr>
        </p:nvSpPr>
        <p:spPr>
          <a:xfrm>
            <a:off x="237061" y="526851"/>
            <a:ext cx="8765651" cy="324000"/>
          </a:xfrm>
          <a:prstGeom prst="rect">
            <a:avLst/>
          </a:prstGeom>
        </p:spPr>
        <p:txBody>
          <a:bodyPr/>
          <a:lstStyle>
            <a:lvl1pPr marL="0" indent="0" algn="l">
              <a:lnSpc>
                <a:spcPct val="100000"/>
              </a:lnSpc>
              <a:spcBef>
                <a:spcPts val="0"/>
              </a:spcBef>
              <a:buNone/>
              <a:defRPr sz="2400">
                <a:solidFill>
                  <a:schemeClr val="tx2"/>
                </a:solidFill>
                <a:latin typeface="Arial" pitchFamily="34" charset="0"/>
                <a:cs typeface="Arial"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noProof="0"/>
              <a:t>Click to add subtitle</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Content Placeholder 2"/>
          <p:cNvSpPr>
            <a:spLocks noGrp="1"/>
          </p:cNvSpPr>
          <p:nvPr>
            <p:ph idx="16" hasCustomPrompt="1"/>
          </p:nvPr>
        </p:nvSpPr>
        <p:spPr>
          <a:xfrm>
            <a:off x="237600" y="1234440"/>
            <a:ext cx="705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9816710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Body Only 1">
    <p:spTree>
      <p:nvGrpSpPr>
        <p:cNvPr id="1" name=""/>
        <p:cNvGrpSpPr/>
        <p:nvPr/>
      </p:nvGrpSpPr>
      <p:grpSpPr>
        <a:xfrm>
          <a:off x="0" y="0"/>
          <a:ext cx="0" cy="0"/>
          <a:chOff x="0" y="0"/>
          <a:chExt cx="0" cy="0"/>
        </a:xfrm>
      </p:grpSpPr>
      <p:sp>
        <p:nvSpPr>
          <p:cNvPr id="5"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Text Placeholder 3"/>
          <p:cNvSpPr>
            <a:spLocks noGrp="1"/>
          </p:cNvSpPr>
          <p:nvPr>
            <p:ph type="body" sz="quarter" idx="11"/>
          </p:nvPr>
        </p:nvSpPr>
        <p:spPr>
          <a:xfrm>
            <a:off x="237600" y="1237097"/>
            <a:ext cx="705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14022274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Body and Content 1">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36537" y="1237098"/>
            <a:ext cx="7056000" cy="1620000"/>
          </a:xfrm>
          <a:prstGeom prst="rect">
            <a:avLst/>
          </a:prstGeom>
        </p:spPr>
        <p:txBody>
          <a:bodyPr vert="horz"/>
          <a:lstStyle>
            <a:lvl1pPr marL="0" marR="0" indent="0" algn="l" defTabSz="685800" rtl="0" eaLnBrk="1" fontAlgn="base" latinLnBrk="0" hangingPunct="1">
              <a:lnSpc>
                <a:spcPct val="100000"/>
              </a:lnSpc>
              <a:spcBef>
                <a:spcPct val="0"/>
              </a:spcBef>
              <a:spcAft>
                <a:spcPct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5" hasCustomPrompt="1"/>
          </p:nvPr>
        </p:nvSpPr>
        <p:spPr>
          <a:xfrm>
            <a:off x="237600" y="2905963"/>
            <a:ext cx="7056000" cy="1444752"/>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59916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abetes">
    <p:spTree>
      <p:nvGrpSpPr>
        <p:cNvPr id="1" name=""/>
        <p:cNvGrpSpPr/>
        <p:nvPr/>
      </p:nvGrpSpPr>
      <p:grpSpPr>
        <a:xfrm>
          <a:off x="0" y="0"/>
          <a:ext cx="0" cy="0"/>
          <a:chOff x="0" y="0"/>
          <a:chExt cx="0" cy="0"/>
        </a:xfrm>
      </p:grpSpPr>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pic>
        <p:nvPicPr>
          <p:cNvPr id="2" name="Picture 1" descr="Diabetes.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46050" y="2876550"/>
            <a:ext cx="8856000" cy="2127250"/>
          </a:xfrm>
          <a:prstGeom prst="rect">
            <a:avLst/>
          </a:prstGeom>
        </p:spPr>
      </p:pic>
    </p:spTree>
    <p:extLst>
      <p:ext uri="{BB962C8B-B14F-4D97-AF65-F5344CB8AC3E}">
        <p14:creationId xmlns:p14="http://schemas.microsoft.com/office/powerpoint/2010/main" val="12641371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Body 1 with Content 2">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2" name="Content Placeholder 2"/>
          <p:cNvSpPr>
            <a:spLocks noGrp="1"/>
          </p:cNvSpPr>
          <p:nvPr>
            <p:ph idx="13" hasCustomPrompt="1"/>
          </p:nvPr>
        </p:nvSpPr>
        <p:spPr>
          <a:xfrm>
            <a:off x="237062"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3" name="Content Placeholder 2"/>
          <p:cNvSpPr>
            <a:spLocks noGrp="1"/>
          </p:cNvSpPr>
          <p:nvPr>
            <p:ph idx="17" hasCustomPrompt="1"/>
          </p:nvPr>
        </p:nvSpPr>
        <p:spPr>
          <a:xfrm>
            <a:off x="4680000" y="2905963"/>
            <a:ext cx="4086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2227695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Body 1 with Content 3">
    <p:spTree>
      <p:nvGrpSpPr>
        <p:cNvPr id="1" name=""/>
        <p:cNvGrpSpPr/>
        <p:nvPr/>
      </p:nvGrpSpPr>
      <p:grpSpPr>
        <a:xfrm>
          <a:off x="0" y="0"/>
          <a:ext cx="0" cy="0"/>
          <a:chOff x="0" y="0"/>
          <a:chExt cx="0" cy="0"/>
        </a:xfrm>
      </p:grpSpPr>
      <p:sp>
        <p:nvSpPr>
          <p:cNvPr id="9" name="Content Placeholder 2"/>
          <p:cNvSpPr>
            <a:spLocks noGrp="1"/>
          </p:cNvSpPr>
          <p:nvPr>
            <p:ph idx="14"/>
          </p:nvPr>
        </p:nvSpPr>
        <p:spPr>
          <a:xfrm>
            <a:off x="237600" y="1237099"/>
            <a:ext cx="7056000" cy="1620000"/>
          </a:xfrm>
          <a:prstGeom prst="rect">
            <a:avLst/>
          </a:prstGeom>
        </p:spPr>
        <p:txBody>
          <a:bodyPr/>
          <a:lstStyle>
            <a:lvl1pPr marL="0" indent="0">
              <a:lnSpc>
                <a:spcPct val="100000"/>
              </a:lnSpc>
              <a:spcBef>
                <a:spcPts val="0"/>
              </a:spcBef>
              <a:buClr>
                <a:srgbClr val="830051"/>
              </a:buClr>
              <a:buFont typeface="Arial" pitchFamily="34" charset="0"/>
              <a:buNone/>
              <a:defRPr sz="1800">
                <a:solidFill>
                  <a:schemeClr val="tx1"/>
                </a:solidFill>
                <a:latin typeface="Arial" pitchFamily="34" charset="0"/>
                <a:cs typeface="Arial" pitchFamily="34" charset="0"/>
              </a:defRPr>
            </a:lvl1pPr>
            <a:lvl2pPr marL="405000" indent="-135000">
              <a:lnSpc>
                <a:spcPct val="100000"/>
              </a:lnSpc>
              <a:spcBef>
                <a:spcPts val="0"/>
              </a:spcBef>
              <a:buNone/>
              <a:defRPr sz="135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8" hasCustomPrompt="1"/>
          </p:nvPr>
        </p:nvSpPr>
        <p:spPr>
          <a:xfrm>
            <a:off x="237600" y="2903515"/>
            <a:ext cx="2664000" cy="1444752"/>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5" name="Content Placeholder 2"/>
          <p:cNvSpPr>
            <a:spLocks noGrp="1"/>
          </p:cNvSpPr>
          <p:nvPr>
            <p:ph idx="16" hasCustomPrompt="1"/>
          </p:nvPr>
        </p:nvSpPr>
        <p:spPr>
          <a:xfrm>
            <a:off x="3250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
        <p:nvSpPr>
          <p:cNvPr id="16" name="Content Placeholder 2"/>
          <p:cNvSpPr>
            <a:spLocks noGrp="1"/>
          </p:cNvSpPr>
          <p:nvPr>
            <p:ph idx="17" hasCustomPrompt="1"/>
          </p:nvPr>
        </p:nvSpPr>
        <p:spPr>
          <a:xfrm>
            <a:off x="6274223" y="2908267"/>
            <a:ext cx="2664000" cy="1440000"/>
          </a:xfrm>
          <a:prstGeom prst="rect">
            <a:avLst/>
          </a:prstGeom>
        </p:spPr>
        <p:txBody>
          <a:bodyPr/>
          <a:lstStyle>
            <a:lvl1pPr marL="135000" indent="-135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405000" indent="-135000">
              <a:lnSpc>
                <a:spcPct val="100000"/>
              </a:lnSpc>
              <a:spcBef>
                <a:spcPts val="0"/>
              </a:spcBef>
              <a:defRPr sz="14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p:txBody>
      </p:sp>
    </p:spTree>
    <p:extLst>
      <p:ext uri="{BB962C8B-B14F-4D97-AF65-F5344CB8AC3E}">
        <p14:creationId xmlns:p14="http://schemas.microsoft.com/office/powerpoint/2010/main" val="35451936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Body Only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4" name="Text Placeholder 3"/>
          <p:cNvSpPr>
            <a:spLocks noGrp="1"/>
          </p:cNvSpPr>
          <p:nvPr>
            <p:ph type="body" sz="quarter" idx="12"/>
          </p:nvPr>
        </p:nvSpPr>
        <p:spPr>
          <a:xfrm>
            <a:off x="4680000" y="1237098"/>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2786683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Body and Content Right 1">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9"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0"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5"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00586250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Body and Content Right 2">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237099"/>
            <a:ext cx="4086000" cy="1620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0"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1"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8" name="Content Placeholder 2"/>
          <p:cNvSpPr>
            <a:spLocks noGrp="1"/>
          </p:cNvSpPr>
          <p:nvPr>
            <p:ph idx="17" hasCustomPrompt="1"/>
          </p:nvPr>
        </p:nvSpPr>
        <p:spPr>
          <a:xfrm>
            <a:off x="4678499" y="2725591"/>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9" name="Content Placeholder 2"/>
          <p:cNvSpPr>
            <a:spLocks noGrp="1"/>
          </p:cNvSpPr>
          <p:nvPr>
            <p:ph idx="16" hasCustomPrompt="1"/>
          </p:nvPr>
        </p:nvSpPr>
        <p:spPr>
          <a:xfrm>
            <a:off x="4680000" y="1234440"/>
            <a:ext cx="4086000" cy="1371600"/>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6241074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Double Content">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6" name="Content Placeholder 2"/>
          <p:cNvSpPr>
            <a:spLocks noGrp="1"/>
          </p:cNvSpPr>
          <p:nvPr>
            <p:ph idx="16" hasCustomPrompt="1"/>
          </p:nvPr>
        </p:nvSpPr>
        <p:spPr>
          <a:xfrm>
            <a:off x="237061"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1" name="Content Placeholder 2"/>
          <p:cNvSpPr>
            <a:spLocks noGrp="1"/>
          </p:cNvSpPr>
          <p:nvPr>
            <p:ph idx="17" hasCustomPrompt="1"/>
          </p:nvPr>
        </p:nvSpPr>
        <p:spPr>
          <a:xfrm>
            <a:off x="4680000" y="1234440"/>
            <a:ext cx="4086000" cy="1618488"/>
          </a:xfrm>
          <a:prstGeom prst="rect">
            <a:avLst/>
          </a:prstGeom>
        </p:spPr>
        <p:txBody>
          <a:bodyPr/>
          <a:lstStyle>
            <a:lvl1pPr marL="180000" indent="-180000">
              <a:lnSpc>
                <a:spcPct val="100000"/>
              </a:lnSpc>
              <a:spcBef>
                <a:spcPts val="0"/>
              </a:spcBef>
              <a:buClr>
                <a:srgbClr val="830051"/>
              </a:buClr>
              <a:buFont typeface="Arial" pitchFamily="34" charset="0"/>
              <a:buChar char="•"/>
              <a:defRPr sz="1800">
                <a:solidFill>
                  <a:schemeClr val="tx1"/>
                </a:solidFill>
                <a:latin typeface="Arial" pitchFamily="34" charset="0"/>
                <a:cs typeface="Arial" pitchFamily="34" charset="0"/>
              </a:defRPr>
            </a:lvl1pPr>
            <a:lvl2pPr marL="540000" indent="-180000">
              <a:lnSpc>
                <a:spcPct val="100000"/>
              </a:lnSpc>
              <a:spcBef>
                <a:spcPts val="0"/>
              </a:spcBef>
              <a:defRPr sz="18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18646515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Triple Headings with Triple Content">
    <p:spTree>
      <p:nvGrpSpPr>
        <p:cNvPr id="1" name=""/>
        <p:cNvGrpSpPr/>
        <p:nvPr/>
      </p:nvGrpSpPr>
      <p:grpSpPr>
        <a:xfrm>
          <a:off x="0" y="0"/>
          <a:ext cx="0" cy="0"/>
          <a:chOff x="0" y="0"/>
          <a:chExt cx="0" cy="0"/>
        </a:xfrm>
      </p:grpSpPr>
      <p:sp>
        <p:nvSpPr>
          <p:cNvPr id="7" name="Text Placeholder 3"/>
          <p:cNvSpPr>
            <a:spLocks noGrp="1"/>
          </p:cNvSpPr>
          <p:nvPr>
            <p:ph type="body" sz="quarter" idx="11"/>
          </p:nvPr>
        </p:nvSpPr>
        <p:spPr>
          <a:xfrm>
            <a:off x="2376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8" name="Text Placeholder 3"/>
          <p:cNvSpPr>
            <a:spLocks noGrp="1"/>
          </p:cNvSpPr>
          <p:nvPr>
            <p:ph type="body" sz="quarter" idx="12"/>
          </p:nvPr>
        </p:nvSpPr>
        <p:spPr>
          <a:xfrm>
            <a:off x="6264000" y="1337391"/>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3" name="Text Placeholder 3"/>
          <p:cNvSpPr>
            <a:spLocks noGrp="1"/>
          </p:cNvSpPr>
          <p:nvPr>
            <p:ph type="body" sz="quarter" idx="13"/>
          </p:nvPr>
        </p:nvSpPr>
        <p:spPr>
          <a:xfrm>
            <a:off x="3240000" y="1329335"/>
            <a:ext cx="2664000" cy="702000"/>
          </a:xfrm>
          <a:prstGeom prst="rect">
            <a:avLst/>
          </a:prstGeom>
        </p:spPr>
        <p:txBody>
          <a:bodyPr vert="horz"/>
          <a:lstStyle>
            <a:lvl1pPr marL="0" indent="0" algn="l">
              <a:spcBef>
                <a:spcPts val="0"/>
              </a:spcBef>
              <a:buNone/>
              <a:defRPr sz="1200" b="1"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14"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
        <p:nvSpPr>
          <p:cNvPr id="11" name="Content Placeholder 2"/>
          <p:cNvSpPr>
            <a:spLocks noGrp="1"/>
          </p:cNvSpPr>
          <p:nvPr>
            <p:ph idx="17" hasCustomPrompt="1"/>
          </p:nvPr>
        </p:nvSpPr>
        <p:spPr>
          <a:xfrm>
            <a:off x="237600"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6" name="Content Placeholder 2"/>
          <p:cNvSpPr>
            <a:spLocks noGrp="1"/>
          </p:cNvSpPr>
          <p:nvPr>
            <p:ph idx="18" hasCustomPrompt="1"/>
          </p:nvPr>
        </p:nvSpPr>
        <p:spPr>
          <a:xfrm>
            <a:off x="3250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17" name="Content Placeholder 2"/>
          <p:cNvSpPr>
            <a:spLocks noGrp="1"/>
          </p:cNvSpPr>
          <p:nvPr>
            <p:ph idx="19" hasCustomPrompt="1"/>
          </p:nvPr>
        </p:nvSpPr>
        <p:spPr>
          <a:xfrm>
            <a:off x="6274223" y="2072820"/>
            <a:ext cx="2664000" cy="2015968"/>
          </a:xfrm>
          <a:prstGeom prst="rect">
            <a:avLst/>
          </a:prstGeom>
        </p:spPr>
        <p:txBody>
          <a:bodyPr/>
          <a:lstStyle>
            <a:lvl1pPr marL="180000" indent="-180000">
              <a:lnSpc>
                <a:spcPct val="100000"/>
              </a:lnSpc>
              <a:spcBef>
                <a:spcPts val="0"/>
              </a:spcBef>
              <a:buClr>
                <a:schemeClr val="tx2"/>
              </a:buClr>
              <a:buFont typeface="Arial" pitchFamily="34" charset="0"/>
              <a:buChar char="•"/>
              <a:defRPr sz="1400">
                <a:solidFill>
                  <a:schemeClr val="tx1"/>
                </a:solidFill>
                <a:latin typeface="Arial" pitchFamily="34" charset="0"/>
                <a:cs typeface="Arial" pitchFamily="34" charset="0"/>
              </a:defRPr>
            </a:lvl1pPr>
            <a:lvl2pPr marL="540000" indent="-180000">
              <a:lnSpc>
                <a:spcPct val="100000"/>
              </a:lnSpc>
              <a:spcBef>
                <a:spcPts val="0"/>
              </a:spcBef>
              <a:defRPr sz="1400" baseline="0">
                <a:solidFill>
                  <a:schemeClr val="tx1"/>
                </a:solidFill>
                <a:latin typeface="Arial" pitchFamily="34" charset="0"/>
                <a:cs typeface="Arial" pitchFamily="34" charset="0"/>
              </a:defRPr>
            </a:lvl2pPr>
            <a:lvl3pPr>
              <a:defRPr sz="1400" baseline="0">
                <a:latin typeface="Arial" pitchFamily="34" charset="0"/>
                <a:cs typeface="Arial" pitchFamily="34" charset="0"/>
              </a:defRPr>
            </a:lvl3pPr>
            <a:lvl4pPr marL="622800" indent="-180000">
              <a:defRPr sz="1400">
                <a:latin typeface="Arial" pitchFamily="34" charset="0"/>
                <a:cs typeface="Arial" pitchFamily="34" charset="0"/>
              </a:defRPr>
            </a:lvl4pPr>
            <a:lvl5pPr marL="622800">
              <a:defRPr sz="140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Tree>
    <p:extLst>
      <p:ext uri="{BB962C8B-B14F-4D97-AF65-F5344CB8AC3E}">
        <p14:creationId xmlns:p14="http://schemas.microsoft.com/office/powerpoint/2010/main" val="223783323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Body and Picture Right 1">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52800"/>
            <a:ext cx="4086000" cy="2835988"/>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262530219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Body and Picture Right 2">
    <p:spTree>
      <p:nvGrpSpPr>
        <p:cNvPr id="1" name=""/>
        <p:cNvGrpSpPr/>
        <p:nvPr/>
      </p:nvGrpSpPr>
      <p:grpSpPr>
        <a:xfrm>
          <a:off x="0" y="0"/>
          <a:ext cx="0" cy="0"/>
          <a:chOff x="0" y="0"/>
          <a:chExt cx="0" cy="0"/>
        </a:xfrm>
      </p:grpSpPr>
      <p:sp>
        <p:nvSpPr>
          <p:cNvPr id="4" name="Text Placeholder 3"/>
          <p:cNvSpPr>
            <a:spLocks noGrp="1"/>
          </p:cNvSpPr>
          <p:nvPr>
            <p:ph type="body" sz="quarter" idx="11"/>
          </p:nvPr>
        </p:nvSpPr>
        <p:spPr>
          <a:xfrm>
            <a:off x="237600" y="1237099"/>
            <a:ext cx="4086000" cy="702000"/>
          </a:xfrm>
          <a:prstGeom prst="rect">
            <a:avLst/>
          </a:prstGeom>
        </p:spPr>
        <p:txBody>
          <a:bodyPr vert="horz"/>
          <a:lstStyle>
            <a:lvl1pPr marL="0" indent="0" algn="l">
              <a:spcBef>
                <a:spcPts val="0"/>
              </a:spcBef>
              <a:buNone/>
              <a:defRPr sz="1800" baseline="0">
                <a:solidFill>
                  <a:schemeClr val="tx1"/>
                </a:solidFill>
                <a:latin typeface="Arial" pitchFamily="34" charset="0"/>
                <a:cs typeface="Arial" pitchFamily="34" charset="0"/>
              </a:defRPr>
            </a:lvl1pPr>
            <a:lvl2pPr marL="342900" indent="0" algn="l">
              <a:buNone/>
              <a:defRPr sz="1050"/>
            </a:lvl2pPr>
            <a:lvl3pPr marL="685800" indent="0" algn="l">
              <a:buNone/>
              <a:defRPr sz="1050"/>
            </a:lvl3pPr>
            <a:lvl4pPr marL="1028700" indent="0" algn="l">
              <a:buNone/>
              <a:defRPr sz="1050"/>
            </a:lvl4pPr>
            <a:lvl5pPr marL="1371600" indent="0" algn="l">
              <a:buNone/>
              <a:defRPr sz="1050"/>
            </a:lvl5pPr>
          </a:lstStyle>
          <a:p>
            <a:pPr lvl="0"/>
            <a:r>
              <a:rPr lang="en-GB" noProof="0"/>
              <a:t>Click to edit Master text styles</a:t>
            </a:r>
          </a:p>
        </p:txBody>
      </p:sp>
      <p:sp>
        <p:nvSpPr>
          <p:cNvPr id="19" name="Picture Placeholder 16"/>
          <p:cNvSpPr>
            <a:spLocks noGrp="1"/>
          </p:cNvSpPr>
          <p:nvPr>
            <p:ph type="pic" sz="quarter" idx="14"/>
          </p:nvPr>
        </p:nvSpPr>
        <p:spPr>
          <a:xfrm>
            <a:off x="4680000" y="1261267"/>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0" name="Picture Placeholder 16"/>
          <p:cNvSpPr>
            <a:spLocks noGrp="1"/>
          </p:cNvSpPr>
          <p:nvPr>
            <p:ph type="pic" sz="quarter" idx="15"/>
          </p:nvPr>
        </p:nvSpPr>
        <p:spPr>
          <a:xfrm>
            <a:off x="4680000" y="2904253"/>
            <a:ext cx="4086000" cy="1485000"/>
          </a:xfrm>
          <a:prstGeom prst="rect">
            <a:avLst/>
          </a:prstGeom>
        </p:spPr>
        <p:txBody>
          <a:bodyPr vert="horz" lIns="0" tIns="0" rIns="0" bIns="0" anchor="ctr" anchorCtr="0"/>
          <a:lstStyle>
            <a:lvl1pPr marL="0" indent="0" algn="ctr">
              <a:spcBef>
                <a:spcPts val="0"/>
              </a:spcBef>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47613884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Body and Picture Lower 1">
    <p:spTree>
      <p:nvGrpSpPr>
        <p:cNvPr id="1" name=""/>
        <p:cNvGrpSpPr/>
        <p:nvPr/>
      </p:nvGrpSpPr>
      <p:grpSpPr>
        <a:xfrm>
          <a:off x="0" y="0"/>
          <a:ext cx="0" cy="0"/>
          <a:chOff x="0" y="0"/>
          <a:chExt cx="0" cy="0"/>
        </a:xfrm>
      </p:grpSpPr>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7"/>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6"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7"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642841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RIA TLR9">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486FD2-C3A7-1C42-A299-B8FF6953E81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44000" y="2902521"/>
            <a:ext cx="8856000" cy="2125663"/>
          </a:xfrm>
          <a:prstGeom prst="rect">
            <a:avLst/>
          </a:prstGeom>
        </p:spPr>
      </p:pic>
      <p:sp>
        <p:nvSpPr>
          <p:cNvPr id="13"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11" name="Picture 10" descr="AZ_RGB_H_POS.jp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sp>
        <p:nvSpPr>
          <p:cNvPr id="16"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7"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8"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9"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27922996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Body and Picture Lower 2">
    <p:spTree>
      <p:nvGrpSpPr>
        <p:cNvPr id="1" name=""/>
        <p:cNvGrpSpPr/>
        <p:nvPr/>
      </p:nvGrpSpPr>
      <p:grpSpPr>
        <a:xfrm>
          <a:off x="0" y="0"/>
          <a:ext cx="0" cy="0"/>
          <a:chOff x="0" y="0"/>
          <a:chExt cx="0" cy="0"/>
        </a:xfrm>
      </p:grpSpPr>
      <p:sp>
        <p:nvSpPr>
          <p:cNvPr id="21" name="Picture Placeholder 16"/>
          <p:cNvSpPr>
            <a:spLocks noGrp="1"/>
          </p:cNvSpPr>
          <p:nvPr>
            <p:ph type="pic" sz="quarter" idx="15"/>
          </p:nvPr>
        </p:nvSpPr>
        <p:spPr>
          <a:xfrm>
            <a:off x="46188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2" name="Picture Placeholder 16"/>
          <p:cNvSpPr>
            <a:spLocks noGrp="1"/>
          </p:cNvSpPr>
          <p:nvPr>
            <p:ph type="pic" sz="quarter" idx="16"/>
          </p:nvPr>
        </p:nvSpPr>
        <p:spPr>
          <a:xfrm>
            <a:off x="327600" y="2766792"/>
            <a:ext cx="414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7" name="Text Placeholder 2"/>
          <p:cNvSpPr>
            <a:spLocks noGrp="1"/>
          </p:cNvSpPr>
          <p:nvPr>
            <p:ph type="body" sz="quarter" idx="13"/>
          </p:nvPr>
        </p:nvSpPr>
        <p:spPr>
          <a:xfrm>
            <a:off x="236537" y="1237099"/>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7"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8"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83475587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Body and Picture Lower 3">
    <p:spTree>
      <p:nvGrpSpPr>
        <p:cNvPr id="1" name=""/>
        <p:cNvGrpSpPr/>
        <p:nvPr/>
      </p:nvGrpSpPr>
      <p:grpSpPr>
        <a:xfrm>
          <a:off x="0" y="0"/>
          <a:ext cx="0" cy="0"/>
          <a:chOff x="0" y="0"/>
          <a:chExt cx="0" cy="0"/>
        </a:xfrm>
      </p:grpSpPr>
      <p:sp>
        <p:nvSpPr>
          <p:cNvPr id="17" name="Picture Placeholder 16"/>
          <p:cNvSpPr>
            <a:spLocks noGrp="1"/>
          </p:cNvSpPr>
          <p:nvPr>
            <p:ph type="pic" sz="quarter" idx="14"/>
          </p:nvPr>
        </p:nvSpPr>
        <p:spPr>
          <a:xfrm>
            <a:off x="327600"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8" name="Picture Placeholder 16"/>
          <p:cNvSpPr>
            <a:spLocks noGrp="1"/>
          </p:cNvSpPr>
          <p:nvPr>
            <p:ph type="pic" sz="quarter" idx="15"/>
          </p:nvPr>
        </p:nvSpPr>
        <p:spPr>
          <a:xfrm>
            <a:off x="3201023"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19" name="Picture Placeholder 16"/>
          <p:cNvSpPr>
            <a:spLocks noGrp="1"/>
          </p:cNvSpPr>
          <p:nvPr>
            <p:ph type="pic" sz="quarter" idx="16"/>
          </p:nvPr>
        </p:nvSpPr>
        <p:spPr>
          <a:xfrm>
            <a:off x="6067748" y="2766792"/>
            <a:ext cx="2700000" cy="1620000"/>
          </a:xfrm>
          <a:prstGeom prst="rect">
            <a:avLst/>
          </a:prstGeom>
        </p:spPr>
        <p:txBody>
          <a:bodyPr vert="horz" lIns="0" tIns="0" rIns="0" bIns="0" anchor="ctr" anchorCtr="0"/>
          <a:lstStyle>
            <a:lvl1pPr marL="0" indent="0" algn="ctr">
              <a:lnSpc>
                <a:spcPct val="100000"/>
              </a:lnSpc>
              <a:spcBef>
                <a:spcPts val="0"/>
              </a:spcBef>
              <a:spcAft>
                <a:spcPts val="0"/>
              </a:spcAft>
              <a:buNone/>
              <a:defRPr sz="1050" baseline="0">
                <a:solidFill>
                  <a:schemeClr val="tx1"/>
                </a:solidFill>
                <a:latin typeface="Arial" pitchFamily="34" charset="0"/>
                <a:cs typeface="Arial" pitchFamily="34" charset="0"/>
              </a:defRPr>
            </a:lvl1pPr>
          </a:lstStyle>
          <a:p>
            <a:r>
              <a:rPr lang="en-GB" noProof="0"/>
              <a:t>Click icon to add picture</a:t>
            </a:r>
          </a:p>
        </p:txBody>
      </p:sp>
      <p:sp>
        <p:nvSpPr>
          <p:cNvPr id="21" name="Text Placeholder 2"/>
          <p:cNvSpPr>
            <a:spLocks noGrp="1"/>
          </p:cNvSpPr>
          <p:nvPr>
            <p:ph type="body" sz="quarter" idx="13"/>
          </p:nvPr>
        </p:nvSpPr>
        <p:spPr>
          <a:xfrm>
            <a:off x="236537" y="1237098"/>
            <a:ext cx="7056000" cy="1440000"/>
          </a:xfrm>
          <a:prstGeom prst="rect">
            <a:avLst/>
          </a:prstGeom>
        </p:spPr>
        <p:txBody>
          <a:bodyPr vert="horz"/>
          <a:lstStyle>
            <a:lvl1pPr marL="0" marR="0" indent="0" algn="l" defTabSz="685800" rtl="0" eaLnBrk="1" fontAlgn="base" latinLnBrk="0" hangingPunct="1">
              <a:lnSpc>
                <a:spcPct val="100000"/>
              </a:lnSpc>
              <a:spcBef>
                <a:spcPts val="0"/>
              </a:spcBef>
              <a:spcAft>
                <a:spcPts val="0"/>
              </a:spcAft>
              <a:buClrTx/>
              <a:buSzTx/>
              <a:buFontTx/>
              <a:buNone/>
              <a:tabLst/>
              <a:defRPr sz="1800">
                <a:solidFill>
                  <a:schemeClr val="tx1"/>
                </a:solidFill>
                <a:latin typeface="Arial" pitchFamily="34" charset="0"/>
                <a:cs typeface="Arial" pitchFamily="34" charset="0"/>
              </a:defRPr>
            </a:lvl1pPr>
            <a:lvl2pPr marL="198835" marR="0" indent="-197644" algn="l" defTabSz="685800" rtl="0" eaLnBrk="1" fontAlgn="base" latinLnBrk="0" hangingPunct="1">
              <a:lnSpc>
                <a:spcPct val="90000"/>
              </a:lnSpc>
              <a:spcBef>
                <a:spcPct val="0"/>
              </a:spcBef>
              <a:spcAft>
                <a:spcPct val="0"/>
              </a:spcAft>
              <a:buClrTx/>
              <a:buSzTx/>
              <a:buFontTx/>
              <a:buChar char="•"/>
              <a:tabLst/>
              <a:defRPr sz="1350"/>
            </a:lvl2pPr>
            <a:lvl3pPr marL="466725" marR="0" indent="-135731" algn="l" defTabSz="685800" rtl="0" eaLnBrk="1" fontAlgn="base" latinLnBrk="0" hangingPunct="1">
              <a:lnSpc>
                <a:spcPct val="90000"/>
              </a:lnSpc>
              <a:spcBef>
                <a:spcPct val="0"/>
              </a:spcBef>
              <a:spcAft>
                <a:spcPct val="0"/>
              </a:spcAft>
              <a:buClrTx/>
              <a:buSzTx/>
              <a:buFont typeface="Arial" charset="0"/>
              <a:buChar char="-"/>
              <a:tabLst/>
              <a:defRPr sz="1350"/>
            </a:lvl3pPr>
            <a:lvl4pPr marL="1243013" indent="-214313">
              <a:buFont typeface="Arial"/>
              <a:buChar char="•"/>
              <a:defRPr sz="1350"/>
            </a:lvl4pPr>
            <a:lvl5pPr marL="1585913" indent="-214313">
              <a:buFont typeface="Arial"/>
              <a:buChar char="•"/>
              <a:defRPr sz="1350"/>
            </a:lvl5pPr>
          </a:lstStyle>
          <a:p>
            <a:pPr lvl="0"/>
            <a:r>
              <a:rPr lang="en-GB" noProof="0"/>
              <a:t>Click to edit Master text styles</a:t>
            </a:r>
          </a:p>
        </p:txBody>
      </p:sp>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306938600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Contents Lis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236537" y="1233071"/>
            <a:ext cx="8766174" cy="3172500"/>
          </a:xfrm>
          <a:prstGeom prst="rect">
            <a:avLst/>
          </a:prstGeom>
        </p:spPr>
        <p:txBody>
          <a:bodyPr/>
          <a:lstStyle>
            <a:lvl1pPr marL="269875" indent="-269875">
              <a:lnSpc>
                <a:spcPct val="100000"/>
              </a:lnSpc>
              <a:spcBef>
                <a:spcPts val="0"/>
              </a:spcBef>
              <a:buClrTx/>
              <a:buFont typeface="+mj-lt"/>
              <a:buAutoNum type="arabicPeriod"/>
              <a:defRPr sz="1800" b="1">
                <a:solidFill>
                  <a:schemeClr val="tx1"/>
                </a:solidFill>
                <a:latin typeface="Arial" pitchFamily="34" charset="0"/>
                <a:cs typeface="Arial" pitchFamily="34" charset="0"/>
              </a:defRPr>
            </a:lvl1pPr>
            <a:lvl2pPr marL="472500" indent="-135000">
              <a:lnSpc>
                <a:spcPct val="100000"/>
              </a:lnSpc>
              <a:spcBef>
                <a:spcPts val="0"/>
              </a:spcBef>
              <a:buClrTx/>
              <a:buFont typeface="Arial" pitchFamily="34" charset="0"/>
              <a:buChar char="•"/>
              <a:defRPr sz="1600" baseline="0">
                <a:solidFill>
                  <a:schemeClr val="tx1"/>
                </a:solidFill>
                <a:latin typeface="Arial" pitchFamily="34" charset="0"/>
                <a:cs typeface="Arial" pitchFamily="34" charset="0"/>
              </a:defRPr>
            </a:lvl2pPr>
            <a:lvl3pPr>
              <a:defRPr sz="1050" baseline="0">
                <a:latin typeface="Arial" pitchFamily="34" charset="0"/>
                <a:cs typeface="Arial" pitchFamily="34" charset="0"/>
              </a:defRPr>
            </a:lvl3pPr>
            <a:lvl4pPr marL="467100" indent="-135000">
              <a:defRPr sz="1050">
                <a:latin typeface="Arial" pitchFamily="34" charset="0"/>
                <a:cs typeface="Arial" pitchFamily="34" charset="0"/>
              </a:defRPr>
            </a:lvl4pPr>
            <a:lvl5pPr marL="467100">
              <a:defRPr sz="1050">
                <a:latin typeface="Arial" pitchFamily="34" charset="0"/>
                <a:cs typeface="Arial" pitchFamily="34" charset="0"/>
              </a:defRPr>
            </a:lvl5pPr>
            <a:lvl6pPr>
              <a:defRPr>
                <a:latin typeface="Arial" pitchFamily="34" charset="0"/>
                <a:cs typeface="Arial" pitchFamily="34" charset="0"/>
              </a:defRPr>
            </a:lvl6pPr>
          </a:lstStyle>
          <a:p>
            <a:r>
              <a:rPr lang="en-GB" noProof="0"/>
              <a:t>First level</a:t>
            </a:r>
          </a:p>
          <a:p>
            <a:pPr lvl="1"/>
            <a:r>
              <a:rPr lang="en-GB" noProof="0"/>
              <a:t>Second level</a:t>
            </a:r>
          </a:p>
          <a:p>
            <a:pPr lvl="1"/>
            <a:r>
              <a:rPr lang="en-GB" noProof="0"/>
              <a:t>Third level</a:t>
            </a:r>
          </a:p>
          <a:p>
            <a:pPr lvl="1"/>
            <a:r>
              <a:rPr lang="en-GB" noProof="0"/>
              <a:t>Fourth level</a:t>
            </a:r>
          </a:p>
        </p:txBody>
      </p:sp>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9"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content title</a:t>
            </a:r>
          </a:p>
        </p:txBody>
      </p:sp>
    </p:spTree>
    <p:extLst>
      <p:ext uri="{BB962C8B-B14F-4D97-AF65-F5344CB8AC3E}">
        <p14:creationId xmlns:p14="http://schemas.microsoft.com/office/powerpoint/2010/main" val="419407199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
        <p:nvSpPr>
          <p:cNvPr id="6" name="Title 8"/>
          <p:cNvSpPr>
            <a:spLocks noGrp="1"/>
          </p:cNvSpPr>
          <p:nvPr>
            <p:ph type="title" hasCustomPrompt="1"/>
          </p:nvPr>
        </p:nvSpPr>
        <p:spPr>
          <a:xfrm>
            <a:off x="237062" y="144000"/>
            <a:ext cx="8765651" cy="504000"/>
          </a:xfrm>
          <a:prstGeom prst="rect">
            <a:avLst/>
          </a:prstGeom>
        </p:spPr>
        <p:txBody>
          <a:bodyPr vert="horz"/>
          <a:lstStyle>
            <a:lvl1pPr algn="l" defTabSz="457200" rtl="0" eaLnBrk="1" latinLnBrk="0" hangingPunct="1">
              <a:lnSpc>
                <a:spcPct val="100000"/>
              </a:lnSpc>
              <a:spcBef>
                <a:spcPct val="0"/>
              </a:spcBef>
              <a:buNone/>
              <a:defRPr lang="en-GB" sz="2400" b="1" kern="1200" baseline="0" noProof="0" dirty="0">
                <a:solidFill>
                  <a:srgbClr val="830051"/>
                </a:solidFill>
                <a:latin typeface="Arial" pitchFamily="34" charset="0"/>
                <a:ea typeface="+mj-ea"/>
                <a:cs typeface="Arial" pitchFamily="34" charset="0"/>
              </a:defRPr>
            </a:lvl1pPr>
          </a:lstStyle>
          <a:p>
            <a:r>
              <a:rPr lang="en-GB" noProof="0"/>
              <a:t>Click to add title</a:t>
            </a:r>
          </a:p>
        </p:txBody>
      </p:sp>
    </p:spTree>
    <p:extLst>
      <p:ext uri="{BB962C8B-B14F-4D97-AF65-F5344CB8AC3E}">
        <p14:creationId xmlns:p14="http://schemas.microsoft.com/office/powerpoint/2010/main" val="114221122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4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scovery Sciences">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16001" y="1081682"/>
            <a:ext cx="6822759" cy="504000"/>
          </a:xfrm>
          <a:prstGeom prst="rect">
            <a:avLst/>
          </a:prstGeom>
        </p:spPr>
        <p:txBody>
          <a:bodyPr vert="horz"/>
          <a:lstStyle>
            <a:lvl1pPr algn="l">
              <a:lnSpc>
                <a:spcPct val="90000"/>
              </a:lnSpc>
              <a:defRPr sz="2800" b="1" baseline="0">
                <a:solidFill>
                  <a:schemeClr val="tx2"/>
                </a:solidFill>
                <a:latin typeface="Arial" pitchFamily="34" charset="0"/>
                <a:cs typeface="Arial" pitchFamily="34" charset="0"/>
              </a:defRPr>
            </a:lvl1pPr>
          </a:lstStyle>
          <a:p>
            <a:r>
              <a:rPr lang="en-GB" noProof="0"/>
              <a:t>Click to add presentation title</a:t>
            </a:r>
          </a:p>
        </p:txBody>
      </p:sp>
      <p:pic>
        <p:nvPicPr>
          <p:cNvPr id="23" name="Picture 22" descr="AZ_RGB_H_POS.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038760" y="106818"/>
            <a:ext cx="1998000" cy="659979"/>
          </a:xfrm>
          <a:prstGeom prst="rect">
            <a:avLst/>
          </a:prstGeom>
        </p:spPr>
      </p:pic>
      <p:pic>
        <p:nvPicPr>
          <p:cNvPr id="2" name="Picture 1" descr="CRISPR_technology_for_genome_editing_screen.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46957" y="2876550"/>
            <a:ext cx="8856000" cy="2125664"/>
          </a:xfrm>
          <a:prstGeom prst="rect">
            <a:avLst/>
          </a:prstGeom>
        </p:spPr>
      </p:pic>
      <p:sp>
        <p:nvSpPr>
          <p:cNvPr id="10" name="Text Placeholder 29"/>
          <p:cNvSpPr>
            <a:spLocks noGrp="1"/>
          </p:cNvSpPr>
          <p:nvPr>
            <p:ph type="body" sz="quarter" idx="11" hasCustomPrompt="1"/>
          </p:nvPr>
        </p:nvSpPr>
        <p:spPr>
          <a:xfrm>
            <a:off x="215999" y="2401650"/>
            <a:ext cx="6480000" cy="190800"/>
          </a:xfrm>
          <a:prstGeom prst="rect">
            <a:avLst/>
          </a:prstGeom>
        </p:spPr>
        <p:txBody>
          <a:bodyPr vert="horz"/>
          <a:lstStyle>
            <a:lvl1pPr marL="0" indent="0">
              <a:lnSpc>
                <a:spcPts val="1100"/>
              </a:lnSpc>
              <a:spcBef>
                <a:spcPts val="0"/>
              </a:spcBef>
              <a:buNone/>
              <a:defRPr sz="1400" b="1">
                <a:solidFill>
                  <a:schemeClr val="tx1"/>
                </a:solidFill>
                <a:latin typeface="Arial" pitchFamily="34" charset="0"/>
                <a:cs typeface="Arial" pitchFamily="34" charset="0"/>
              </a:defRPr>
            </a:lvl1pPr>
          </a:lstStyle>
          <a:p>
            <a:pPr lvl="0"/>
            <a:r>
              <a:rPr lang="en-GB" noProof="0"/>
              <a:t>Click to add speaker title</a:t>
            </a:r>
          </a:p>
        </p:txBody>
      </p:sp>
      <p:sp>
        <p:nvSpPr>
          <p:cNvPr id="11" name="Text Placeholder 29"/>
          <p:cNvSpPr>
            <a:spLocks noGrp="1"/>
          </p:cNvSpPr>
          <p:nvPr>
            <p:ph type="body" sz="quarter" idx="12" hasCustomPrompt="1"/>
          </p:nvPr>
        </p:nvSpPr>
        <p:spPr>
          <a:xfrm>
            <a:off x="215999" y="2607900"/>
            <a:ext cx="6480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Click to add event title</a:t>
            </a:r>
          </a:p>
        </p:txBody>
      </p:sp>
      <p:sp>
        <p:nvSpPr>
          <p:cNvPr id="12" name="Text Placeholder 29"/>
          <p:cNvSpPr>
            <a:spLocks noGrp="1"/>
          </p:cNvSpPr>
          <p:nvPr>
            <p:ph type="body" sz="quarter" idx="15" hasCustomPrompt="1"/>
          </p:nvPr>
        </p:nvSpPr>
        <p:spPr>
          <a:xfrm>
            <a:off x="7128000" y="2401650"/>
            <a:ext cx="1872000" cy="190800"/>
          </a:xfrm>
          <a:prstGeom prst="rect">
            <a:avLst/>
          </a:prstGeom>
        </p:spPr>
        <p:txBody>
          <a:bodyPr vert="horz"/>
          <a:lstStyle>
            <a:lvl1pPr marL="0" indent="0">
              <a:lnSpc>
                <a:spcPts val="1100"/>
              </a:lnSpc>
              <a:spcBef>
                <a:spcPts val="0"/>
              </a:spcBef>
              <a:buNone/>
              <a:defRPr sz="1200" baseline="0">
                <a:solidFill>
                  <a:schemeClr val="tx1"/>
                </a:solidFill>
                <a:latin typeface="Arial" pitchFamily="34" charset="0"/>
                <a:cs typeface="Arial" pitchFamily="34" charset="0"/>
              </a:defRPr>
            </a:lvl1pPr>
          </a:lstStyle>
          <a:p>
            <a:pPr lvl="0"/>
            <a:r>
              <a:rPr lang="en-GB" noProof="0"/>
              <a:t>Confidential statement</a:t>
            </a:r>
          </a:p>
        </p:txBody>
      </p:sp>
      <p:sp>
        <p:nvSpPr>
          <p:cNvPr id="13" name="Text Placeholder 29"/>
          <p:cNvSpPr>
            <a:spLocks noGrp="1"/>
          </p:cNvSpPr>
          <p:nvPr>
            <p:ph type="body" sz="quarter" idx="13" hasCustomPrompt="1"/>
          </p:nvPr>
        </p:nvSpPr>
        <p:spPr>
          <a:xfrm>
            <a:off x="7128000" y="2607900"/>
            <a:ext cx="1872000" cy="190800"/>
          </a:xfrm>
          <a:prstGeom prst="rect">
            <a:avLst/>
          </a:prstGeom>
        </p:spPr>
        <p:txBody>
          <a:bodyPr vert="horz"/>
          <a:lstStyle>
            <a:lvl1pPr marL="0" indent="0">
              <a:lnSpc>
                <a:spcPts val="1100"/>
              </a:lnSpc>
              <a:spcBef>
                <a:spcPts val="0"/>
              </a:spcBef>
              <a:buNone/>
              <a:defRPr sz="1200">
                <a:solidFill>
                  <a:schemeClr val="tx1"/>
                </a:solidFill>
                <a:latin typeface="Arial" pitchFamily="34" charset="0"/>
                <a:cs typeface="Arial" pitchFamily="34" charset="0"/>
              </a:defRPr>
            </a:lvl1pPr>
          </a:lstStyle>
          <a:p>
            <a:pPr lvl="0"/>
            <a:r>
              <a:rPr lang="en-GB" noProof="0"/>
              <a:t>00 Month Year</a:t>
            </a:r>
          </a:p>
        </p:txBody>
      </p:sp>
    </p:spTree>
    <p:extLst>
      <p:ext uri="{BB962C8B-B14F-4D97-AF65-F5344CB8AC3E}">
        <p14:creationId xmlns:p14="http://schemas.microsoft.com/office/powerpoint/2010/main" val="1319624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slideLayout" Target="../slideLayouts/slideLayout49.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slideLayout" Target="../slideLayouts/slideLayout48.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29" Type="http://schemas.openxmlformats.org/officeDocument/2006/relationships/slideLayout" Target="../slideLayouts/slideLayout52.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slideLayout" Target="../slideLayouts/slideLayout47.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28" Type="http://schemas.openxmlformats.org/officeDocument/2006/relationships/slideLayout" Target="../slideLayouts/slideLayout51.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31" Type="http://schemas.openxmlformats.org/officeDocument/2006/relationships/image" Target="../media/image1.jpeg"/><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slideLayout" Target="../slideLayouts/slideLayout50.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5.xml"/><Relationship Id="rId7" Type="http://schemas.openxmlformats.org/officeDocument/2006/relationships/image" Target="../media/image1.jpeg"/><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theme" Target="../theme/theme3.xml"/><Relationship Id="rId5" Type="http://schemas.openxmlformats.org/officeDocument/2006/relationships/slideLayout" Target="../slideLayouts/slideLayout57.xml"/><Relationship Id="rId4" Type="http://schemas.openxmlformats.org/officeDocument/2006/relationships/slideLayout" Target="../slideLayouts/slideLayout5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29" Type="http://schemas.openxmlformats.org/officeDocument/2006/relationships/image" Target="../media/image1.jpeg"/><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theme" Target="../theme/theme4.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AZ_SYMBOL_RGB.jpg"/>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
        <p:nvSpPr>
          <p:cNvPr id="8"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spTree>
    <p:extLst>
      <p:ext uri="{BB962C8B-B14F-4D97-AF65-F5344CB8AC3E}">
        <p14:creationId xmlns:p14="http://schemas.microsoft.com/office/powerpoint/2010/main" val="3211318905"/>
      </p:ext>
    </p:extLst>
  </p:cSld>
  <p:clrMap bg1="lt1" tx1="dk1" bg2="lt2" tx2="dk2" accent1="accent1" accent2="accent2" accent3="accent3" accent4="accent4" accent5="accent5" accent6="accent6" hlink="hlink" folHlink="folHlink"/>
  <p:sldLayoutIdLst>
    <p:sldLayoutId id="2147483752" r:id="rId1"/>
    <p:sldLayoutId id="2147483830" r:id="rId2"/>
    <p:sldLayoutId id="2147483828" r:id="rId3"/>
    <p:sldLayoutId id="2147483790" r:id="rId4"/>
    <p:sldLayoutId id="2147483792" r:id="rId5"/>
    <p:sldLayoutId id="2147483793" r:id="rId6"/>
    <p:sldLayoutId id="2147483824" r:id="rId7"/>
    <p:sldLayoutId id="2147483826" r:id="rId8"/>
    <p:sldLayoutId id="2147483794" r:id="rId9"/>
    <p:sldLayoutId id="2147483832" r:id="rId10"/>
    <p:sldLayoutId id="2147483842" r:id="rId11"/>
    <p:sldLayoutId id="2147483843" r:id="rId12"/>
    <p:sldLayoutId id="2147483844" r:id="rId13"/>
    <p:sldLayoutId id="2147483795" r:id="rId14"/>
    <p:sldLayoutId id="2147483796" r:id="rId15"/>
    <p:sldLayoutId id="2147483833" r:id="rId16"/>
    <p:sldLayoutId id="2147483837" r:id="rId17"/>
    <p:sldLayoutId id="2147483839" r:id="rId18"/>
    <p:sldLayoutId id="2147483797" r:id="rId19"/>
    <p:sldLayoutId id="2147483798" r:id="rId20"/>
    <p:sldLayoutId id="2147483799" r:id="rId21"/>
    <p:sldLayoutId id="2147483789" r:id="rId22"/>
    <p:sldLayoutId id="2147483848" r:id="rId2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31"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60529653"/>
      </p:ext>
    </p:extLst>
  </p:cSld>
  <p:clrMap bg1="lt1" tx1="dk1" bg2="lt2" tx2="dk2" accent1="accent1" accent2="accent2" accent3="accent3" accent4="accent4" accent5="accent5" accent6="accent6" hlink="hlink" folHlink="folHlink"/>
  <p:sldLayoutIdLst>
    <p:sldLayoutId id="2147483835" r:id="rId1"/>
    <p:sldLayoutId id="2147483831" r:id="rId2"/>
    <p:sldLayoutId id="2147483829" r:id="rId3"/>
    <p:sldLayoutId id="2147483812" r:id="rId4"/>
    <p:sldLayoutId id="2147483813" r:id="rId5"/>
    <p:sldLayoutId id="2147483814" r:id="rId6"/>
    <p:sldLayoutId id="2147483825" r:id="rId7"/>
    <p:sldLayoutId id="2147483827" r:id="rId8"/>
    <p:sldLayoutId id="2147483815" r:id="rId9"/>
    <p:sldLayoutId id="2147483811" r:id="rId10"/>
    <p:sldLayoutId id="2147483846" r:id="rId11"/>
    <p:sldLayoutId id="2147483845" r:id="rId12"/>
    <p:sldLayoutId id="2147483847" r:id="rId13"/>
    <p:sldLayoutId id="2147483806" r:id="rId14"/>
    <p:sldLayoutId id="2147483807" r:id="rId15"/>
    <p:sldLayoutId id="2147483841" r:id="rId16"/>
    <p:sldLayoutId id="2147483838" r:id="rId17"/>
    <p:sldLayoutId id="2147483840" r:id="rId18"/>
    <p:sldLayoutId id="2147483808" r:id="rId19"/>
    <p:sldLayoutId id="2147483809" r:id="rId20"/>
    <p:sldLayoutId id="2147483810"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5" name="Picture 4" descr="AZ_SYMBOL_RGB.jpg"/>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6080045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318375" y="4846754"/>
            <a:ext cx="396000" cy="162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a:p>
        </p:txBody>
      </p:sp>
      <p:pic>
        <p:nvPicPr>
          <p:cNvPr id="4" name="Picture 3" descr="AZ_SYMBOL_RGB.jpg"/>
          <p:cNvPicPr>
            <a:picLocks noChangeAspect="1"/>
          </p:cNvPicPr>
          <p:nvPr userDrawn="1"/>
        </p:nvPicPr>
        <p:blipFill>
          <a:blip r:embed="rId29" cstate="screen">
            <a:extLst>
              <a:ext uri="{28A0092B-C50C-407E-A947-70E740481C1C}">
                <a14:useLocalDpi xmlns:a14="http://schemas.microsoft.com/office/drawing/2010/main"/>
              </a:ext>
            </a:extLst>
          </a:blip>
          <a:stretch>
            <a:fillRect/>
          </a:stretch>
        </p:blipFill>
        <p:spPr>
          <a:xfrm>
            <a:off x="8440596" y="4497844"/>
            <a:ext cx="453600" cy="522161"/>
          </a:xfrm>
          <a:prstGeom prst="rect">
            <a:avLst/>
          </a:prstGeom>
        </p:spPr>
      </p:pic>
    </p:spTree>
    <p:extLst>
      <p:ext uri="{BB962C8B-B14F-4D97-AF65-F5344CB8AC3E}">
        <p14:creationId xmlns:p14="http://schemas.microsoft.com/office/powerpoint/2010/main" val="525332996"/>
      </p:ext>
    </p:extLst>
  </p:cSld>
  <p:clrMap bg1="lt1" tx1="dk1" bg2="lt2" tx2="dk2" accent1="accent1" accent2="accent2" accent3="accent3" accent4="accent4" accent5="accent5" accent6="accent6" hlink="hlink" folHlink="folHlink"/>
  <p:sldLayoutIdLst>
    <p:sldLayoutId id="2147483676" r:id="rId1"/>
    <p:sldLayoutId id="2147483714" r:id="rId2"/>
    <p:sldLayoutId id="2147483720" r:id="rId3"/>
    <p:sldLayoutId id="2147483721" r:id="rId4"/>
    <p:sldLayoutId id="2147483722" r:id="rId5"/>
    <p:sldLayoutId id="2147483723" r:id="rId6"/>
    <p:sldLayoutId id="2147483724" r:id="rId7"/>
    <p:sldLayoutId id="214748368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77" r:id="rId21"/>
    <p:sldLayoutId id="2147483778" r:id="rId22"/>
    <p:sldLayoutId id="2147483779" r:id="rId23"/>
    <p:sldLayoutId id="2147483780" r:id="rId24"/>
    <p:sldLayoutId id="2147483781" r:id="rId25"/>
    <p:sldLayoutId id="2147483782" r:id="rId26"/>
    <p:sldLayoutId id="2147483783" r:id="rId2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4.png"/><Relationship Id="rId7" Type="http://schemas.openxmlformats.org/officeDocument/2006/relationships/hyperlink" Target="https://www.digitalocean.com/" TargetMode="External"/><Relationship Id="rId2" Type="http://schemas.openxmlformats.org/officeDocument/2006/relationships/image" Target="../media/image33.png"/><Relationship Id="rId1" Type="http://schemas.openxmlformats.org/officeDocument/2006/relationships/slideLayout" Target="../slideLayouts/slideLayout13.xml"/><Relationship Id="rId6" Type="http://schemas.openxmlformats.org/officeDocument/2006/relationships/image" Target="../media/image35.jpeg"/><Relationship Id="rId5" Type="http://schemas.openxmlformats.org/officeDocument/2006/relationships/hyperlink" Target="https://github.com/warwickdatascience/beginners-python/blob/master/session_three/session_three_filled_template.ipynb" TargetMode="External"/><Relationship Id="rId4" Type="http://schemas.openxmlformats.org/officeDocument/2006/relationships/hyperlink" Target="https://colab.research.google.com/github/warwickdatascience/beginners-python/blob/master/session_three/session_three_blank_template.ipynb"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38.jpg"/><Relationship Id="rId2" Type="http://schemas.openxmlformats.org/officeDocument/2006/relationships/image" Target="../media/image50.png"/><Relationship Id="rId1" Type="http://schemas.openxmlformats.org/officeDocument/2006/relationships/slideLayout" Target="../slideLayouts/slideLayout23.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2.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38.jpg"/><Relationship Id="rId2" Type="http://schemas.openxmlformats.org/officeDocument/2006/relationships/image" Target="../media/image55.png"/><Relationship Id="rId1" Type="http://schemas.openxmlformats.org/officeDocument/2006/relationships/slideLayout" Target="../slideLayouts/slideLayout23.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3.xml"/><Relationship Id="rId4" Type="http://schemas.openxmlformats.org/officeDocument/2006/relationships/image" Target="../media/image38.jpg"/></Relationships>
</file>

<file path=ppt/slides/_rels/slide1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3.xml"/><Relationship Id="rId5" Type="http://schemas.openxmlformats.org/officeDocument/2006/relationships/image" Target="../media/image38.jpg"/><Relationship Id="rId4" Type="http://schemas.openxmlformats.org/officeDocument/2006/relationships/image" Target="../media/image64.png"/></Relationships>
</file>

<file path=ppt/slides/_rels/slide15.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65.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66.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3.xml"/><Relationship Id="rId4" Type="http://schemas.openxmlformats.org/officeDocument/2006/relationships/image" Target="../media/image38.jpg"/></Relationships>
</file>

<file path=ppt/slides/_rels/slide18.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69.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70.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pn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71.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9.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40.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41.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3.xml"/><Relationship Id="rId4" Type="http://schemas.openxmlformats.org/officeDocument/2006/relationships/image" Target="../media/image38.jpg"/></Relationships>
</file>

<file path=ppt/slides/_rels/slide7.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3.xml"/><Relationship Id="rId5" Type="http://schemas.openxmlformats.org/officeDocument/2006/relationships/image" Target="../media/image38.jpg"/><Relationship Id="rId4" Type="http://schemas.openxmlformats.org/officeDocument/2006/relationships/image" Target="../media/image46.png"/></Relationships>
</file>

<file path=ppt/slides/_rels/slide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3.xml"/><Relationship Id="rId5" Type="http://schemas.openxmlformats.org/officeDocument/2006/relationships/image" Target="../media/image38.jpg"/><Relationship Id="rId4" Type="http://schemas.openxmlformats.org/officeDocument/2006/relationships/image" Target="../media/image4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CB304-3A01-0040-A35A-B50918C22C95}"/>
              </a:ext>
            </a:extLst>
          </p:cNvPr>
          <p:cNvSpPr>
            <a:spLocks noGrp="1"/>
          </p:cNvSpPr>
          <p:nvPr>
            <p:ph type="title"/>
          </p:nvPr>
        </p:nvSpPr>
        <p:spPr/>
        <p:txBody>
          <a:bodyPr/>
          <a:lstStyle/>
          <a:p>
            <a:r>
              <a:rPr lang="en-GB" dirty="0"/>
              <a:t>Beginner’s Python – Session Three</a:t>
            </a:r>
            <a:endParaRPr lang="en-US" dirty="0"/>
          </a:p>
        </p:txBody>
      </p:sp>
      <p:sp>
        <p:nvSpPr>
          <p:cNvPr id="11" name="Text Placeholder 2">
            <a:extLst>
              <a:ext uri="{FF2B5EF4-FFF2-40B4-BE49-F238E27FC236}">
                <a16:creationId xmlns:a16="http://schemas.microsoft.com/office/drawing/2014/main" id="{D75FE35F-6305-4224-8B14-716F3BEFF61B}"/>
              </a:ext>
            </a:extLst>
          </p:cNvPr>
          <p:cNvSpPr txBox="1">
            <a:spLocks/>
          </p:cNvSpPr>
          <p:nvPr/>
        </p:nvSpPr>
        <p:spPr>
          <a:xfrm>
            <a:off x="216001" y="2571750"/>
            <a:ext cx="6480000" cy="190800"/>
          </a:xfrm>
          <a:prstGeom prst="rect">
            <a:avLst/>
          </a:prstGeom>
        </p:spPr>
        <p:txBody>
          <a:bodyPr vert="horz"/>
          <a:lstStyle>
            <a:lvl1pPr marL="0" indent="0" algn="l" defTabSz="457200" rtl="0" eaLnBrk="1" latinLnBrk="0" hangingPunct="1">
              <a:lnSpc>
                <a:spcPts val="1100"/>
              </a:lnSpc>
              <a:spcBef>
                <a:spcPts val="0"/>
              </a:spcBef>
              <a:buFont typeface="Arial"/>
              <a:buNone/>
              <a:defRPr sz="1400" b="1" kern="1200">
                <a:solidFill>
                  <a:schemeClr val="tx1"/>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t>Warwick Data Science Society</a:t>
            </a:r>
          </a:p>
        </p:txBody>
      </p:sp>
      <p:sp>
        <p:nvSpPr>
          <p:cNvPr id="12" name="TextBox 11">
            <a:extLst>
              <a:ext uri="{FF2B5EF4-FFF2-40B4-BE49-F238E27FC236}">
                <a16:creationId xmlns:a16="http://schemas.microsoft.com/office/drawing/2014/main" id="{E47075BB-DED8-4B33-93DC-5C7D1AACB146}"/>
              </a:ext>
            </a:extLst>
          </p:cNvPr>
          <p:cNvSpPr txBox="1"/>
          <p:nvPr/>
        </p:nvSpPr>
        <p:spPr>
          <a:xfrm>
            <a:off x="7712869" y="2486998"/>
            <a:ext cx="1321594" cy="246221"/>
          </a:xfrm>
          <a:prstGeom prst="rect">
            <a:avLst/>
          </a:prstGeom>
          <a:noFill/>
        </p:spPr>
        <p:txBody>
          <a:bodyPr wrap="square" rtlCol="0" anchor="ctr">
            <a:spAutoFit/>
          </a:bodyPr>
          <a:lstStyle/>
          <a:p>
            <a:pPr algn="ctr"/>
            <a:r>
              <a:rPr lang="en-GB" sz="1000" b="1" dirty="0"/>
              <a:t>Filled Template</a:t>
            </a:r>
          </a:p>
        </p:txBody>
      </p:sp>
      <p:pic>
        <p:nvPicPr>
          <p:cNvPr id="13" name="Picture 2" descr="Show notebooks in Drive">
            <a:extLst>
              <a:ext uri="{FF2B5EF4-FFF2-40B4-BE49-F238E27FC236}">
                <a16:creationId xmlns:a16="http://schemas.microsoft.com/office/drawing/2014/main" id="{65C7E102-78F6-4D0F-B5B1-B10926654A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098" b="19189"/>
          <a:stretch/>
        </p:blipFill>
        <p:spPr bwMode="auto">
          <a:xfrm>
            <a:off x="6490781" y="1764352"/>
            <a:ext cx="1102308" cy="68027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30CE91E-20FB-4D66-BAA1-0ADDA23BE7E5}"/>
              </a:ext>
            </a:extLst>
          </p:cNvPr>
          <p:cNvSpPr txBox="1"/>
          <p:nvPr/>
        </p:nvSpPr>
        <p:spPr>
          <a:xfrm>
            <a:off x="6386573" y="2486998"/>
            <a:ext cx="1321594" cy="246221"/>
          </a:xfrm>
          <a:prstGeom prst="rect">
            <a:avLst/>
          </a:prstGeom>
          <a:noFill/>
        </p:spPr>
        <p:txBody>
          <a:bodyPr wrap="square" rtlCol="0" anchor="ctr">
            <a:spAutoFit/>
          </a:bodyPr>
          <a:lstStyle/>
          <a:p>
            <a:pPr algn="ctr"/>
            <a:r>
              <a:rPr lang="en-GB" sz="1000" b="1" dirty="0"/>
              <a:t>Blank Template</a:t>
            </a:r>
          </a:p>
        </p:txBody>
      </p:sp>
      <p:pic>
        <p:nvPicPr>
          <p:cNvPr id="15" name="Picture 4" descr="File:Jupyter logo.svg - Wikimedia Commons">
            <a:extLst>
              <a:ext uri="{FF2B5EF4-FFF2-40B4-BE49-F238E27FC236}">
                <a16:creationId xmlns:a16="http://schemas.microsoft.com/office/drawing/2014/main" id="{20E7719E-21A0-4E02-B546-4AD33073B4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6802" y="1718983"/>
            <a:ext cx="649026" cy="752359"/>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hlinkClick r:id="rId4"/>
            <a:extLst>
              <a:ext uri="{FF2B5EF4-FFF2-40B4-BE49-F238E27FC236}">
                <a16:creationId xmlns:a16="http://schemas.microsoft.com/office/drawing/2014/main" id="{A53FDFA0-1D31-45CA-9EB5-3D2007B9D7D6}"/>
              </a:ext>
            </a:extLst>
          </p:cNvPr>
          <p:cNvSpPr/>
          <p:nvPr/>
        </p:nvSpPr>
        <p:spPr>
          <a:xfrm>
            <a:off x="6445624"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endParaRPr>
          </a:p>
        </p:txBody>
      </p:sp>
      <p:sp>
        <p:nvSpPr>
          <p:cNvPr id="17" name="Rectangle 16">
            <a:hlinkClick r:id="rId5"/>
            <a:extLst>
              <a:ext uri="{FF2B5EF4-FFF2-40B4-BE49-F238E27FC236}">
                <a16:creationId xmlns:a16="http://schemas.microsoft.com/office/drawing/2014/main" id="{9594B38C-AAB2-4FBA-B5AA-06960BFD31A1}"/>
              </a:ext>
            </a:extLst>
          </p:cNvPr>
          <p:cNvSpPr/>
          <p:nvPr/>
        </p:nvSpPr>
        <p:spPr>
          <a:xfrm>
            <a:off x="7778179" y="1585681"/>
            <a:ext cx="1186272" cy="117686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n>
                <a:solidFill>
                  <a:schemeClr val="tx1"/>
                </a:solidFill>
              </a:ln>
              <a:noFill/>
            </a:endParaRPr>
          </a:p>
        </p:txBody>
      </p:sp>
      <p:pic>
        <p:nvPicPr>
          <p:cNvPr id="10" name="Picture 2" descr="photo of outer space">
            <a:extLst>
              <a:ext uri="{FF2B5EF4-FFF2-40B4-BE49-F238E27FC236}">
                <a16:creationId xmlns:a16="http://schemas.microsoft.com/office/drawing/2014/main" id="{41F9E47F-89D0-434E-A2F6-F5E1E254BA0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3528" b="41523"/>
          <a:stretch/>
        </p:blipFill>
        <p:spPr bwMode="auto">
          <a:xfrm>
            <a:off x="238757" y="2941219"/>
            <a:ext cx="8689242" cy="20196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A picture containing drawing, light, plate&#10;&#10;Description automatically generated">
            <a:hlinkClick r:id="rId7"/>
            <a:extLst>
              <a:ext uri="{FF2B5EF4-FFF2-40B4-BE49-F238E27FC236}">
                <a16:creationId xmlns:a16="http://schemas.microsoft.com/office/drawing/2014/main" id="{CFC8FC99-D3CB-47A2-B291-0746CB58C7F0}"/>
              </a:ext>
            </a:extLst>
          </p:cNvPr>
          <p:cNvPicPr>
            <a:picLocks noChangeAspect="1"/>
          </p:cNvPicPr>
          <p:nvPr/>
        </p:nvPicPr>
        <p:blipFill>
          <a:blip r:embed="rId8"/>
          <a:stretch>
            <a:fillRect/>
          </a:stretch>
        </p:blipFill>
        <p:spPr>
          <a:xfrm>
            <a:off x="6498567" y="942188"/>
            <a:ext cx="2419199" cy="504000"/>
          </a:xfrm>
          <a:prstGeom prst="rect">
            <a:avLst/>
          </a:prstGeom>
        </p:spPr>
      </p:pic>
    </p:spTree>
    <p:extLst>
      <p:ext uri="{BB962C8B-B14F-4D97-AF65-F5344CB8AC3E}">
        <p14:creationId xmlns:p14="http://schemas.microsoft.com/office/powerpoint/2010/main" val="2052954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10</a:t>
            </a:fld>
            <a:endParaRPr lang="en-GB"/>
          </a:p>
        </p:txBody>
      </p:sp>
      <p:sp>
        <p:nvSpPr>
          <p:cNvPr id="8" name="Text Placeholder 2">
            <a:extLst>
              <a:ext uri="{FF2B5EF4-FFF2-40B4-BE49-F238E27FC236}">
                <a16:creationId xmlns:a16="http://schemas.microsoft.com/office/drawing/2014/main" id="{1826727D-6195-4004-A4B3-FFFA30B8772C}"/>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`not` simply turns True to False and vice versa</a:t>
            </a:r>
          </a:p>
          <a:p>
            <a:pPr marL="342900" indent="-342900">
              <a:buFont typeface="Arial"/>
              <a:buChar char="•"/>
            </a:pPr>
            <a:r>
              <a:rPr lang="en-GB" sz="2000" dirty="0">
                <a:latin typeface="Arial"/>
                <a:cs typeface="Arial"/>
              </a:rPr>
              <a:t>It is easiest to see what `and` and `or` using what’s called a truth table</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Confusingly, unlike in everyday speech, x or y will be True when both x and y are True</a:t>
            </a:r>
          </a:p>
          <a:p>
            <a:pPr marL="342900" indent="-342900">
              <a:buFont typeface="Arial"/>
              <a:buChar char="•"/>
            </a:pPr>
            <a:r>
              <a:rPr lang="en-GB" sz="2000" dirty="0">
                <a:latin typeface="Arial"/>
                <a:cs typeface="Arial"/>
              </a:rPr>
              <a:t>There is a clever reason for this but for now it’s best to just accept and remember it </a:t>
            </a:r>
          </a:p>
        </p:txBody>
      </p:sp>
      <p:graphicFrame>
        <p:nvGraphicFramePr>
          <p:cNvPr id="12" name="Table 5">
            <a:extLst>
              <a:ext uri="{FF2B5EF4-FFF2-40B4-BE49-F238E27FC236}">
                <a16:creationId xmlns:a16="http://schemas.microsoft.com/office/drawing/2014/main" id="{D7DF4952-F316-4B43-B678-77F3A5431435}"/>
              </a:ext>
            </a:extLst>
          </p:cNvPr>
          <p:cNvGraphicFramePr>
            <a:graphicFrameLocks noGrp="1"/>
          </p:cNvGraphicFramePr>
          <p:nvPr>
            <p:extLst>
              <p:ext uri="{D42A27DB-BD31-4B8C-83A1-F6EECF244321}">
                <p14:modId xmlns:p14="http://schemas.microsoft.com/office/powerpoint/2010/main" val="1084650742"/>
              </p:ext>
            </p:extLst>
          </p:nvPr>
        </p:nvGraphicFramePr>
        <p:xfrm>
          <a:off x="1228760" y="1481814"/>
          <a:ext cx="6686480" cy="1872848"/>
        </p:xfrm>
        <a:graphic>
          <a:graphicData uri="http://schemas.openxmlformats.org/drawingml/2006/table">
            <a:tbl>
              <a:tblPr firstRow="1" bandRow="1">
                <a:tableStyleId>{5C22544A-7EE6-4342-B048-85BDC9FD1C3A}</a:tableStyleId>
              </a:tblPr>
              <a:tblGrid>
                <a:gridCol w="1671620">
                  <a:extLst>
                    <a:ext uri="{9D8B030D-6E8A-4147-A177-3AD203B41FA5}">
                      <a16:colId xmlns:a16="http://schemas.microsoft.com/office/drawing/2014/main" val="2326381081"/>
                    </a:ext>
                  </a:extLst>
                </a:gridCol>
                <a:gridCol w="1671620">
                  <a:extLst>
                    <a:ext uri="{9D8B030D-6E8A-4147-A177-3AD203B41FA5}">
                      <a16:colId xmlns:a16="http://schemas.microsoft.com/office/drawing/2014/main" val="273785243"/>
                    </a:ext>
                  </a:extLst>
                </a:gridCol>
                <a:gridCol w="1671620">
                  <a:extLst>
                    <a:ext uri="{9D8B030D-6E8A-4147-A177-3AD203B41FA5}">
                      <a16:colId xmlns:a16="http://schemas.microsoft.com/office/drawing/2014/main" val="3407948804"/>
                    </a:ext>
                  </a:extLst>
                </a:gridCol>
                <a:gridCol w="1671620">
                  <a:extLst>
                    <a:ext uri="{9D8B030D-6E8A-4147-A177-3AD203B41FA5}">
                      <a16:colId xmlns:a16="http://schemas.microsoft.com/office/drawing/2014/main" val="2964713962"/>
                    </a:ext>
                  </a:extLst>
                </a:gridCol>
              </a:tblGrid>
              <a:tr h="328422">
                <a:tc>
                  <a:txBody>
                    <a:bodyPr/>
                    <a:lstStyle/>
                    <a:p>
                      <a:pPr lvl="0" algn="ctr">
                        <a:buNone/>
                      </a:pPr>
                      <a:r>
                        <a:rPr lang="en-GB" sz="1600" dirty="0"/>
                        <a:t>x </a:t>
                      </a:r>
                      <a:endParaRPr lang="en-US" sz="1600" dirty="0"/>
                    </a:p>
                  </a:txBody>
                  <a:tcPr anchor="ctr"/>
                </a:tc>
                <a:tc>
                  <a:txBody>
                    <a:bodyPr/>
                    <a:lstStyle/>
                    <a:p>
                      <a:pPr lvl="0" algn="ctr">
                        <a:buNone/>
                      </a:pPr>
                      <a:r>
                        <a:rPr lang="en-US" sz="1600" dirty="0"/>
                        <a:t>y</a:t>
                      </a:r>
                    </a:p>
                  </a:txBody>
                  <a:tcPr anchor="ctr"/>
                </a:tc>
                <a:tc>
                  <a:txBody>
                    <a:bodyPr/>
                    <a:lstStyle/>
                    <a:p>
                      <a:pPr lvl="0" algn="ctr">
                        <a:buNone/>
                      </a:pPr>
                      <a:r>
                        <a:rPr lang="en-US" sz="1600" dirty="0"/>
                        <a:t>x and y</a:t>
                      </a:r>
                    </a:p>
                  </a:txBody>
                  <a:tcPr anchor="ctr"/>
                </a:tc>
                <a:tc>
                  <a:txBody>
                    <a:bodyPr/>
                    <a:lstStyle/>
                    <a:p>
                      <a:pPr algn="ctr"/>
                      <a:r>
                        <a:rPr lang="en-GB" sz="1600" dirty="0"/>
                        <a:t>x or y </a:t>
                      </a:r>
                    </a:p>
                  </a:txBody>
                  <a:tcPr anchor="ctr"/>
                </a:tc>
                <a:extLst>
                  <a:ext uri="{0D108BD9-81ED-4DB2-BD59-A6C34878D82A}">
                    <a16:rowId xmlns:a16="http://schemas.microsoft.com/office/drawing/2014/main" val="3136506423"/>
                  </a:ext>
                </a:extLst>
              </a:tr>
              <a:tr h="384392">
                <a:tc>
                  <a:txBody>
                    <a:bodyPr/>
                    <a:lstStyle/>
                    <a:p>
                      <a:pPr algn="ctr"/>
                      <a:r>
                        <a:rPr lang="en-GB" sz="1600" b="0" dirty="0"/>
                        <a:t>True</a:t>
                      </a:r>
                    </a:p>
                  </a:txBody>
                  <a:tcPr anchor="ctr"/>
                </a:tc>
                <a:tc>
                  <a:txBody>
                    <a:bodyPr/>
                    <a:lstStyle/>
                    <a:p>
                      <a:pPr algn="ctr"/>
                      <a:r>
                        <a:rPr lang="en-GB" sz="1600" b="0" dirty="0"/>
                        <a:t>True</a:t>
                      </a:r>
                    </a:p>
                  </a:txBody>
                  <a:tcPr anchor="ctr"/>
                </a:tc>
                <a:tc>
                  <a:txBody>
                    <a:bodyPr/>
                    <a:lstStyle/>
                    <a:p>
                      <a:pPr algn="ctr"/>
                      <a:r>
                        <a:rPr lang="en-GB" sz="1600" b="0" dirty="0"/>
                        <a:t>True</a:t>
                      </a:r>
                    </a:p>
                  </a:txBody>
                  <a:tcPr anchor="ctr"/>
                </a:tc>
                <a:tc>
                  <a:txBody>
                    <a:bodyPr/>
                    <a:lstStyle/>
                    <a:p>
                      <a:pPr algn="ctr"/>
                      <a:r>
                        <a:rPr lang="en-GB" sz="1600" dirty="0"/>
                        <a:t>True</a:t>
                      </a:r>
                    </a:p>
                  </a:txBody>
                  <a:tcPr anchor="ctr"/>
                </a:tc>
                <a:extLst>
                  <a:ext uri="{0D108BD9-81ED-4DB2-BD59-A6C34878D82A}">
                    <a16:rowId xmlns:a16="http://schemas.microsoft.com/office/drawing/2014/main" val="1525895240"/>
                  </a:ext>
                </a:extLst>
              </a:tr>
              <a:tr h="384392">
                <a:tc>
                  <a:txBody>
                    <a:bodyPr/>
                    <a:lstStyle/>
                    <a:p>
                      <a:pPr algn="ctr"/>
                      <a:r>
                        <a:rPr lang="en-GB" sz="1600" b="0" dirty="0"/>
                        <a:t>True</a:t>
                      </a:r>
                    </a:p>
                  </a:txBody>
                  <a:tcPr anchor="ctr"/>
                </a:tc>
                <a:tc>
                  <a:txBody>
                    <a:bodyPr/>
                    <a:lstStyle/>
                    <a:p>
                      <a:pPr algn="ctr"/>
                      <a:r>
                        <a:rPr lang="en-GB" sz="1600" b="0" dirty="0"/>
                        <a:t>False</a:t>
                      </a:r>
                    </a:p>
                  </a:txBody>
                  <a:tcPr anchor="ctr"/>
                </a:tc>
                <a:tc>
                  <a:txBody>
                    <a:bodyPr/>
                    <a:lstStyle/>
                    <a:p>
                      <a:pPr algn="ctr"/>
                      <a:r>
                        <a:rPr lang="en-GB" sz="1600" b="0" dirty="0"/>
                        <a:t>False</a:t>
                      </a:r>
                    </a:p>
                  </a:txBody>
                  <a:tcPr anchor="ctr"/>
                </a:tc>
                <a:tc>
                  <a:txBody>
                    <a:bodyPr/>
                    <a:lstStyle/>
                    <a:p>
                      <a:pPr algn="ctr"/>
                      <a:r>
                        <a:rPr lang="en-GB" sz="1600" dirty="0"/>
                        <a:t>True</a:t>
                      </a:r>
                    </a:p>
                  </a:txBody>
                  <a:tcPr anchor="ctr"/>
                </a:tc>
                <a:extLst>
                  <a:ext uri="{0D108BD9-81ED-4DB2-BD59-A6C34878D82A}">
                    <a16:rowId xmlns:a16="http://schemas.microsoft.com/office/drawing/2014/main" val="103072413"/>
                  </a:ext>
                </a:extLst>
              </a:tr>
              <a:tr h="384392">
                <a:tc>
                  <a:txBody>
                    <a:bodyPr/>
                    <a:lstStyle/>
                    <a:p>
                      <a:pPr lvl="0" algn="ctr">
                        <a:buNone/>
                      </a:pPr>
                      <a:r>
                        <a:rPr lang="en-GB" sz="1600" b="0" dirty="0"/>
                        <a:t>False</a:t>
                      </a:r>
                      <a:endParaRPr lang="en-US" sz="1600" b="0" dirty="0"/>
                    </a:p>
                  </a:txBody>
                  <a:tcPr anchor="ctr"/>
                </a:tc>
                <a:tc>
                  <a:txBody>
                    <a:bodyPr/>
                    <a:lstStyle/>
                    <a:p>
                      <a:pPr lvl="0" algn="ctr">
                        <a:buNone/>
                      </a:pPr>
                      <a:r>
                        <a:rPr lang="en-US" sz="1600" b="0" dirty="0"/>
                        <a:t>True</a:t>
                      </a:r>
                    </a:p>
                  </a:txBody>
                  <a:tcPr anchor="ctr"/>
                </a:tc>
                <a:tc>
                  <a:txBody>
                    <a:bodyPr/>
                    <a:lstStyle/>
                    <a:p>
                      <a:pPr lvl="0" algn="ctr">
                        <a:buNone/>
                      </a:pPr>
                      <a:r>
                        <a:rPr lang="en-US" sz="1600" b="0" dirty="0"/>
                        <a:t>False</a:t>
                      </a:r>
                    </a:p>
                  </a:txBody>
                  <a:tcPr anchor="ctr"/>
                </a:tc>
                <a:tc>
                  <a:txBody>
                    <a:bodyPr/>
                    <a:lstStyle/>
                    <a:p>
                      <a:pPr algn="ctr"/>
                      <a:r>
                        <a:rPr lang="en-GB" sz="1600" dirty="0"/>
                        <a:t>True</a:t>
                      </a:r>
                    </a:p>
                  </a:txBody>
                  <a:tcPr anchor="ctr"/>
                </a:tc>
                <a:extLst>
                  <a:ext uri="{0D108BD9-81ED-4DB2-BD59-A6C34878D82A}">
                    <a16:rowId xmlns:a16="http://schemas.microsoft.com/office/drawing/2014/main" val="2609929214"/>
                  </a:ext>
                </a:extLst>
              </a:tr>
              <a:tr h="384392">
                <a:tc>
                  <a:txBody>
                    <a:bodyPr/>
                    <a:lstStyle/>
                    <a:p>
                      <a:pPr algn="ctr"/>
                      <a:r>
                        <a:rPr lang="en-GB" sz="1600" b="0" dirty="0"/>
                        <a:t>False</a:t>
                      </a:r>
                    </a:p>
                  </a:txBody>
                  <a:tcPr anchor="ctr"/>
                </a:tc>
                <a:tc>
                  <a:txBody>
                    <a:bodyPr/>
                    <a:lstStyle/>
                    <a:p>
                      <a:pPr algn="ctr"/>
                      <a:r>
                        <a:rPr lang="en-GB" sz="1600" b="0" dirty="0"/>
                        <a:t>False</a:t>
                      </a:r>
                    </a:p>
                  </a:txBody>
                  <a:tcPr anchor="ctr"/>
                </a:tc>
                <a:tc>
                  <a:txBody>
                    <a:bodyPr/>
                    <a:lstStyle/>
                    <a:p>
                      <a:pPr algn="ctr"/>
                      <a:r>
                        <a:rPr lang="en-GB" sz="1600" b="0" dirty="0"/>
                        <a:t>False</a:t>
                      </a:r>
                    </a:p>
                  </a:txBody>
                  <a:tcPr anchor="ctr"/>
                </a:tc>
                <a:tc>
                  <a:txBody>
                    <a:bodyPr/>
                    <a:lstStyle/>
                    <a:p>
                      <a:pPr algn="ctr"/>
                      <a:r>
                        <a:rPr lang="en-GB" sz="1600" dirty="0"/>
                        <a:t>False</a:t>
                      </a:r>
                    </a:p>
                  </a:txBody>
                  <a:tcPr anchor="ctr"/>
                </a:tc>
                <a:extLst>
                  <a:ext uri="{0D108BD9-81ED-4DB2-BD59-A6C34878D82A}">
                    <a16:rowId xmlns:a16="http://schemas.microsoft.com/office/drawing/2014/main" val="211410066"/>
                  </a:ext>
                </a:extLst>
              </a:tr>
            </a:tbl>
          </a:graphicData>
        </a:graphic>
      </p:graphicFrame>
      <p:pic>
        <p:nvPicPr>
          <p:cNvPr id="9" name="Picture 8" descr="A picture containing stool&#10;&#10;Description automatically generated">
            <a:extLst>
              <a:ext uri="{FF2B5EF4-FFF2-40B4-BE49-F238E27FC236}">
                <a16:creationId xmlns:a16="http://schemas.microsoft.com/office/drawing/2014/main" id="{5BFDB4AC-6439-4994-9018-A88C0534CA3E}"/>
              </a:ext>
            </a:extLst>
          </p:cNvPr>
          <p:cNvPicPr>
            <a:picLocks noChangeAspect="1"/>
          </p:cNvPicPr>
          <p:nvPr/>
        </p:nvPicPr>
        <p:blipFill>
          <a:blip r:embed="rId2"/>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518512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 Exercises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11</a:t>
            </a:fld>
            <a:endParaRPr lang="en-GB"/>
          </a:p>
        </p:txBody>
      </p:sp>
      <p:sp>
        <p:nvSpPr>
          <p:cNvPr id="8" name="Text Placeholder 2">
            <a:extLst>
              <a:ext uri="{FF2B5EF4-FFF2-40B4-BE49-F238E27FC236}">
                <a16:creationId xmlns:a16="http://schemas.microsoft.com/office/drawing/2014/main" id="{1826727D-6195-4004-A4B3-FFFA30B8772C}"/>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What do you think the following Boolean expressions will evaluate to? Make your guess then try them for yourself</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Create two Boolean expressions, one True and one False</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We can use brackets to compare multiple Boolean operators together. Remember start with the inner-most brackets first. Guess the value and then evaluate to check the following expressions</a:t>
            </a:r>
            <a:endParaRPr lang="en-GB" sz="2000" b="1" dirty="0">
              <a:latin typeface="Arial"/>
              <a:cs typeface="Arial"/>
            </a:endParaRPr>
          </a:p>
        </p:txBody>
      </p:sp>
      <p:pic>
        <p:nvPicPr>
          <p:cNvPr id="5" name="Picture 4">
            <a:extLst>
              <a:ext uri="{FF2B5EF4-FFF2-40B4-BE49-F238E27FC236}">
                <a16:creationId xmlns:a16="http://schemas.microsoft.com/office/drawing/2014/main" id="{6127D614-E8A5-45B3-A2AC-36746D5CB2BD}"/>
              </a:ext>
            </a:extLst>
          </p:cNvPr>
          <p:cNvPicPr>
            <a:picLocks noChangeAspect="1"/>
          </p:cNvPicPr>
          <p:nvPr/>
        </p:nvPicPr>
        <p:blipFill>
          <a:blip r:embed="rId2"/>
          <a:stretch>
            <a:fillRect/>
          </a:stretch>
        </p:blipFill>
        <p:spPr>
          <a:xfrm>
            <a:off x="714375" y="1626134"/>
            <a:ext cx="1866900" cy="476250"/>
          </a:xfrm>
          <a:prstGeom prst="rect">
            <a:avLst/>
          </a:prstGeom>
        </p:spPr>
      </p:pic>
      <p:pic>
        <p:nvPicPr>
          <p:cNvPr id="6" name="Picture 5">
            <a:extLst>
              <a:ext uri="{FF2B5EF4-FFF2-40B4-BE49-F238E27FC236}">
                <a16:creationId xmlns:a16="http://schemas.microsoft.com/office/drawing/2014/main" id="{9E38EFB3-24BC-4770-8A64-46473D9CEE44}"/>
              </a:ext>
            </a:extLst>
          </p:cNvPr>
          <p:cNvPicPr>
            <a:picLocks noChangeAspect="1"/>
          </p:cNvPicPr>
          <p:nvPr/>
        </p:nvPicPr>
        <p:blipFill>
          <a:blip r:embed="rId3"/>
          <a:stretch>
            <a:fillRect/>
          </a:stretch>
        </p:blipFill>
        <p:spPr>
          <a:xfrm>
            <a:off x="3105845" y="1526121"/>
            <a:ext cx="2438400" cy="638175"/>
          </a:xfrm>
          <a:prstGeom prst="rect">
            <a:avLst/>
          </a:prstGeom>
        </p:spPr>
      </p:pic>
      <p:pic>
        <p:nvPicPr>
          <p:cNvPr id="12" name="Picture 11">
            <a:extLst>
              <a:ext uri="{FF2B5EF4-FFF2-40B4-BE49-F238E27FC236}">
                <a16:creationId xmlns:a16="http://schemas.microsoft.com/office/drawing/2014/main" id="{BECD6EB2-D675-4B97-87CF-A50E555EAD07}"/>
              </a:ext>
            </a:extLst>
          </p:cNvPr>
          <p:cNvPicPr>
            <a:picLocks noChangeAspect="1"/>
          </p:cNvPicPr>
          <p:nvPr/>
        </p:nvPicPr>
        <p:blipFill>
          <a:blip r:embed="rId4"/>
          <a:stretch>
            <a:fillRect/>
          </a:stretch>
        </p:blipFill>
        <p:spPr>
          <a:xfrm>
            <a:off x="5926801" y="1488021"/>
            <a:ext cx="2590800" cy="676275"/>
          </a:xfrm>
          <a:prstGeom prst="rect">
            <a:avLst/>
          </a:prstGeom>
        </p:spPr>
      </p:pic>
      <p:pic>
        <p:nvPicPr>
          <p:cNvPr id="13" name="Picture 12">
            <a:extLst>
              <a:ext uri="{FF2B5EF4-FFF2-40B4-BE49-F238E27FC236}">
                <a16:creationId xmlns:a16="http://schemas.microsoft.com/office/drawing/2014/main" id="{00C06863-FC60-4A1B-8B44-549253953BA6}"/>
              </a:ext>
            </a:extLst>
          </p:cNvPr>
          <p:cNvPicPr>
            <a:picLocks noChangeAspect="1"/>
          </p:cNvPicPr>
          <p:nvPr/>
        </p:nvPicPr>
        <p:blipFill rotWithShape="1">
          <a:blip r:embed="rId5"/>
          <a:srcRect b="48454"/>
          <a:stretch/>
        </p:blipFill>
        <p:spPr>
          <a:xfrm>
            <a:off x="1134274" y="4139481"/>
            <a:ext cx="2600325" cy="476250"/>
          </a:xfrm>
          <a:prstGeom prst="rect">
            <a:avLst/>
          </a:prstGeom>
        </p:spPr>
      </p:pic>
      <p:pic>
        <p:nvPicPr>
          <p:cNvPr id="14" name="Picture 13">
            <a:extLst>
              <a:ext uri="{FF2B5EF4-FFF2-40B4-BE49-F238E27FC236}">
                <a16:creationId xmlns:a16="http://schemas.microsoft.com/office/drawing/2014/main" id="{FE59A623-E469-425F-B419-11BFDC2896D2}"/>
              </a:ext>
            </a:extLst>
          </p:cNvPr>
          <p:cNvPicPr>
            <a:picLocks noChangeAspect="1"/>
          </p:cNvPicPr>
          <p:nvPr/>
        </p:nvPicPr>
        <p:blipFill>
          <a:blip r:embed="rId6"/>
          <a:stretch>
            <a:fillRect/>
          </a:stretch>
        </p:blipFill>
        <p:spPr>
          <a:xfrm>
            <a:off x="4531780" y="4091856"/>
            <a:ext cx="3467100" cy="523875"/>
          </a:xfrm>
          <a:prstGeom prst="rect">
            <a:avLst/>
          </a:prstGeom>
        </p:spPr>
      </p:pic>
      <p:pic>
        <p:nvPicPr>
          <p:cNvPr id="11" name="Picture 10" descr="A picture containing stool&#10;&#10;Description automatically generated">
            <a:extLst>
              <a:ext uri="{FF2B5EF4-FFF2-40B4-BE49-F238E27FC236}">
                <a16:creationId xmlns:a16="http://schemas.microsoft.com/office/drawing/2014/main" id="{77826E6F-AA35-4640-91A6-B7A3CD62DF9C}"/>
              </a:ext>
            </a:extLst>
          </p:cNvPr>
          <p:cNvPicPr>
            <a:picLocks noChangeAspect="1"/>
          </p:cNvPicPr>
          <p:nvPr/>
        </p:nvPicPr>
        <p:blipFill>
          <a:blip r:embed="rId7"/>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98450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12</a:t>
            </a:fld>
            <a:endParaRPr lang="en-GB"/>
          </a:p>
        </p:txBody>
      </p:sp>
      <p:pic>
        <p:nvPicPr>
          <p:cNvPr id="3" name="Picture 2">
            <a:extLst>
              <a:ext uri="{FF2B5EF4-FFF2-40B4-BE49-F238E27FC236}">
                <a16:creationId xmlns:a16="http://schemas.microsoft.com/office/drawing/2014/main" id="{6A1E60FC-B5A8-4C44-B551-BC61945E1F63}"/>
              </a:ext>
            </a:extLst>
          </p:cNvPr>
          <p:cNvPicPr>
            <a:picLocks noChangeAspect="1"/>
          </p:cNvPicPr>
          <p:nvPr/>
        </p:nvPicPr>
        <p:blipFill>
          <a:blip r:embed="rId2"/>
          <a:stretch>
            <a:fillRect/>
          </a:stretch>
        </p:blipFill>
        <p:spPr>
          <a:xfrm>
            <a:off x="882940" y="1096244"/>
            <a:ext cx="1838325" cy="962025"/>
          </a:xfrm>
          <a:prstGeom prst="rect">
            <a:avLst/>
          </a:prstGeom>
        </p:spPr>
      </p:pic>
      <p:pic>
        <p:nvPicPr>
          <p:cNvPr id="9" name="Picture 8">
            <a:extLst>
              <a:ext uri="{FF2B5EF4-FFF2-40B4-BE49-F238E27FC236}">
                <a16:creationId xmlns:a16="http://schemas.microsoft.com/office/drawing/2014/main" id="{68FC6DBC-8356-4AEA-92E0-3D6E4459B09B}"/>
              </a:ext>
            </a:extLst>
          </p:cNvPr>
          <p:cNvPicPr>
            <a:picLocks noChangeAspect="1"/>
          </p:cNvPicPr>
          <p:nvPr/>
        </p:nvPicPr>
        <p:blipFill>
          <a:blip r:embed="rId3"/>
          <a:stretch>
            <a:fillRect/>
          </a:stretch>
        </p:blipFill>
        <p:spPr>
          <a:xfrm>
            <a:off x="3177451" y="996230"/>
            <a:ext cx="2400300" cy="1162050"/>
          </a:xfrm>
          <a:prstGeom prst="rect">
            <a:avLst/>
          </a:prstGeom>
        </p:spPr>
      </p:pic>
      <p:pic>
        <p:nvPicPr>
          <p:cNvPr id="10" name="Picture 9">
            <a:extLst>
              <a:ext uri="{FF2B5EF4-FFF2-40B4-BE49-F238E27FC236}">
                <a16:creationId xmlns:a16="http://schemas.microsoft.com/office/drawing/2014/main" id="{75445314-8D3B-46A4-B690-28FE34B643F5}"/>
              </a:ext>
            </a:extLst>
          </p:cNvPr>
          <p:cNvPicPr>
            <a:picLocks noChangeAspect="1"/>
          </p:cNvPicPr>
          <p:nvPr/>
        </p:nvPicPr>
        <p:blipFill>
          <a:blip r:embed="rId4"/>
          <a:stretch>
            <a:fillRect/>
          </a:stretch>
        </p:blipFill>
        <p:spPr>
          <a:xfrm>
            <a:off x="6005547" y="858118"/>
            <a:ext cx="2686050" cy="1438275"/>
          </a:xfrm>
          <a:prstGeom prst="rect">
            <a:avLst/>
          </a:prstGeom>
        </p:spPr>
      </p:pic>
      <p:sp>
        <p:nvSpPr>
          <p:cNvPr id="15" name="Text Placeholder 2">
            <a:extLst>
              <a:ext uri="{FF2B5EF4-FFF2-40B4-BE49-F238E27FC236}">
                <a16:creationId xmlns:a16="http://schemas.microsoft.com/office/drawing/2014/main" id="{C1AB257F-27C3-46AC-883A-2C3A9958525A}"/>
              </a:ext>
            </a:extLst>
          </p:cNvPr>
          <p:cNvSpPr txBox="1">
            <a:spLocks/>
          </p:cNvSpPr>
          <p:nvPr/>
        </p:nvSpPr>
        <p:spPr>
          <a:xfrm>
            <a:off x="237061" y="2744637"/>
            <a:ext cx="8589439" cy="1853646"/>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There are obviously infinitely many solutions to this but here are two:</a:t>
            </a:r>
            <a:endParaRPr lang="en-GB" sz="2000" b="1" dirty="0">
              <a:latin typeface="Arial"/>
              <a:cs typeface="Arial"/>
            </a:endParaRPr>
          </a:p>
        </p:txBody>
      </p:sp>
      <p:pic>
        <p:nvPicPr>
          <p:cNvPr id="11" name="Picture 10">
            <a:extLst>
              <a:ext uri="{FF2B5EF4-FFF2-40B4-BE49-F238E27FC236}">
                <a16:creationId xmlns:a16="http://schemas.microsoft.com/office/drawing/2014/main" id="{6CE173D2-F500-424D-9DBB-E355EF722BF0}"/>
              </a:ext>
            </a:extLst>
          </p:cNvPr>
          <p:cNvPicPr>
            <a:picLocks noChangeAspect="1"/>
          </p:cNvPicPr>
          <p:nvPr/>
        </p:nvPicPr>
        <p:blipFill>
          <a:blip r:embed="rId5"/>
          <a:stretch>
            <a:fillRect/>
          </a:stretch>
        </p:blipFill>
        <p:spPr>
          <a:xfrm>
            <a:off x="1329502" y="3425712"/>
            <a:ext cx="2466975" cy="952500"/>
          </a:xfrm>
          <a:prstGeom prst="rect">
            <a:avLst/>
          </a:prstGeom>
        </p:spPr>
      </p:pic>
      <p:pic>
        <p:nvPicPr>
          <p:cNvPr id="16" name="Picture 15">
            <a:extLst>
              <a:ext uri="{FF2B5EF4-FFF2-40B4-BE49-F238E27FC236}">
                <a16:creationId xmlns:a16="http://schemas.microsoft.com/office/drawing/2014/main" id="{793F7FC5-F51D-45D6-B425-5B4D629B93BB}"/>
              </a:ext>
            </a:extLst>
          </p:cNvPr>
          <p:cNvPicPr>
            <a:picLocks noChangeAspect="1"/>
          </p:cNvPicPr>
          <p:nvPr/>
        </p:nvPicPr>
        <p:blipFill>
          <a:blip r:embed="rId6"/>
          <a:stretch>
            <a:fillRect/>
          </a:stretch>
        </p:blipFill>
        <p:spPr>
          <a:xfrm>
            <a:off x="5358988" y="3403716"/>
            <a:ext cx="1905000" cy="962025"/>
          </a:xfrm>
          <a:prstGeom prst="rect">
            <a:avLst/>
          </a:prstGeom>
        </p:spPr>
      </p:pic>
      <p:pic>
        <p:nvPicPr>
          <p:cNvPr id="12" name="Picture 11" descr="A picture containing stool&#10;&#10;Description automatically generated">
            <a:extLst>
              <a:ext uri="{FF2B5EF4-FFF2-40B4-BE49-F238E27FC236}">
                <a16:creationId xmlns:a16="http://schemas.microsoft.com/office/drawing/2014/main" id="{C83B8C28-2B59-4050-A4BB-5D3587C596DC}"/>
              </a:ext>
            </a:extLst>
          </p:cNvPr>
          <p:cNvPicPr>
            <a:picLocks noChangeAspect="1"/>
          </p:cNvPicPr>
          <p:nvPr/>
        </p:nvPicPr>
        <p:blipFill>
          <a:blip r:embed="rId7"/>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769609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Flow—If Statements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13</a:t>
            </a:fld>
            <a:endParaRPr lang="en-GB"/>
          </a:p>
        </p:txBody>
      </p:sp>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add logic to our code using `if` statements</a:t>
            </a:r>
          </a:p>
          <a:p>
            <a:pPr marL="342900" indent="-342900">
              <a:buFont typeface="Arial"/>
              <a:buChar char="•"/>
            </a:pPr>
            <a:r>
              <a:rPr lang="en-GB" sz="2000" dirty="0">
                <a:latin typeface="Arial"/>
                <a:cs typeface="Arial"/>
              </a:rPr>
              <a:t>These accept a Boolean value (likely a comparison or Boolean expression) and run code only if it is `True`</a:t>
            </a:r>
          </a:p>
          <a:p>
            <a:pPr marL="342900" indent="-342900">
              <a:buFont typeface="Arial"/>
              <a:buChar char="•"/>
            </a:pPr>
            <a:r>
              <a:rPr lang="en-GB" sz="2000" dirty="0">
                <a:latin typeface="Arial"/>
                <a:cs typeface="Arial"/>
              </a:rPr>
              <a:t>We write an `if` statement by using the `if` keyword, followed by our condition and a semi-colon</a:t>
            </a:r>
          </a:p>
          <a:p>
            <a:pPr marL="342900" indent="-342900">
              <a:buFont typeface="Arial"/>
              <a:buChar char="•"/>
            </a:pPr>
            <a:r>
              <a:rPr lang="en-GB" sz="2000" dirty="0">
                <a:latin typeface="Arial"/>
                <a:cs typeface="Arial"/>
              </a:rPr>
              <a:t>We then indent any lines of code that should only be ran if the condition is True. We unindent to end the `if` statement</a:t>
            </a:r>
          </a:p>
        </p:txBody>
      </p:sp>
      <p:pic>
        <p:nvPicPr>
          <p:cNvPr id="3" name="Picture 2">
            <a:extLst>
              <a:ext uri="{FF2B5EF4-FFF2-40B4-BE49-F238E27FC236}">
                <a16:creationId xmlns:a16="http://schemas.microsoft.com/office/drawing/2014/main" id="{FB566B3B-E315-4338-91F5-92DCEB8634F2}"/>
              </a:ext>
            </a:extLst>
          </p:cNvPr>
          <p:cNvPicPr>
            <a:picLocks noChangeAspect="1"/>
          </p:cNvPicPr>
          <p:nvPr/>
        </p:nvPicPr>
        <p:blipFill>
          <a:blip r:embed="rId2"/>
          <a:stretch>
            <a:fillRect/>
          </a:stretch>
        </p:blipFill>
        <p:spPr>
          <a:xfrm>
            <a:off x="1059452" y="3175039"/>
            <a:ext cx="3107600" cy="1553800"/>
          </a:xfrm>
          <a:prstGeom prst="rect">
            <a:avLst/>
          </a:prstGeom>
        </p:spPr>
      </p:pic>
      <p:pic>
        <p:nvPicPr>
          <p:cNvPr id="5" name="Picture 4">
            <a:extLst>
              <a:ext uri="{FF2B5EF4-FFF2-40B4-BE49-F238E27FC236}">
                <a16:creationId xmlns:a16="http://schemas.microsoft.com/office/drawing/2014/main" id="{4D811B52-9A1B-4493-8D83-5DCE2FA79517}"/>
              </a:ext>
            </a:extLst>
          </p:cNvPr>
          <p:cNvPicPr>
            <a:picLocks noChangeAspect="1"/>
          </p:cNvPicPr>
          <p:nvPr/>
        </p:nvPicPr>
        <p:blipFill>
          <a:blip r:embed="rId3"/>
          <a:stretch>
            <a:fillRect/>
          </a:stretch>
        </p:blipFill>
        <p:spPr>
          <a:xfrm>
            <a:off x="4864750" y="3175039"/>
            <a:ext cx="3219798" cy="1423244"/>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7AA0D331-7732-4117-922D-0228E548BC9E}"/>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896125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a:t>
            </a:r>
            <a:r>
              <a:rPr lang="en-GB" dirty="0" err="1">
                <a:latin typeface="Arial"/>
                <a:cs typeface="Arial"/>
              </a:rPr>
              <a:t>Elif</a:t>
            </a:r>
            <a:r>
              <a:rPr lang="en-GB" dirty="0">
                <a:latin typeface="Arial"/>
                <a:cs typeface="Arial"/>
              </a:rPr>
              <a:t> Statements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14</a:t>
            </a:fld>
            <a:endParaRPr lang="en-GB"/>
          </a:p>
        </p:txBody>
      </p:sp>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Perhaps we have more than one case we wish to check</a:t>
            </a:r>
          </a:p>
          <a:p>
            <a:pPr marL="342900" indent="-342900">
              <a:buFont typeface="Arial"/>
              <a:buChar char="•"/>
            </a:pPr>
            <a:r>
              <a:rPr lang="en-GB" sz="2000" dirty="0">
                <a:latin typeface="Arial"/>
                <a:cs typeface="Arial"/>
              </a:rPr>
              <a:t>In this case we can follow the `if` statement with an `</a:t>
            </a:r>
            <a:r>
              <a:rPr lang="en-GB" sz="2000" dirty="0" err="1">
                <a:latin typeface="Arial"/>
                <a:cs typeface="Arial"/>
              </a:rPr>
              <a:t>elif</a:t>
            </a:r>
            <a:r>
              <a:rPr lang="en-GB" sz="2000" dirty="0">
                <a:latin typeface="Arial"/>
                <a:cs typeface="Arial"/>
              </a:rPr>
              <a:t>` statement</a:t>
            </a:r>
          </a:p>
          <a:p>
            <a:pPr marL="342900" indent="-342900">
              <a:buFont typeface="Arial"/>
              <a:buChar char="•"/>
            </a:pPr>
            <a:r>
              <a:rPr lang="en-GB" sz="2000" dirty="0">
                <a:latin typeface="Arial"/>
                <a:cs typeface="Arial"/>
              </a:rPr>
              <a:t>The syntax is the same (`</a:t>
            </a:r>
            <a:r>
              <a:rPr lang="en-GB" sz="2000" dirty="0" err="1">
                <a:latin typeface="Arial"/>
                <a:cs typeface="Arial"/>
              </a:rPr>
              <a:t>elif</a:t>
            </a:r>
            <a:r>
              <a:rPr lang="en-GB" sz="2000" dirty="0">
                <a:latin typeface="Arial"/>
                <a:cs typeface="Arial"/>
              </a:rPr>
              <a:t>`, condition, colon, indented block)</a:t>
            </a:r>
          </a:p>
          <a:p>
            <a:pPr marL="342900" indent="-342900">
              <a:buFont typeface="Arial"/>
              <a:buChar char="•"/>
            </a:pPr>
            <a:r>
              <a:rPr lang="en-GB" sz="2000" dirty="0">
                <a:latin typeface="Arial"/>
                <a:cs typeface="Arial"/>
              </a:rPr>
              <a:t>The `</a:t>
            </a:r>
            <a:r>
              <a:rPr lang="en-GB" sz="2000" dirty="0" err="1">
                <a:latin typeface="Arial"/>
                <a:cs typeface="Arial"/>
              </a:rPr>
              <a:t>elif</a:t>
            </a:r>
            <a:r>
              <a:rPr lang="en-GB" sz="2000" dirty="0">
                <a:latin typeface="Arial"/>
                <a:cs typeface="Arial"/>
              </a:rPr>
              <a:t>` statement will only run if the condition in the `if` statement was false</a:t>
            </a:r>
          </a:p>
        </p:txBody>
      </p:sp>
      <p:pic>
        <p:nvPicPr>
          <p:cNvPr id="17" name="Picture 16">
            <a:extLst>
              <a:ext uri="{FF2B5EF4-FFF2-40B4-BE49-F238E27FC236}">
                <a16:creationId xmlns:a16="http://schemas.microsoft.com/office/drawing/2014/main" id="{3841D7AD-8C98-4700-AFA5-88AC928C0F33}"/>
              </a:ext>
            </a:extLst>
          </p:cNvPr>
          <p:cNvPicPr>
            <a:picLocks noChangeAspect="1"/>
          </p:cNvPicPr>
          <p:nvPr/>
        </p:nvPicPr>
        <p:blipFill>
          <a:blip r:embed="rId2"/>
          <a:stretch>
            <a:fillRect/>
          </a:stretch>
        </p:blipFill>
        <p:spPr>
          <a:xfrm>
            <a:off x="714375" y="2571750"/>
            <a:ext cx="2341535" cy="1815036"/>
          </a:xfrm>
          <a:prstGeom prst="rect">
            <a:avLst/>
          </a:prstGeom>
        </p:spPr>
      </p:pic>
      <p:pic>
        <p:nvPicPr>
          <p:cNvPr id="18" name="Picture 17">
            <a:extLst>
              <a:ext uri="{FF2B5EF4-FFF2-40B4-BE49-F238E27FC236}">
                <a16:creationId xmlns:a16="http://schemas.microsoft.com/office/drawing/2014/main" id="{816E4340-C279-40B6-BB08-89FD740C1B81}"/>
              </a:ext>
            </a:extLst>
          </p:cNvPr>
          <p:cNvPicPr>
            <a:picLocks noChangeAspect="1"/>
          </p:cNvPicPr>
          <p:nvPr/>
        </p:nvPicPr>
        <p:blipFill>
          <a:blip r:embed="rId3"/>
          <a:stretch>
            <a:fillRect/>
          </a:stretch>
        </p:blipFill>
        <p:spPr>
          <a:xfrm>
            <a:off x="3401232" y="2571750"/>
            <a:ext cx="2341535" cy="1882956"/>
          </a:xfrm>
          <a:prstGeom prst="rect">
            <a:avLst/>
          </a:prstGeom>
        </p:spPr>
      </p:pic>
      <p:pic>
        <p:nvPicPr>
          <p:cNvPr id="19" name="Picture 18">
            <a:extLst>
              <a:ext uri="{FF2B5EF4-FFF2-40B4-BE49-F238E27FC236}">
                <a16:creationId xmlns:a16="http://schemas.microsoft.com/office/drawing/2014/main" id="{8A122822-0C62-41C7-9FFB-AE5EB49190C1}"/>
              </a:ext>
            </a:extLst>
          </p:cNvPr>
          <p:cNvPicPr>
            <a:picLocks noChangeAspect="1"/>
          </p:cNvPicPr>
          <p:nvPr/>
        </p:nvPicPr>
        <p:blipFill>
          <a:blip r:embed="rId4"/>
          <a:stretch>
            <a:fillRect/>
          </a:stretch>
        </p:blipFill>
        <p:spPr>
          <a:xfrm>
            <a:off x="6088089" y="2571750"/>
            <a:ext cx="2341535" cy="1711938"/>
          </a:xfrm>
          <a:prstGeom prst="rect">
            <a:avLst/>
          </a:prstGeom>
        </p:spPr>
      </p:pic>
      <p:pic>
        <p:nvPicPr>
          <p:cNvPr id="9" name="Picture 8" descr="A picture containing stool&#10;&#10;Description automatically generated">
            <a:extLst>
              <a:ext uri="{FF2B5EF4-FFF2-40B4-BE49-F238E27FC236}">
                <a16:creationId xmlns:a16="http://schemas.microsoft.com/office/drawing/2014/main" id="{CB5E7C7C-5FBB-4A36-A6B8-0E1FAA7BB6B4}"/>
              </a:ext>
            </a:extLst>
          </p:cNvPr>
          <p:cNvPicPr>
            <a:picLocks noChangeAspect="1"/>
          </p:cNvPicPr>
          <p:nvPr/>
        </p:nvPicPr>
        <p:blipFill>
          <a:blip r:embed="rId5"/>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790333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Flow—Else Statements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15</a:t>
            </a:fld>
            <a:endParaRPr lang="en-GB"/>
          </a:p>
        </p:txBody>
      </p:sp>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The last block we can include is an `else` statement</a:t>
            </a:r>
          </a:p>
          <a:p>
            <a:pPr marL="342900" indent="-342900">
              <a:buFont typeface="Arial"/>
              <a:buChar char="•"/>
            </a:pPr>
            <a:r>
              <a:rPr lang="en-GB" sz="2000" dirty="0">
                <a:latin typeface="Arial"/>
                <a:cs typeface="Arial"/>
              </a:rPr>
              <a:t>This will run only if every other `if` and `</a:t>
            </a:r>
            <a:r>
              <a:rPr lang="en-GB" sz="2000" dirty="0" err="1">
                <a:latin typeface="Arial"/>
                <a:cs typeface="Arial"/>
              </a:rPr>
              <a:t>elif</a:t>
            </a:r>
            <a:r>
              <a:rPr lang="en-GB" sz="2000" dirty="0">
                <a:latin typeface="Arial"/>
                <a:cs typeface="Arial"/>
              </a:rPr>
              <a:t>` statement was false</a:t>
            </a:r>
          </a:p>
          <a:p>
            <a:pPr marL="342900" indent="-342900">
              <a:buFont typeface="Arial"/>
              <a:buChar char="•"/>
            </a:pPr>
            <a:r>
              <a:rPr lang="en-GB" sz="2000" dirty="0">
                <a:latin typeface="Arial"/>
                <a:cs typeface="Arial"/>
              </a:rPr>
              <a:t>For this reasons, we don’t specify a condition</a:t>
            </a:r>
          </a:p>
          <a:p>
            <a:pPr marL="342900" indent="-342900">
              <a:buFont typeface="Arial"/>
              <a:buChar char="•"/>
            </a:pPr>
            <a:r>
              <a:rPr lang="en-GB" sz="2000" dirty="0">
                <a:latin typeface="Arial"/>
                <a:cs typeface="Arial"/>
              </a:rPr>
              <a:t>Think of this a default or backup case</a:t>
            </a:r>
          </a:p>
        </p:txBody>
      </p:sp>
      <p:pic>
        <p:nvPicPr>
          <p:cNvPr id="3" name="Picture 2">
            <a:extLst>
              <a:ext uri="{FF2B5EF4-FFF2-40B4-BE49-F238E27FC236}">
                <a16:creationId xmlns:a16="http://schemas.microsoft.com/office/drawing/2014/main" id="{9C272204-46B8-47F2-A717-42F1FB5F89A3}"/>
              </a:ext>
            </a:extLst>
          </p:cNvPr>
          <p:cNvPicPr>
            <a:picLocks noChangeAspect="1"/>
          </p:cNvPicPr>
          <p:nvPr/>
        </p:nvPicPr>
        <p:blipFill>
          <a:blip r:embed="rId2"/>
          <a:stretch>
            <a:fillRect/>
          </a:stretch>
        </p:blipFill>
        <p:spPr>
          <a:xfrm>
            <a:off x="708919" y="2284528"/>
            <a:ext cx="2247900" cy="2562225"/>
          </a:xfrm>
          <a:prstGeom prst="rect">
            <a:avLst/>
          </a:prstGeom>
        </p:spPr>
      </p:pic>
      <p:graphicFrame>
        <p:nvGraphicFramePr>
          <p:cNvPr id="10" name="Table 5">
            <a:extLst>
              <a:ext uri="{FF2B5EF4-FFF2-40B4-BE49-F238E27FC236}">
                <a16:creationId xmlns:a16="http://schemas.microsoft.com/office/drawing/2014/main" id="{FDBC0A04-D903-4B1D-9E30-29D49A5C8DA6}"/>
              </a:ext>
            </a:extLst>
          </p:cNvPr>
          <p:cNvGraphicFramePr>
            <a:graphicFrameLocks noGrp="1"/>
          </p:cNvGraphicFramePr>
          <p:nvPr>
            <p:extLst>
              <p:ext uri="{D42A27DB-BD31-4B8C-83A1-F6EECF244321}">
                <p14:modId xmlns:p14="http://schemas.microsoft.com/office/powerpoint/2010/main" val="2374677027"/>
              </p:ext>
            </p:extLst>
          </p:nvPr>
        </p:nvGraphicFramePr>
        <p:xfrm>
          <a:off x="3428677" y="2676457"/>
          <a:ext cx="4827621" cy="1746937"/>
        </p:xfrm>
        <a:graphic>
          <a:graphicData uri="http://schemas.openxmlformats.org/drawingml/2006/table">
            <a:tbl>
              <a:tblPr firstRow="1" bandRow="1">
                <a:tableStyleId>{5C22544A-7EE6-4342-B048-85BDC9FD1C3A}</a:tableStyleId>
              </a:tblPr>
              <a:tblGrid>
                <a:gridCol w="1609207">
                  <a:extLst>
                    <a:ext uri="{9D8B030D-6E8A-4147-A177-3AD203B41FA5}">
                      <a16:colId xmlns:a16="http://schemas.microsoft.com/office/drawing/2014/main" val="2326381081"/>
                    </a:ext>
                  </a:extLst>
                </a:gridCol>
                <a:gridCol w="1609207">
                  <a:extLst>
                    <a:ext uri="{9D8B030D-6E8A-4147-A177-3AD203B41FA5}">
                      <a16:colId xmlns:a16="http://schemas.microsoft.com/office/drawing/2014/main" val="273785243"/>
                    </a:ext>
                  </a:extLst>
                </a:gridCol>
                <a:gridCol w="1609207">
                  <a:extLst>
                    <a:ext uri="{9D8B030D-6E8A-4147-A177-3AD203B41FA5}">
                      <a16:colId xmlns:a16="http://schemas.microsoft.com/office/drawing/2014/main" val="179445230"/>
                    </a:ext>
                  </a:extLst>
                </a:gridCol>
              </a:tblGrid>
              <a:tr h="592182">
                <a:tc>
                  <a:txBody>
                    <a:bodyPr/>
                    <a:lstStyle/>
                    <a:p>
                      <a:pPr lvl="0" algn="ctr">
                        <a:buNone/>
                      </a:pPr>
                      <a:r>
                        <a:rPr lang="en-GB" sz="1600" dirty="0"/>
                        <a:t>Statement type</a:t>
                      </a:r>
                      <a:endParaRPr lang="en-US" sz="1600" dirty="0"/>
                    </a:p>
                  </a:txBody>
                  <a:tcPr/>
                </a:tc>
                <a:tc>
                  <a:txBody>
                    <a:bodyPr/>
                    <a:lstStyle/>
                    <a:p>
                      <a:pPr lvl="0" algn="ctr">
                        <a:buNone/>
                      </a:pPr>
                      <a:r>
                        <a:rPr lang="en-US" sz="1600" dirty="0"/>
                        <a:t>How many are allowed?</a:t>
                      </a:r>
                    </a:p>
                  </a:txBody>
                  <a:tcPr/>
                </a:tc>
                <a:tc>
                  <a:txBody>
                    <a:bodyPr/>
                    <a:lstStyle/>
                    <a:p>
                      <a:pPr lvl="0" algn="ctr">
                        <a:buNone/>
                      </a:pPr>
                      <a:r>
                        <a:rPr lang="en-US" sz="1600" dirty="0"/>
                        <a:t>Include a condition?</a:t>
                      </a:r>
                    </a:p>
                  </a:txBody>
                  <a:tcPr/>
                </a:tc>
                <a:extLst>
                  <a:ext uri="{0D108BD9-81ED-4DB2-BD59-A6C34878D82A}">
                    <a16:rowId xmlns:a16="http://schemas.microsoft.com/office/drawing/2014/main" val="3136506423"/>
                  </a:ext>
                </a:extLst>
              </a:tr>
              <a:tr h="387825">
                <a:tc>
                  <a:txBody>
                    <a:bodyPr/>
                    <a:lstStyle/>
                    <a:p>
                      <a:pPr algn="ctr"/>
                      <a:r>
                        <a:rPr lang="en-GB" sz="1600" b="0" dirty="0"/>
                        <a:t>if</a:t>
                      </a:r>
                    </a:p>
                  </a:txBody>
                  <a:tcPr anchor="ctr"/>
                </a:tc>
                <a:tc>
                  <a:txBody>
                    <a:bodyPr/>
                    <a:lstStyle/>
                    <a:p>
                      <a:pPr algn="ctr"/>
                      <a:r>
                        <a:rPr lang="en-GB" sz="1600" b="0" dirty="0"/>
                        <a:t>Exactly one</a:t>
                      </a:r>
                    </a:p>
                  </a:txBody>
                  <a:tcPr anchor="ctr"/>
                </a:tc>
                <a:tc>
                  <a:txBody>
                    <a:bodyPr/>
                    <a:lstStyle/>
                    <a:p>
                      <a:pPr algn="ctr"/>
                      <a:r>
                        <a:rPr lang="en-GB" sz="1600" b="0" dirty="0"/>
                        <a:t>Yes</a:t>
                      </a:r>
                    </a:p>
                  </a:txBody>
                  <a:tcPr anchor="ctr"/>
                </a:tc>
                <a:extLst>
                  <a:ext uri="{0D108BD9-81ED-4DB2-BD59-A6C34878D82A}">
                    <a16:rowId xmlns:a16="http://schemas.microsoft.com/office/drawing/2014/main" val="1525895240"/>
                  </a:ext>
                </a:extLst>
              </a:tr>
              <a:tr h="387825">
                <a:tc>
                  <a:txBody>
                    <a:bodyPr/>
                    <a:lstStyle/>
                    <a:p>
                      <a:pPr algn="ctr"/>
                      <a:r>
                        <a:rPr lang="en-GB" sz="1600" b="0" dirty="0" err="1"/>
                        <a:t>elif</a:t>
                      </a:r>
                      <a:endParaRPr lang="en-GB" sz="1600" b="0" dirty="0"/>
                    </a:p>
                  </a:txBody>
                  <a:tcPr anchor="ctr"/>
                </a:tc>
                <a:tc>
                  <a:txBody>
                    <a:bodyPr/>
                    <a:lstStyle/>
                    <a:p>
                      <a:pPr algn="ctr"/>
                      <a:r>
                        <a:rPr lang="en-GB" sz="1600" b="0" dirty="0"/>
                        <a:t>Any (or none)</a:t>
                      </a:r>
                    </a:p>
                  </a:txBody>
                  <a:tcPr anchor="ctr"/>
                </a:tc>
                <a:tc>
                  <a:txBody>
                    <a:bodyPr/>
                    <a:lstStyle/>
                    <a:p>
                      <a:pPr algn="ctr"/>
                      <a:r>
                        <a:rPr lang="en-GB" sz="1600" b="0" dirty="0"/>
                        <a:t>Yes</a:t>
                      </a:r>
                    </a:p>
                  </a:txBody>
                  <a:tcPr anchor="ctr"/>
                </a:tc>
                <a:extLst>
                  <a:ext uri="{0D108BD9-81ED-4DB2-BD59-A6C34878D82A}">
                    <a16:rowId xmlns:a16="http://schemas.microsoft.com/office/drawing/2014/main" val="103072413"/>
                  </a:ext>
                </a:extLst>
              </a:tr>
              <a:tr h="379105">
                <a:tc>
                  <a:txBody>
                    <a:bodyPr/>
                    <a:lstStyle/>
                    <a:p>
                      <a:pPr lvl="0" algn="ctr">
                        <a:buNone/>
                      </a:pPr>
                      <a:r>
                        <a:rPr lang="en-GB" sz="1600" b="0" dirty="0"/>
                        <a:t>else</a:t>
                      </a:r>
                      <a:endParaRPr lang="en-US" sz="1600" b="0" dirty="0"/>
                    </a:p>
                  </a:txBody>
                  <a:tcPr anchor="ctr"/>
                </a:tc>
                <a:tc>
                  <a:txBody>
                    <a:bodyPr/>
                    <a:lstStyle/>
                    <a:p>
                      <a:pPr lvl="0" algn="ctr">
                        <a:buNone/>
                      </a:pPr>
                      <a:r>
                        <a:rPr lang="en-US" sz="1600" b="0" dirty="0"/>
                        <a:t>One or none</a:t>
                      </a:r>
                    </a:p>
                  </a:txBody>
                  <a:tcPr anchor="ctr"/>
                </a:tc>
                <a:tc>
                  <a:txBody>
                    <a:bodyPr/>
                    <a:lstStyle/>
                    <a:p>
                      <a:pPr lvl="0" algn="ctr">
                        <a:buNone/>
                      </a:pPr>
                      <a:r>
                        <a:rPr lang="en-US" sz="1600" b="0" dirty="0"/>
                        <a:t>No</a:t>
                      </a:r>
                    </a:p>
                  </a:txBody>
                  <a:tcPr anchor="ctr"/>
                </a:tc>
                <a:extLst>
                  <a:ext uri="{0D108BD9-81ED-4DB2-BD59-A6C34878D82A}">
                    <a16:rowId xmlns:a16="http://schemas.microsoft.com/office/drawing/2014/main" val="2609929214"/>
                  </a:ext>
                </a:extLst>
              </a:tr>
            </a:tbl>
          </a:graphicData>
        </a:graphic>
      </p:graphicFrame>
      <p:sp>
        <p:nvSpPr>
          <p:cNvPr id="11" name="Text Placeholder 2">
            <a:extLst>
              <a:ext uri="{FF2B5EF4-FFF2-40B4-BE49-F238E27FC236}">
                <a16:creationId xmlns:a16="http://schemas.microsoft.com/office/drawing/2014/main" id="{ABFBFA84-B8DC-496D-A1E2-7E45DC3F5CAA}"/>
              </a:ext>
            </a:extLst>
          </p:cNvPr>
          <p:cNvSpPr txBox="1">
            <a:spLocks/>
          </p:cNvSpPr>
          <p:nvPr/>
        </p:nvSpPr>
        <p:spPr>
          <a:xfrm>
            <a:off x="3285376" y="2180805"/>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000" dirty="0">
                <a:latin typeface="Arial"/>
                <a:cs typeface="Arial"/>
              </a:rPr>
              <a:t>Summary:</a:t>
            </a:r>
          </a:p>
        </p:txBody>
      </p:sp>
      <p:pic>
        <p:nvPicPr>
          <p:cNvPr id="9" name="Picture 8" descr="A picture containing stool&#10;&#10;Description automatically generated">
            <a:extLst>
              <a:ext uri="{FF2B5EF4-FFF2-40B4-BE49-F238E27FC236}">
                <a16:creationId xmlns:a16="http://schemas.microsoft.com/office/drawing/2014/main" id="{FF5A6CF2-F593-49F3-8708-921748B32620}"/>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937498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16</a:t>
            </a:fld>
            <a:endParaRPr lang="en-GB"/>
          </a:p>
        </p:txBody>
      </p:sp>
      <p:sp>
        <p:nvSpPr>
          <p:cNvPr id="12" name="Text Placeholder 2">
            <a:extLst>
              <a:ext uri="{FF2B5EF4-FFF2-40B4-BE49-F238E27FC236}">
                <a16:creationId xmlns:a16="http://schemas.microsoft.com/office/drawing/2014/main" id="{36954058-9419-4F9C-B0F6-39EA030C3A55}"/>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Ask for the user’s age. If they are younger than 13 print “Child”, otherwise if they are younger than 20 print “Teen”, otherwise, if they are at least 60 print “Possibly retired”. Failing all these, print “Adult”</a:t>
            </a:r>
          </a:p>
          <a:p>
            <a:pPr marL="342900" indent="-342900">
              <a:buFont typeface="Arial"/>
              <a:buChar char="•"/>
            </a:pPr>
            <a:r>
              <a:rPr lang="en-GB" sz="2000" dirty="0">
                <a:latin typeface="Arial"/>
                <a:cs typeface="Arial"/>
              </a:rPr>
              <a:t>Create a random number between 1 and 10 using the following code:</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Ask the user to guess the number and print whether they were too low, too high, or bang on</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Ask the user for a decimal number and round it using the round() function. Print whether the number was rounded up, down, or not at all using control flow</a:t>
            </a:r>
            <a:endParaRPr lang="en-GB" sz="2000" b="1" dirty="0">
              <a:latin typeface="Arial"/>
              <a:cs typeface="Arial"/>
            </a:endParaRPr>
          </a:p>
        </p:txBody>
      </p:sp>
      <p:pic>
        <p:nvPicPr>
          <p:cNvPr id="5" name="Picture 4">
            <a:extLst>
              <a:ext uri="{FF2B5EF4-FFF2-40B4-BE49-F238E27FC236}">
                <a16:creationId xmlns:a16="http://schemas.microsoft.com/office/drawing/2014/main" id="{C97A733F-2C54-4FFF-A9D0-A5E1697B6F9E}"/>
              </a:ext>
            </a:extLst>
          </p:cNvPr>
          <p:cNvPicPr>
            <a:picLocks noChangeAspect="1"/>
          </p:cNvPicPr>
          <p:nvPr/>
        </p:nvPicPr>
        <p:blipFill>
          <a:blip r:embed="rId2"/>
          <a:stretch>
            <a:fillRect/>
          </a:stretch>
        </p:blipFill>
        <p:spPr>
          <a:xfrm>
            <a:off x="3033018" y="2030346"/>
            <a:ext cx="2807128" cy="561426"/>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84B82B7A-2D1F-40A6-8EE2-0880B38B6924}"/>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287260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Control Flow Puzzles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17</a:t>
            </a:fld>
            <a:endParaRPr lang="en-GB"/>
          </a:p>
        </p:txBody>
      </p:sp>
      <p:pic>
        <p:nvPicPr>
          <p:cNvPr id="6" name="Picture 5">
            <a:extLst>
              <a:ext uri="{FF2B5EF4-FFF2-40B4-BE49-F238E27FC236}">
                <a16:creationId xmlns:a16="http://schemas.microsoft.com/office/drawing/2014/main" id="{E70EEBB8-8FBF-415A-820E-D663FDD8B5D5}"/>
              </a:ext>
            </a:extLst>
          </p:cNvPr>
          <p:cNvPicPr>
            <a:picLocks noChangeAspect="1"/>
          </p:cNvPicPr>
          <p:nvPr/>
        </p:nvPicPr>
        <p:blipFill>
          <a:blip r:embed="rId2"/>
          <a:stretch>
            <a:fillRect/>
          </a:stretch>
        </p:blipFill>
        <p:spPr>
          <a:xfrm>
            <a:off x="4670423" y="1368263"/>
            <a:ext cx="3963877" cy="2261672"/>
          </a:xfrm>
          <a:prstGeom prst="rect">
            <a:avLst/>
          </a:prstGeom>
        </p:spPr>
      </p:pic>
      <p:pic>
        <p:nvPicPr>
          <p:cNvPr id="5" name="Picture 4">
            <a:extLst>
              <a:ext uri="{FF2B5EF4-FFF2-40B4-BE49-F238E27FC236}">
                <a16:creationId xmlns:a16="http://schemas.microsoft.com/office/drawing/2014/main" id="{B497B55E-2C81-47BF-B2A7-70410FFD633D}"/>
              </a:ext>
            </a:extLst>
          </p:cNvPr>
          <p:cNvPicPr>
            <a:picLocks noChangeAspect="1"/>
          </p:cNvPicPr>
          <p:nvPr/>
        </p:nvPicPr>
        <p:blipFill>
          <a:blip r:embed="rId3"/>
          <a:stretch>
            <a:fillRect/>
          </a:stretch>
        </p:blipFill>
        <p:spPr>
          <a:xfrm>
            <a:off x="509700" y="1137654"/>
            <a:ext cx="3691239" cy="2868192"/>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6EF9CC55-F523-4252-95B3-D9D8579E2272}"/>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401661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While Loops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18</a:t>
            </a:fld>
            <a:endParaRPr lang="en-GB"/>
          </a:p>
        </p:txBody>
      </p:sp>
      <p:sp>
        <p:nvSpPr>
          <p:cNvPr id="8" name="Text Placeholder 2">
            <a:extLst>
              <a:ext uri="{FF2B5EF4-FFF2-40B4-BE49-F238E27FC236}">
                <a16:creationId xmlns:a16="http://schemas.microsoft.com/office/drawing/2014/main" id="{AE730BAD-D4CD-4024-84D5-18B8C4B4ED90}"/>
              </a:ext>
            </a:extLst>
          </p:cNvPr>
          <p:cNvSpPr txBox="1">
            <a:spLocks/>
          </p:cNvSpPr>
          <p:nvPr/>
        </p:nvSpPr>
        <p:spPr>
          <a:xfrm>
            <a:off x="237061" y="712956"/>
            <a:ext cx="518926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Often, we’ll want to repeatedly run code until a condition is met</a:t>
            </a:r>
          </a:p>
          <a:p>
            <a:pPr marL="342900" indent="-342900">
              <a:buFont typeface="Arial"/>
              <a:buChar char="•"/>
            </a:pPr>
            <a:r>
              <a:rPr lang="en-GB" sz="2000" dirty="0">
                <a:latin typeface="Arial"/>
                <a:cs typeface="Arial"/>
              </a:rPr>
              <a:t>We can use while loops to achieve this</a:t>
            </a:r>
          </a:p>
          <a:p>
            <a:pPr marL="342900" indent="-342900">
              <a:buFont typeface="Arial"/>
              <a:buChar char="•"/>
            </a:pPr>
            <a:r>
              <a:rPr lang="en-GB" sz="2000" dirty="0">
                <a:latin typeface="Arial"/>
                <a:cs typeface="Arial"/>
              </a:rPr>
              <a:t>The syntax is similar to `if`, `</a:t>
            </a:r>
            <a:r>
              <a:rPr lang="en-GB" sz="2000" dirty="0" err="1">
                <a:latin typeface="Arial"/>
                <a:cs typeface="Arial"/>
              </a:rPr>
              <a:t>elif</a:t>
            </a:r>
            <a:r>
              <a:rPr lang="en-GB" sz="2000" dirty="0">
                <a:latin typeface="Arial"/>
                <a:cs typeface="Arial"/>
              </a:rPr>
              <a:t>`, and `else`</a:t>
            </a:r>
          </a:p>
          <a:p>
            <a:pPr marL="342900" indent="-342900">
              <a:buFont typeface="Arial"/>
              <a:buChar char="•"/>
            </a:pPr>
            <a:r>
              <a:rPr lang="en-GB" sz="2000" dirty="0">
                <a:latin typeface="Arial"/>
                <a:cs typeface="Arial"/>
              </a:rPr>
              <a:t>Start with a `while`, then a condition and colon</a:t>
            </a:r>
          </a:p>
          <a:p>
            <a:pPr marL="342900" indent="-342900">
              <a:buFont typeface="Arial"/>
              <a:buChar char="•"/>
            </a:pPr>
            <a:r>
              <a:rPr lang="en-GB" sz="2000" dirty="0">
                <a:latin typeface="Arial"/>
                <a:cs typeface="Arial"/>
              </a:rPr>
              <a:t>Follow this by indented lines that will be looped whilst the condition is true</a:t>
            </a:r>
          </a:p>
          <a:p>
            <a:pPr marL="342900" indent="-342900">
              <a:buFont typeface="Arial"/>
              <a:buChar char="•"/>
            </a:pPr>
            <a:r>
              <a:rPr lang="en-GB" sz="2000" dirty="0">
                <a:latin typeface="Arial"/>
                <a:cs typeface="Arial"/>
              </a:rPr>
              <a:t>Any lines after the indent will be ran after the loop exits</a:t>
            </a:r>
          </a:p>
        </p:txBody>
      </p:sp>
      <p:pic>
        <p:nvPicPr>
          <p:cNvPr id="5" name="Picture 4">
            <a:extLst>
              <a:ext uri="{FF2B5EF4-FFF2-40B4-BE49-F238E27FC236}">
                <a16:creationId xmlns:a16="http://schemas.microsoft.com/office/drawing/2014/main" id="{4AF5DC9F-03EF-4FF1-9306-D4ECDCFC6B45}"/>
              </a:ext>
            </a:extLst>
          </p:cNvPr>
          <p:cNvPicPr>
            <a:picLocks noChangeAspect="1"/>
          </p:cNvPicPr>
          <p:nvPr/>
        </p:nvPicPr>
        <p:blipFill>
          <a:blip r:embed="rId2"/>
          <a:stretch>
            <a:fillRect/>
          </a:stretch>
        </p:blipFill>
        <p:spPr>
          <a:xfrm>
            <a:off x="5631828" y="1074586"/>
            <a:ext cx="3193797" cy="2619722"/>
          </a:xfrm>
          <a:prstGeom prst="rect">
            <a:avLst/>
          </a:prstGeom>
        </p:spPr>
      </p:pic>
      <p:pic>
        <p:nvPicPr>
          <p:cNvPr id="9" name="Picture 8" descr="A picture containing stool&#10;&#10;Description automatically generated">
            <a:extLst>
              <a:ext uri="{FF2B5EF4-FFF2-40B4-BE49-F238E27FC236}">
                <a16:creationId xmlns:a16="http://schemas.microsoft.com/office/drawing/2014/main" id="{EA4863B1-FF01-4AB6-92C0-2BEAB73A2673}"/>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03563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While Loops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19</a:t>
            </a:fld>
            <a:endParaRPr lang="en-GB"/>
          </a:p>
        </p:txBody>
      </p:sp>
      <p:sp>
        <p:nvSpPr>
          <p:cNvPr id="8" name="Text Placeholder 2">
            <a:extLst>
              <a:ext uri="{FF2B5EF4-FFF2-40B4-BE49-F238E27FC236}">
                <a16:creationId xmlns:a16="http://schemas.microsoft.com/office/drawing/2014/main" id="{AE730BAD-D4CD-4024-84D5-18B8C4B4ED90}"/>
              </a:ext>
            </a:extLst>
          </p:cNvPr>
          <p:cNvSpPr txBox="1">
            <a:spLocks/>
          </p:cNvSpPr>
          <p:nvPr/>
        </p:nvSpPr>
        <p:spPr>
          <a:xfrm>
            <a:off x="237061" y="712956"/>
            <a:ext cx="8533170"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use while loops to validate user input</a:t>
            </a: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endParaRPr lang="en-GB" sz="2000" dirty="0">
              <a:latin typeface="Arial"/>
              <a:cs typeface="Arial"/>
            </a:endParaRPr>
          </a:p>
          <a:p>
            <a:pPr marL="342900" indent="-342900">
              <a:buFont typeface="Arial"/>
              <a:buChar char="•"/>
            </a:pPr>
            <a:r>
              <a:rPr lang="en-GB" sz="2000" dirty="0">
                <a:latin typeface="Arial"/>
                <a:cs typeface="Arial"/>
              </a:rPr>
              <a:t>Note, if you have a condition in your while loop that never becomes false, you will get stuck in an infinite loop. To escape this, press the stop button next to the code cell</a:t>
            </a:r>
          </a:p>
        </p:txBody>
      </p:sp>
      <p:pic>
        <p:nvPicPr>
          <p:cNvPr id="3" name="Picture 2">
            <a:extLst>
              <a:ext uri="{FF2B5EF4-FFF2-40B4-BE49-F238E27FC236}">
                <a16:creationId xmlns:a16="http://schemas.microsoft.com/office/drawing/2014/main" id="{326DEA85-2812-48A2-B44F-05EA0FA6A101}"/>
              </a:ext>
            </a:extLst>
          </p:cNvPr>
          <p:cNvPicPr>
            <a:picLocks noChangeAspect="1"/>
          </p:cNvPicPr>
          <p:nvPr/>
        </p:nvPicPr>
        <p:blipFill>
          <a:blip r:embed="rId2"/>
          <a:stretch>
            <a:fillRect/>
          </a:stretch>
        </p:blipFill>
        <p:spPr>
          <a:xfrm>
            <a:off x="2092892" y="1286781"/>
            <a:ext cx="4561537" cy="2077057"/>
          </a:xfrm>
          <a:prstGeom prst="rect">
            <a:avLst/>
          </a:prstGeom>
        </p:spPr>
      </p:pic>
      <p:pic>
        <p:nvPicPr>
          <p:cNvPr id="9" name="Picture 8" descr="A picture containing stool&#10;&#10;Description automatically generated">
            <a:extLst>
              <a:ext uri="{FF2B5EF4-FFF2-40B4-BE49-F238E27FC236}">
                <a16:creationId xmlns:a16="http://schemas.microsoft.com/office/drawing/2014/main" id="{B2F7677F-A4B1-4D7E-81BE-CA2B9505412B}"/>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026897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Variable Types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a:t>
            </a:fld>
            <a:endParaRPr lang="en-GB"/>
          </a:p>
        </p:txBody>
      </p:sp>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When introducing string variables, we learned that we define them using double quotes</a:t>
            </a:r>
          </a:p>
          <a:p>
            <a:pPr marL="342900" indent="-342900">
              <a:buFont typeface="Arial"/>
              <a:buChar char="•"/>
            </a:pPr>
            <a:r>
              <a:rPr lang="en-GB" sz="2000" dirty="0">
                <a:latin typeface="Arial"/>
                <a:cs typeface="Arial"/>
              </a:rPr>
              <a:t>It turns out that single quotes are equally valid</a:t>
            </a:r>
          </a:p>
          <a:p>
            <a:pPr marL="342900" indent="-342900">
              <a:buFont typeface="Arial"/>
              <a:buChar char="•"/>
            </a:pPr>
            <a:r>
              <a:rPr lang="en-GB" sz="2000" dirty="0">
                <a:latin typeface="Arial"/>
                <a:cs typeface="Arial"/>
              </a:rPr>
              <a:t>We typically use double quotes for text that makes up a full sentence and single quotes for individual terms and technical names</a:t>
            </a:r>
          </a:p>
          <a:p>
            <a:pPr marL="342900" indent="-342900">
              <a:buFont typeface="Arial"/>
              <a:buChar char="•"/>
            </a:pPr>
            <a:r>
              <a:rPr lang="en-GB" sz="2000" dirty="0">
                <a:latin typeface="Arial"/>
                <a:cs typeface="Arial"/>
              </a:rPr>
              <a:t>We can use double quotes inside of a single-quoted string and vice-versa but not double in double</a:t>
            </a:r>
          </a:p>
          <a:p>
            <a:pPr marL="342900" indent="-342900">
              <a:buFont typeface="Arial"/>
              <a:buChar char="•"/>
            </a:pPr>
            <a:endParaRPr lang="en-GB" sz="2000" dirty="0">
              <a:latin typeface="Arial"/>
              <a:cs typeface="Arial"/>
            </a:endParaRPr>
          </a:p>
        </p:txBody>
      </p:sp>
      <p:pic>
        <p:nvPicPr>
          <p:cNvPr id="5" name="Picture 4">
            <a:extLst>
              <a:ext uri="{FF2B5EF4-FFF2-40B4-BE49-F238E27FC236}">
                <a16:creationId xmlns:a16="http://schemas.microsoft.com/office/drawing/2014/main" id="{C8913822-0C6A-4010-B0CB-3BB9CAADC18E}"/>
              </a:ext>
            </a:extLst>
          </p:cNvPr>
          <p:cNvPicPr>
            <a:picLocks noChangeAspect="1"/>
          </p:cNvPicPr>
          <p:nvPr/>
        </p:nvPicPr>
        <p:blipFill>
          <a:blip r:embed="rId2"/>
          <a:stretch>
            <a:fillRect/>
          </a:stretch>
        </p:blipFill>
        <p:spPr>
          <a:xfrm>
            <a:off x="1105228" y="3283397"/>
            <a:ext cx="6544745" cy="908565"/>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48C6FD8D-15C9-4C77-83F9-8117B24A1930}"/>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738779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While Loops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20</a:t>
            </a:fld>
            <a:endParaRPr lang="en-GB"/>
          </a:p>
        </p:txBody>
      </p:sp>
      <p:sp>
        <p:nvSpPr>
          <p:cNvPr id="8" name="Text Placeholder 2">
            <a:extLst>
              <a:ext uri="{FF2B5EF4-FFF2-40B4-BE49-F238E27FC236}">
                <a16:creationId xmlns:a16="http://schemas.microsoft.com/office/drawing/2014/main" id="{AE730BAD-D4CD-4024-84D5-18B8C4B4ED90}"/>
              </a:ext>
            </a:extLst>
          </p:cNvPr>
          <p:cNvSpPr txBox="1">
            <a:spLocks/>
          </p:cNvSpPr>
          <p:nvPr/>
        </p:nvSpPr>
        <p:spPr>
          <a:xfrm>
            <a:off x="237061" y="712956"/>
            <a:ext cx="8533170"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Use a while loop to count down from 10 to 1 then say “Blast off!” (Hint: create a variable with initial value 10 and decrease it by one at the end of each iteration)</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Have the user decide the original number to count down from</a:t>
            </a:r>
          </a:p>
          <a:p>
            <a:pPr marL="342900" indent="-342900">
              <a:buFont typeface="Arial"/>
              <a:buChar char="•"/>
            </a:pPr>
            <a:r>
              <a:rPr lang="en-GB" sz="2000" b="1" dirty="0">
                <a:latin typeface="Arial"/>
                <a:cs typeface="Arial"/>
              </a:rPr>
              <a:t>Bonus:</a:t>
            </a:r>
            <a:r>
              <a:rPr lang="en-GB" sz="2000" dirty="0">
                <a:latin typeface="Arial"/>
                <a:cs typeface="Arial"/>
              </a:rPr>
              <a:t> Search the web for ‘Python assignment operators’ and use these to make your code a bit cleaner</a:t>
            </a:r>
          </a:p>
          <a:p>
            <a:pPr marL="342900" indent="-342900">
              <a:buFont typeface="Arial"/>
              <a:buChar char="•"/>
            </a:pPr>
            <a:endParaRPr lang="en-GB" sz="2000" b="1" dirty="0">
              <a:latin typeface="Arial"/>
              <a:cs typeface="Arial"/>
            </a:endParaRPr>
          </a:p>
          <a:p>
            <a:pPr marL="342900" indent="-342900">
              <a:buFont typeface="Arial"/>
              <a:buChar char="•"/>
            </a:pPr>
            <a:r>
              <a:rPr lang="en-GB" sz="2000" b="1" dirty="0">
                <a:latin typeface="Arial"/>
                <a:cs typeface="Arial"/>
              </a:rPr>
              <a:t>Super Bonus:</a:t>
            </a:r>
            <a:r>
              <a:rPr lang="en-GB" sz="2000" dirty="0">
                <a:latin typeface="Arial"/>
                <a:cs typeface="Arial"/>
              </a:rPr>
              <a:t> Use an `if` statement within the while loop to only print out even numbers (Hint: you can get the remainder of x divided by y using `x % y`. This will be zero if and only if y divides x)</a:t>
            </a:r>
            <a:endParaRPr lang="en-GB" sz="2000" b="1" dirty="0">
              <a:latin typeface="Arial"/>
              <a:cs typeface="Arial"/>
            </a:endParaRPr>
          </a:p>
        </p:txBody>
      </p:sp>
      <p:pic>
        <p:nvPicPr>
          <p:cNvPr id="6" name="Picture 5" descr="A picture containing stool&#10;&#10;Description automatically generated">
            <a:extLst>
              <a:ext uri="{FF2B5EF4-FFF2-40B4-BE49-F238E27FC236}">
                <a16:creationId xmlns:a16="http://schemas.microsoft.com/office/drawing/2014/main" id="{765E7513-0363-4563-85B2-9568F73A8B87}"/>
              </a:ext>
            </a:extLst>
          </p:cNvPr>
          <p:cNvPicPr>
            <a:picLocks noChangeAspect="1"/>
          </p:cNvPicPr>
          <p:nvPr/>
        </p:nvPicPr>
        <p:blipFill>
          <a:blip r:embed="rId2"/>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877927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730F-C1DB-41C6-BF32-17DF9E83CD03}"/>
              </a:ext>
            </a:extLst>
          </p:cNvPr>
          <p:cNvSpPr>
            <a:spLocks noGrp="1"/>
          </p:cNvSpPr>
          <p:nvPr>
            <p:ph type="title"/>
          </p:nvPr>
        </p:nvSpPr>
        <p:spPr/>
        <p:txBody>
          <a:bodyPr/>
          <a:lstStyle/>
          <a:p>
            <a:r>
              <a:rPr lang="en-GB" dirty="0"/>
              <a:t>While Loops Puzzles Solutions</a:t>
            </a:r>
          </a:p>
        </p:txBody>
      </p:sp>
      <p:sp>
        <p:nvSpPr>
          <p:cNvPr id="4" name="Slide Number Placeholder 3">
            <a:extLst>
              <a:ext uri="{FF2B5EF4-FFF2-40B4-BE49-F238E27FC236}">
                <a16:creationId xmlns:a16="http://schemas.microsoft.com/office/drawing/2014/main" id="{0698DB97-C7DA-4F8F-82E4-2D4E5136D711}"/>
              </a:ext>
            </a:extLst>
          </p:cNvPr>
          <p:cNvSpPr>
            <a:spLocks noGrp="1"/>
          </p:cNvSpPr>
          <p:nvPr>
            <p:ph type="sldNum" sz="quarter" idx="4"/>
          </p:nvPr>
        </p:nvSpPr>
        <p:spPr/>
        <p:txBody>
          <a:bodyPr/>
          <a:lstStyle/>
          <a:p>
            <a:fld id="{3C4F54F3-C349-4609-AFEE-01462D5C7942}" type="slidenum">
              <a:rPr lang="en-GB" smtClean="0"/>
              <a:pPr/>
              <a:t>21</a:t>
            </a:fld>
            <a:endParaRPr lang="en-GB"/>
          </a:p>
        </p:txBody>
      </p:sp>
      <p:pic>
        <p:nvPicPr>
          <p:cNvPr id="5" name="Picture 4">
            <a:extLst>
              <a:ext uri="{FF2B5EF4-FFF2-40B4-BE49-F238E27FC236}">
                <a16:creationId xmlns:a16="http://schemas.microsoft.com/office/drawing/2014/main" id="{74B501C9-AC82-4BB3-AE64-4BBDC6FC7EFB}"/>
              </a:ext>
            </a:extLst>
          </p:cNvPr>
          <p:cNvPicPr>
            <a:picLocks noChangeAspect="1"/>
          </p:cNvPicPr>
          <p:nvPr/>
        </p:nvPicPr>
        <p:blipFill>
          <a:blip r:embed="rId2"/>
          <a:stretch>
            <a:fillRect/>
          </a:stretch>
        </p:blipFill>
        <p:spPr>
          <a:xfrm>
            <a:off x="3186441" y="857672"/>
            <a:ext cx="2382320" cy="3779409"/>
          </a:xfrm>
          <a:prstGeom prst="rect">
            <a:avLst/>
          </a:prstGeom>
        </p:spPr>
      </p:pic>
      <p:pic>
        <p:nvPicPr>
          <p:cNvPr id="7" name="Picture 6" descr="A picture containing stool&#10;&#10;Description automatically generated">
            <a:extLst>
              <a:ext uri="{FF2B5EF4-FFF2-40B4-BE49-F238E27FC236}">
                <a16:creationId xmlns:a16="http://schemas.microsoft.com/office/drawing/2014/main" id="{82A821AC-BD72-4A6A-8E42-19F79097AABB}"/>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991010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Variable Types Recap</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3</a:t>
            </a:fld>
            <a:endParaRPr lang="en-GB"/>
          </a:p>
        </p:txBody>
      </p:sp>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So far we have looked at four variable types: integers, floats, strings, and lists</a:t>
            </a:r>
          </a:p>
          <a:p>
            <a:pPr marL="342900" indent="-342900">
              <a:buFont typeface="Arial"/>
              <a:buChar char="•"/>
            </a:pPr>
            <a:r>
              <a:rPr lang="en-GB" sz="2000" dirty="0">
                <a:latin typeface="Arial"/>
                <a:cs typeface="Arial"/>
              </a:rPr>
              <a:t>Another useful type is Booleans, named after George Boole</a:t>
            </a:r>
          </a:p>
          <a:p>
            <a:pPr marL="342900" indent="-342900">
              <a:buFont typeface="Arial"/>
              <a:buChar char="•"/>
            </a:pPr>
            <a:r>
              <a:rPr lang="en-GB" sz="2000" dirty="0">
                <a:latin typeface="Arial"/>
                <a:cs typeface="Arial"/>
              </a:rPr>
              <a:t>A Boolean variable can have one of two values, True or False (not the capitalisation)</a:t>
            </a:r>
          </a:p>
          <a:p>
            <a:pPr marL="342900" indent="-342900">
              <a:buFont typeface="Arial"/>
              <a:buChar char="•"/>
            </a:pPr>
            <a:endParaRPr lang="en-GB" sz="2000" dirty="0">
              <a:latin typeface="Arial"/>
              <a:cs typeface="Arial"/>
            </a:endParaRPr>
          </a:p>
        </p:txBody>
      </p:sp>
      <p:pic>
        <p:nvPicPr>
          <p:cNvPr id="3" name="Picture 2">
            <a:extLst>
              <a:ext uri="{FF2B5EF4-FFF2-40B4-BE49-F238E27FC236}">
                <a16:creationId xmlns:a16="http://schemas.microsoft.com/office/drawing/2014/main" id="{C861D0B4-2A96-4B71-91E6-D06BE0808567}"/>
              </a:ext>
            </a:extLst>
          </p:cNvPr>
          <p:cNvPicPr>
            <a:picLocks noChangeAspect="1"/>
          </p:cNvPicPr>
          <p:nvPr/>
        </p:nvPicPr>
        <p:blipFill>
          <a:blip r:embed="rId2"/>
          <a:stretch>
            <a:fillRect/>
          </a:stretch>
        </p:blipFill>
        <p:spPr>
          <a:xfrm>
            <a:off x="3019425" y="2531358"/>
            <a:ext cx="3105150" cy="2066925"/>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AEB6FAA0-59BE-4C2C-AFBD-6BA867C16E4A}"/>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863176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Session Content</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4</a:t>
            </a:fld>
            <a:endParaRPr lang="en-GB"/>
          </a:p>
        </p:txBody>
      </p:sp>
      <p:pic>
        <p:nvPicPr>
          <p:cNvPr id="28674" name="Picture 2" descr="Checklist vector icon | Free SVG">
            <a:extLst>
              <a:ext uri="{FF2B5EF4-FFF2-40B4-BE49-F238E27FC236}">
                <a16:creationId xmlns:a16="http://schemas.microsoft.com/office/drawing/2014/main" id="{E97758C3-DF9E-4B2C-8DFA-DA6FAD88AD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0713" y="955171"/>
            <a:ext cx="3233157" cy="3233157"/>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2">
            <a:extLst>
              <a:ext uri="{FF2B5EF4-FFF2-40B4-BE49-F238E27FC236}">
                <a16:creationId xmlns:a16="http://schemas.microsoft.com/office/drawing/2014/main" id="{EFADBC8D-294D-4832-A9A1-5CC2FA0C5801}"/>
              </a:ext>
            </a:extLst>
          </p:cNvPr>
          <p:cNvSpPr>
            <a:spLocks noGrp="1"/>
          </p:cNvSpPr>
          <p:nvPr>
            <p:ph type="body" sz="quarter" idx="11"/>
          </p:nvPr>
        </p:nvSpPr>
        <p:spPr>
          <a:xfrm>
            <a:off x="237061" y="712956"/>
            <a:ext cx="7023713" cy="3172141"/>
          </a:xfrm>
        </p:spPr>
        <p:txBody>
          <a:bodyPr vert="horz" anchor="t"/>
          <a:lstStyle/>
          <a:p>
            <a:pPr marL="342900" indent="-342900">
              <a:buFont typeface="Arial"/>
              <a:buChar char="•"/>
            </a:pPr>
            <a:r>
              <a:rPr lang="en-GB" sz="2000" dirty="0">
                <a:latin typeface="Arial"/>
                <a:cs typeface="Arial"/>
              </a:rPr>
              <a:t>Comparisons</a:t>
            </a:r>
          </a:p>
          <a:p>
            <a:pPr marL="342900" indent="-342900">
              <a:buChar char="•"/>
            </a:pPr>
            <a:r>
              <a:rPr lang="en-GB" sz="2000" dirty="0">
                <a:latin typeface="Arial"/>
                <a:cs typeface="Arial"/>
              </a:rPr>
              <a:t>Control Flow</a:t>
            </a:r>
          </a:p>
          <a:p>
            <a:pPr marL="342900" indent="-342900">
              <a:buChar char="•"/>
            </a:pPr>
            <a:r>
              <a:rPr lang="en-GB" sz="2000" dirty="0">
                <a:latin typeface="Arial"/>
                <a:cs typeface="Arial"/>
              </a:rPr>
              <a:t>Boolean Operators</a:t>
            </a:r>
          </a:p>
          <a:p>
            <a:pPr marL="342900" indent="-342900">
              <a:buChar char="•"/>
            </a:pPr>
            <a:r>
              <a:rPr lang="en-GB" sz="2000" dirty="0">
                <a:latin typeface="Arial"/>
                <a:cs typeface="Arial"/>
              </a:rPr>
              <a:t>While loops</a:t>
            </a:r>
          </a:p>
        </p:txBody>
      </p:sp>
      <p:pic>
        <p:nvPicPr>
          <p:cNvPr id="7" name="Picture 6" descr="A picture containing stool&#10;&#10;Description automatically generated">
            <a:extLst>
              <a:ext uri="{FF2B5EF4-FFF2-40B4-BE49-F238E27FC236}">
                <a16:creationId xmlns:a16="http://schemas.microsoft.com/office/drawing/2014/main" id="{19B23543-46F5-469C-A37A-F2B6E946C185}"/>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99478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5</a:t>
            </a:fld>
            <a:endParaRPr lang="en-GB"/>
          </a:p>
        </p:txBody>
      </p:sp>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We can construct Boolean variables by using comparison operators</a:t>
            </a:r>
          </a:p>
          <a:p>
            <a:pPr marL="342900" indent="-342900">
              <a:buFont typeface="Arial"/>
              <a:buChar char="•"/>
            </a:pPr>
            <a:r>
              <a:rPr lang="en-GB" sz="2000" dirty="0">
                <a:latin typeface="Arial"/>
                <a:cs typeface="Arial"/>
              </a:rPr>
              <a:t>These are most commonly used to compare two numbers</a:t>
            </a:r>
          </a:p>
        </p:txBody>
      </p:sp>
      <p:graphicFrame>
        <p:nvGraphicFramePr>
          <p:cNvPr id="9" name="Table 5">
            <a:extLst>
              <a:ext uri="{FF2B5EF4-FFF2-40B4-BE49-F238E27FC236}">
                <a16:creationId xmlns:a16="http://schemas.microsoft.com/office/drawing/2014/main" id="{5D2A713E-235D-4FA8-BFF2-4BB4BCCA319E}"/>
              </a:ext>
            </a:extLst>
          </p:cNvPr>
          <p:cNvGraphicFramePr>
            <a:graphicFrameLocks noGrp="1"/>
          </p:cNvGraphicFramePr>
          <p:nvPr>
            <p:extLst>
              <p:ext uri="{D42A27DB-BD31-4B8C-83A1-F6EECF244321}">
                <p14:modId xmlns:p14="http://schemas.microsoft.com/office/powerpoint/2010/main" val="2600008423"/>
              </p:ext>
            </p:extLst>
          </p:nvPr>
        </p:nvGraphicFramePr>
        <p:xfrm>
          <a:off x="5055344" y="1634050"/>
          <a:ext cx="3273050" cy="3031088"/>
        </p:xfrm>
        <a:graphic>
          <a:graphicData uri="http://schemas.openxmlformats.org/drawingml/2006/table">
            <a:tbl>
              <a:tblPr firstRow="1" bandRow="1">
                <a:tableStyleId>{5C22544A-7EE6-4342-B048-85BDC9FD1C3A}</a:tableStyleId>
              </a:tblPr>
              <a:tblGrid>
                <a:gridCol w="1636525">
                  <a:extLst>
                    <a:ext uri="{9D8B030D-6E8A-4147-A177-3AD203B41FA5}">
                      <a16:colId xmlns:a16="http://schemas.microsoft.com/office/drawing/2014/main" val="2326381081"/>
                    </a:ext>
                  </a:extLst>
                </a:gridCol>
                <a:gridCol w="1636525">
                  <a:extLst>
                    <a:ext uri="{9D8B030D-6E8A-4147-A177-3AD203B41FA5}">
                      <a16:colId xmlns:a16="http://schemas.microsoft.com/office/drawing/2014/main" val="2964713962"/>
                    </a:ext>
                  </a:extLst>
                </a:gridCol>
              </a:tblGrid>
              <a:tr h="328422">
                <a:tc>
                  <a:txBody>
                    <a:bodyPr/>
                    <a:lstStyle/>
                    <a:p>
                      <a:pPr lvl="0" algn="ctr">
                        <a:buNone/>
                      </a:pPr>
                      <a:r>
                        <a:rPr lang="en-GB" sz="1600" dirty="0"/>
                        <a:t>Operator </a:t>
                      </a:r>
                      <a:endParaRPr lang="en-US" sz="1600" dirty="0"/>
                    </a:p>
                  </a:txBody>
                  <a:tcPr/>
                </a:tc>
                <a:tc>
                  <a:txBody>
                    <a:bodyPr/>
                    <a:lstStyle/>
                    <a:p>
                      <a:pPr algn="ctr"/>
                      <a:r>
                        <a:rPr lang="en-GB" sz="1600" dirty="0"/>
                        <a:t>Meaning </a:t>
                      </a:r>
                    </a:p>
                  </a:txBody>
                  <a:tcPr/>
                </a:tc>
                <a:extLst>
                  <a:ext uri="{0D108BD9-81ED-4DB2-BD59-A6C34878D82A}">
                    <a16:rowId xmlns:a16="http://schemas.microsoft.com/office/drawing/2014/main" val="3136506423"/>
                  </a:ext>
                </a:extLst>
              </a:tr>
              <a:tr h="384392">
                <a:tc>
                  <a:txBody>
                    <a:bodyPr/>
                    <a:lstStyle/>
                    <a:p>
                      <a:pPr algn="ctr"/>
                      <a:r>
                        <a:rPr lang="en-GB" sz="1600" b="0" dirty="0"/>
                        <a:t>== </a:t>
                      </a:r>
                    </a:p>
                  </a:txBody>
                  <a:tcPr/>
                </a:tc>
                <a:tc>
                  <a:txBody>
                    <a:bodyPr/>
                    <a:lstStyle/>
                    <a:p>
                      <a:pPr algn="ctr"/>
                      <a:r>
                        <a:rPr lang="en-GB" sz="1600" dirty="0"/>
                        <a:t>Equal to</a:t>
                      </a:r>
                    </a:p>
                  </a:txBody>
                  <a:tcPr/>
                </a:tc>
                <a:extLst>
                  <a:ext uri="{0D108BD9-81ED-4DB2-BD59-A6C34878D82A}">
                    <a16:rowId xmlns:a16="http://schemas.microsoft.com/office/drawing/2014/main" val="1525895240"/>
                  </a:ext>
                </a:extLst>
              </a:tr>
              <a:tr h="384392">
                <a:tc>
                  <a:txBody>
                    <a:bodyPr/>
                    <a:lstStyle/>
                    <a:p>
                      <a:pPr algn="ctr"/>
                      <a:r>
                        <a:rPr lang="en-GB" sz="1600" b="0" dirty="0"/>
                        <a:t>!= </a:t>
                      </a:r>
                    </a:p>
                  </a:txBody>
                  <a:tcPr/>
                </a:tc>
                <a:tc>
                  <a:txBody>
                    <a:bodyPr/>
                    <a:lstStyle/>
                    <a:p>
                      <a:pPr algn="ctr"/>
                      <a:r>
                        <a:rPr lang="en-GB" sz="1600"/>
                        <a:t>Not Equal to </a:t>
                      </a:r>
                    </a:p>
                  </a:txBody>
                  <a:tcPr/>
                </a:tc>
                <a:extLst>
                  <a:ext uri="{0D108BD9-81ED-4DB2-BD59-A6C34878D82A}">
                    <a16:rowId xmlns:a16="http://schemas.microsoft.com/office/drawing/2014/main" val="103072413"/>
                  </a:ext>
                </a:extLst>
              </a:tr>
              <a:tr h="384392">
                <a:tc>
                  <a:txBody>
                    <a:bodyPr/>
                    <a:lstStyle/>
                    <a:p>
                      <a:pPr lvl="0" algn="ctr">
                        <a:buNone/>
                      </a:pPr>
                      <a:r>
                        <a:rPr lang="en-GB" sz="1600" b="0" dirty="0"/>
                        <a:t>&gt; </a:t>
                      </a:r>
                      <a:endParaRPr lang="en-US" sz="1600" b="0" dirty="0"/>
                    </a:p>
                  </a:txBody>
                  <a:tcPr/>
                </a:tc>
                <a:tc>
                  <a:txBody>
                    <a:bodyPr/>
                    <a:lstStyle/>
                    <a:p>
                      <a:pPr algn="ctr"/>
                      <a:r>
                        <a:rPr lang="en-GB" sz="1600"/>
                        <a:t>Greater than </a:t>
                      </a:r>
                    </a:p>
                  </a:txBody>
                  <a:tcPr/>
                </a:tc>
                <a:extLst>
                  <a:ext uri="{0D108BD9-81ED-4DB2-BD59-A6C34878D82A}">
                    <a16:rowId xmlns:a16="http://schemas.microsoft.com/office/drawing/2014/main" val="2609929214"/>
                  </a:ext>
                </a:extLst>
              </a:tr>
              <a:tr h="384392">
                <a:tc>
                  <a:txBody>
                    <a:bodyPr/>
                    <a:lstStyle/>
                    <a:p>
                      <a:pPr algn="ctr"/>
                      <a:r>
                        <a:rPr lang="en-GB" sz="1600" b="0" dirty="0"/>
                        <a:t>&lt; </a:t>
                      </a:r>
                    </a:p>
                  </a:txBody>
                  <a:tcPr/>
                </a:tc>
                <a:tc>
                  <a:txBody>
                    <a:bodyPr/>
                    <a:lstStyle/>
                    <a:p>
                      <a:pPr algn="ctr"/>
                      <a:r>
                        <a:rPr lang="en-GB" sz="1600" dirty="0"/>
                        <a:t>Less than </a:t>
                      </a:r>
                    </a:p>
                  </a:txBody>
                  <a:tcPr/>
                </a:tc>
                <a:extLst>
                  <a:ext uri="{0D108BD9-81ED-4DB2-BD59-A6C34878D82A}">
                    <a16:rowId xmlns:a16="http://schemas.microsoft.com/office/drawing/2014/main" val="211410066"/>
                  </a:ext>
                </a:extLst>
              </a:tr>
              <a:tr h="567274">
                <a:tc>
                  <a:txBody>
                    <a:bodyPr/>
                    <a:lstStyle/>
                    <a:p>
                      <a:pPr algn="ctr"/>
                      <a:r>
                        <a:rPr lang="en-GB" sz="1600" b="0" dirty="0"/>
                        <a:t>&gt;= </a:t>
                      </a:r>
                    </a:p>
                  </a:txBody>
                  <a:tcPr/>
                </a:tc>
                <a:tc>
                  <a:txBody>
                    <a:bodyPr/>
                    <a:lstStyle/>
                    <a:p>
                      <a:pPr algn="ctr"/>
                      <a:r>
                        <a:rPr lang="en-GB" sz="1600" dirty="0"/>
                        <a:t>Greater than or equal to </a:t>
                      </a:r>
                    </a:p>
                  </a:txBody>
                  <a:tcPr/>
                </a:tc>
                <a:extLst>
                  <a:ext uri="{0D108BD9-81ED-4DB2-BD59-A6C34878D82A}">
                    <a16:rowId xmlns:a16="http://schemas.microsoft.com/office/drawing/2014/main" val="2327588730"/>
                  </a:ext>
                </a:extLst>
              </a:tr>
              <a:tr h="567274">
                <a:tc>
                  <a:txBody>
                    <a:bodyPr/>
                    <a:lstStyle/>
                    <a:p>
                      <a:pPr lvl="0" algn="ctr">
                        <a:buNone/>
                      </a:pPr>
                      <a:r>
                        <a:rPr lang="en-GB" sz="1600" b="0" dirty="0"/>
                        <a:t>&lt;=</a:t>
                      </a:r>
                    </a:p>
                  </a:txBody>
                  <a:tcPr/>
                </a:tc>
                <a:tc>
                  <a:txBody>
                    <a:bodyPr/>
                    <a:lstStyle/>
                    <a:p>
                      <a:pPr lvl="0" algn="ctr">
                        <a:buNone/>
                      </a:pPr>
                      <a:r>
                        <a:rPr lang="en-GB" sz="1600" dirty="0"/>
                        <a:t>Less than or equal to </a:t>
                      </a:r>
                    </a:p>
                  </a:txBody>
                  <a:tcPr/>
                </a:tc>
                <a:extLst>
                  <a:ext uri="{0D108BD9-81ED-4DB2-BD59-A6C34878D82A}">
                    <a16:rowId xmlns:a16="http://schemas.microsoft.com/office/drawing/2014/main" val="1775539224"/>
                  </a:ext>
                </a:extLst>
              </a:tr>
            </a:tbl>
          </a:graphicData>
        </a:graphic>
      </p:graphicFrame>
      <p:sp>
        <p:nvSpPr>
          <p:cNvPr id="10" name="Text Placeholder 2">
            <a:extLst>
              <a:ext uri="{FF2B5EF4-FFF2-40B4-BE49-F238E27FC236}">
                <a16:creationId xmlns:a16="http://schemas.microsoft.com/office/drawing/2014/main" id="{D10AEE92-B82D-4E96-A143-9F4D94BCE237}"/>
              </a:ext>
            </a:extLst>
          </p:cNvPr>
          <p:cNvSpPr txBox="1">
            <a:spLocks/>
          </p:cNvSpPr>
          <p:nvPr/>
        </p:nvSpPr>
        <p:spPr>
          <a:xfrm>
            <a:off x="236187" y="1634050"/>
            <a:ext cx="4570980" cy="3029189"/>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cs typeface="Arial"/>
              </a:rPr>
              <a:t>The most built-in comparison operators are shown in this table</a:t>
            </a:r>
          </a:p>
          <a:p>
            <a:pPr marL="342900" indent="-342900">
              <a:buFont typeface="Arial"/>
              <a:buChar char="•"/>
            </a:pPr>
            <a:r>
              <a:rPr lang="en-GB" sz="2000" dirty="0">
                <a:cs typeface="Arial"/>
              </a:rPr>
              <a:t>We place these between two numbers to use them</a:t>
            </a:r>
          </a:p>
        </p:txBody>
      </p:sp>
      <p:pic>
        <p:nvPicPr>
          <p:cNvPr id="5" name="Picture 4">
            <a:extLst>
              <a:ext uri="{FF2B5EF4-FFF2-40B4-BE49-F238E27FC236}">
                <a16:creationId xmlns:a16="http://schemas.microsoft.com/office/drawing/2014/main" id="{8F4C538F-DEAB-4356-A541-6CAA908B8423}"/>
              </a:ext>
            </a:extLst>
          </p:cNvPr>
          <p:cNvPicPr>
            <a:picLocks noChangeAspect="1"/>
          </p:cNvPicPr>
          <p:nvPr/>
        </p:nvPicPr>
        <p:blipFill>
          <a:blip r:embed="rId2"/>
          <a:stretch>
            <a:fillRect/>
          </a:stretch>
        </p:blipFill>
        <p:spPr>
          <a:xfrm>
            <a:off x="1688239" y="3232715"/>
            <a:ext cx="1666875" cy="1457325"/>
          </a:xfrm>
          <a:prstGeom prst="rect">
            <a:avLst/>
          </a:prstGeom>
        </p:spPr>
      </p:pic>
      <p:pic>
        <p:nvPicPr>
          <p:cNvPr id="12" name="Picture 11" descr="A picture containing stool&#10;&#10;Description automatically generated">
            <a:extLst>
              <a:ext uri="{FF2B5EF4-FFF2-40B4-BE49-F238E27FC236}">
                <a16:creationId xmlns:a16="http://schemas.microsoft.com/office/drawing/2014/main" id="{B337266E-195C-488F-A276-5EDC0A4422C7}"/>
              </a:ext>
            </a:extLst>
          </p:cNvPr>
          <p:cNvPicPr>
            <a:picLocks noChangeAspect="1"/>
          </p:cNvPicPr>
          <p:nvPr/>
        </p:nvPicPr>
        <p:blipFill>
          <a:blip r:embed="rId3"/>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446684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6</a:t>
            </a:fld>
            <a:endParaRPr lang="en-GB"/>
          </a:p>
        </p:txBody>
      </p:sp>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Make sure you noticed that to check for equality, we don’t use = but rather ==, a double equals</a:t>
            </a:r>
          </a:p>
          <a:p>
            <a:pPr marL="342900" indent="-342900">
              <a:buFont typeface="Arial"/>
              <a:buChar char="•"/>
            </a:pPr>
            <a:r>
              <a:rPr lang="en-GB" sz="2000" dirty="0">
                <a:latin typeface="Arial"/>
                <a:cs typeface="Arial"/>
              </a:rPr>
              <a:t>This is because we are already using = for variable assignment</a:t>
            </a:r>
          </a:p>
          <a:p>
            <a:pPr marL="342900" indent="-342900">
              <a:buFont typeface="Arial"/>
              <a:buChar char="•"/>
            </a:pPr>
            <a:r>
              <a:rPr lang="en-GB" sz="2000" dirty="0">
                <a:latin typeface="Arial"/>
                <a:cs typeface="Arial"/>
              </a:rPr>
              <a:t>This is a common mistake and so if Python gives you an error when dealing with comparisons, this should be the first thing to check</a:t>
            </a:r>
          </a:p>
        </p:txBody>
      </p:sp>
      <p:pic>
        <p:nvPicPr>
          <p:cNvPr id="3" name="Picture 2">
            <a:extLst>
              <a:ext uri="{FF2B5EF4-FFF2-40B4-BE49-F238E27FC236}">
                <a16:creationId xmlns:a16="http://schemas.microsoft.com/office/drawing/2014/main" id="{FED0C243-37C7-4AC1-89FD-0BB72F963DED}"/>
              </a:ext>
            </a:extLst>
          </p:cNvPr>
          <p:cNvPicPr>
            <a:picLocks noChangeAspect="1"/>
          </p:cNvPicPr>
          <p:nvPr/>
        </p:nvPicPr>
        <p:blipFill>
          <a:blip r:embed="rId2"/>
          <a:stretch>
            <a:fillRect/>
          </a:stretch>
        </p:blipFill>
        <p:spPr>
          <a:xfrm>
            <a:off x="1372743" y="3007232"/>
            <a:ext cx="1009650" cy="1038225"/>
          </a:xfrm>
          <a:prstGeom prst="rect">
            <a:avLst/>
          </a:prstGeom>
        </p:spPr>
      </p:pic>
      <p:pic>
        <p:nvPicPr>
          <p:cNvPr id="6" name="Picture 5">
            <a:extLst>
              <a:ext uri="{FF2B5EF4-FFF2-40B4-BE49-F238E27FC236}">
                <a16:creationId xmlns:a16="http://schemas.microsoft.com/office/drawing/2014/main" id="{9914925B-25BE-4B3D-8C04-27D19EE98DAE}"/>
              </a:ext>
            </a:extLst>
          </p:cNvPr>
          <p:cNvPicPr>
            <a:picLocks noChangeAspect="1"/>
          </p:cNvPicPr>
          <p:nvPr/>
        </p:nvPicPr>
        <p:blipFill>
          <a:blip r:embed="rId3"/>
          <a:stretch>
            <a:fillRect/>
          </a:stretch>
        </p:blipFill>
        <p:spPr>
          <a:xfrm>
            <a:off x="3518075" y="2571750"/>
            <a:ext cx="4337682" cy="1909191"/>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33EFC8E0-1EC3-46F4-970D-1A0E5BD2A9A7}"/>
              </a:ext>
            </a:extLst>
          </p:cNvPr>
          <p:cNvPicPr>
            <a:picLocks noChangeAspect="1"/>
          </p:cNvPicPr>
          <p:nvPr/>
        </p:nvPicPr>
        <p:blipFill>
          <a:blip r:embed="rId4"/>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871429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 Puzzles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7</a:t>
            </a:fld>
            <a:endParaRPr lang="en-GB"/>
          </a:p>
        </p:txBody>
      </p:sp>
      <p:sp>
        <p:nvSpPr>
          <p:cNvPr id="11" name="Text Placeholder 2">
            <a:extLst>
              <a:ext uri="{FF2B5EF4-FFF2-40B4-BE49-F238E27FC236}">
                <a16:creationId xmlns:a16="http://schemas.microsoft.com/office/drawing/2014/main" id="{825EE2FD-D59C-4D6F-93E9-415E324D68C1}"/>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Use Python’s comparisons to answer the following questions:</a:t>
            </a:r>
          </a:p>
          <a:p>
            <a:pPr marL="800100" lvl="1" indent="-342900">
              <a:buFont typeface="Arial"/>
              <a:buChar char="•"/>
            </a:pPr>
            <a:r>
              <a:rPr lang="en-GB" sz="2000" dirty="0">
                <a:latin typeface="Arial"/>
                <a:cs typeface="Arial"/>
              </a:rPr>
              <a:t>Is the 7 greater than 3?</a:t>
            </a:r>
          </a:p>
          <a:p>
            <a:pPr marL="800100" lvl="1" indent="-342900">
              <a:buFont typeface="Arial"/>
              <a:buChar char="•"/>
            </a:pPr>
            <a:r>
              <a:rPr lang="en-GB" sz="2000" dirty="0">
                <a:latin typeface="Arial"/>
                <a:cs typeface="Arial"/>
              </a:rPr>
              <a:t>Are 3 and 4 the same number?</a:t>
            </a:r>
          </a:p>
          <a:p>
            <a:pPr marL="800100" lvl="1" indent="-342900">
              <a:buFont typeface="Arial"/>
              <a:buChar char="•"/>
            </a:pPr>
            <a:r>
              <a:rPr lang="en-GB" sz="2000" dirty="0">
                <a:latin typeface="Arial"/>
                <a:cs typeface="Arial"/>
              </a:rPr>
              <a:t>Is 9 at least as big as 9?</a:t>
            </a:r>
          </a:p>
          <a:p>
            <a:pPr marL="342900" indent="-342900">
              <a:buFont typeface="Arial"/>
              <a:buChar char="•"/>
            </a:pPr>
            <a:r>
              <a:rPr lang="en-GB" sz="2000" dirty="0">
                <a:latin typeface="Arial"/>
                <a:cs typeface="Arial"/>
              </a:rPr>
              <a:t>Ask the user the input a number (don’t forget to convert to an integer) and print True if it is positive</a:t>
            </a:r>
          </a:p>
          <a:p>
            <a:pPr marL="342900" indent="-342900">
              <a:buFont typeface="Arial"/>
              <a:buChar char="•"/>
            </a:pPr>
            <a:r>
              <a:rPr lang="en-GB" sz="2000" dirty="0">
                <a:latin typeface="Arial"/>
                <a:cs typeface="Arial"/>
              </a:rPr>
              <a:t>Create a list and check if the smallest element is equal to two</a:t>
            </a:r>
          </a:p>
          <a:p>
            <a:pPr marL="342900" indent="-342900">
              <a:buFont typeface="Arial"/>
              <a:buChar char="•"/>
            </a:pPr>
            <a:endParaRPr lang="en-GB" sz="2000" dirty="0">
              <a:latin typeface="Arial"/>
              <a:cs typeface="Arial"/>
            </a:endParaRPr>
          </a:p>
          <a:p>
            <a:pPr marL="342900" indent="-342900">
              <a:buFont typeface="Arial"/>
              <a:buChar char="•"/>
            </a:pPr>
            <a:r>
              <a:rPr lang="en-GB" sz="2000" b="1" dirty="0">
                <a:latin typeface="Arial"/>
                <a:cs typeface="Arial"/>
              </a:rPr>
              <a:t>Bonus:</a:t>
            </a:r>
            <a:r>
              <a:rPr lang="en-GB" sz="2000" dirty="0">
                <a:latin typeface="Arial"/>
                <a:cs typeface="Arial"/>
              </a:rPr>
              <a:t> Try using the comparison operators to compare two strings. What rule determines which is greater than the other? (Hint: think back to using min() and max() with strings)</a:t>
            </a:r>
            <a:endParaRPr lang="en-GB" sz="2000" b="1" dirty="0">
              <a:latin typeface="Arial"/>
              <a:cs typeface="Arial"/>
            </a:endParaRPr>
          </a:p>
        </p:txBody>
      </p:sp>
      <p:pic>
        <p:nvPicPr>
          <p:cNvPr id="6" name="Picture 5" descr="A picture containing stool&#10;&#10;Description automatically generated">
            <a:extLst>
              <a:ext uri="{FF2B5EF4-FFF2-40B4-BE49-F238E27FC236}">
                <a16:creationId xmlns:a16="http://schemas.microsoft.com/office/drawing/2014/main" id="{617689C1-7146-4742-94E1-36C9C2751B0D}"/>
              </a:ext>
            </a:extLst>
          </p:cNvPr>
          <p:cNvPicPr>
            <a:picLocks noChangeAspect="1"/>
          </p:cNvPicPr>
          <p:nvPr/>
        </p:nvPicPr>
        <p:blipFill>
          <a:blip r:embed="rId2"/>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293426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Comparison Operators Puzzles Solutions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8</a:t>
            </a:fld>
            <a:endParaRPr lang="en-GB"/>
          </a:p>
        </p:txBody>
      </p:sp>
      <p:pic>
        <p:nvPicPr>
          <p:cNvPr id="3" name="Picture 2">
            <a:extLst>
              <a:ext uri="{FF2B5EF4-FFF2-40B4-BE49-F238E27FC236}">
                <a16:creationId xmlns:a16="http://schemas.microsoft.com/office/drawing/2014/main" id="{4321946F-227D-458D-9735-0D949596ABC6}"/>
              </a:ext>
            </a:extLst>
          </p:cNvPr>
          <p:cNvPicPr>
            <a:picLocks noChangeAspect="1"/>
          </p:cNvPicPr>
          <p:nvPr/>
        </p:nvPicPr>
        <p:blipFill rotWithShape="1">
          <a:blip r:embed="rId2"/>
          <a:srcRect l="1033"/>
          <a:stretch/>
        </p:blipFill>
        <p:spPr>
          <a:xfrm>
            <a:off x="2224783" y="793078"/>
            <a:ext cx="4694434" cy="1047750"/>
          </a:xfrm>
          <a:prstGeom prst="rect">
            <a:avLst/>
          </a:prstGeom>
        </p:spPr>
      </p:pic>
      <p:pic>
        <p:nvPicPr>
          <p:cNvPr id="5" name="Picture 4">
            <a:extLst>
              <a:ext uri="{FF2B5EF4-FFF2-40B4-BE49-F238E27FC236}">
                <a16:creationId xmlns:a16="http://schemas.microsoft.com/office/drawing/2014/main" id="{70BE1AEA-197B-495C-B28E-62B758186538}"/>
              </a:ext>
            </a:extLst>
          </p:cNvPr>
          <p:cNvPicPr>
            <a:picLocks noChangeAspect="1"/>
          </p:cNvPicPr>
          <p:nvPr/>
        </p:nvPicPr>
        <p:blipFill>
          <a:blip r:embed="rId3"/>
          <a:stretch>
            <a:fillRect/>
          </a:stretch>
        </p:blipFill>
        <p:spPr>
          <a:xfrm>
            <a:off x="2114550" y="2037764"/>
            <a:ext cx="4914900" cy="1419225"/>
          </a:xfrm>
          <a:prstGeom prst="rect">
            <a:avLst/>
          </a:prstGeom>
        </p:spPr>
      </p:pic>
      <p:pic>
        <p:nvPicPr>
          <p:cNvPr id="6" name="Picture 5">
            <a:extLst>
              <a:ext uri="{FF2B5EF4-FFF2-40B4-BE49-F238E27FC236}">
                <a16:creationId xmlns:a16="http://schemas.microsoft.com/office/drawing/2014/main" id="{C4B6ADDC-78EF-4F74-B1B4-A7D9F6CF1E21}"/>
              </a:ext>
            </a:extLst>
          </p:cNvPr>
          <p:cNvPicPr>
            <a:picLocks noChangeAspect="1"/>
          </p:cNvPicPr>
          <p:nvPr/>
        </p:nvPicPr>
        <p:blipFill>
          <a:blip r:embed="rId4"/>
          <a:stretch>
            <a:fillRect/>
          </a:stretch>
        </p:blipFill>
        <p:spPr>
          <a:xfrm>
            <a:off x="3248025" y="3653925"/>
            <a:ext cx="2647950" cy="1257300"/>
          </a:xfrm>
          <a:prstGeom prst="rect">
            <a:avLst/>
          </a:prstGeom>
        </p:spPr>
      </p:pic>
      <p:pic>
        <p:nvPicPr>
          <p:cNvPr id="8" name="Picture 7" descr="A picture containing stool&#10;&#10;Description automatically generated">
            <a:extLst>
              <a:ext uri="{FF2B5EF4-FFF2-40B4-BE49-F238E27FC236}">
                <a16:creationId xmlns:a16="http://schemas.microsoft.com/office/drawing/2014/main" id="{09B87AE2-E579-4005-B8D9-73D7B89C356D}"/>
              </a:ext>
            </a:extLst>
          </p:cNvPr>
          <p:cNvPicPr>
            <a:picLocks noChangeAspect="1"/>
          </p:cNvPicPr>
          <p:nvPr/>
        </p:nvPicPr>
        <p:blipFill>
          <a:blip r:embed="rId5"/>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691667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1181F-0C76-47D0-83D2-2133FE38FB6F}"/>
              </a:ext>
            </a:extLst>
          </p:cNvPr>
          <p:cNvSpPr>
            <a:spLocks noGrp="1"/>
          </p:cNvSpPr>
          <p:nvPr>
            <p:ph type="title"/>
          </p:nvPr>
        </p:nvSpPr>
        <p:spPr/>
        <p:txBody>
          <a:bodyPr vert="horz" anchor="t"/>
          <a:lstStyle/>
          <a:p>
            <a:r>
              <a:rPr lang="en-GB" dirty="0">
                <a:latin typeface="Arial"/>
                <a:cs typeface="Arial"/>
              </a:rPr>
              <a:t>Boolean Operators</a:t>
            </a:r>
            <a:endParaRPr lang="en-GB" dirty="0"/>
          </a:p>
        </p:txBody>
      </p:sp>
      <p:sp>
        <p:nvSpPr>
          <p:cNvPr id="4" name="Slide Number Placeholder 3">
            <a:extLst>
              <a:ext uri="{FF2B5EF4-FFF2-40B4-BE49-F238E27FC236}">
                <a16:creationId xmlns:a16="http://schemas.microsoft.com/office/drawing/2014/main" id="{CCA97D33-0674-4F0A-9450-AA6A3EE0628D}"/>
              </a:ext>
            </a:extLst>
          </p:cNvPr>
          <p:cNvSpPr>
            <a:spLocks noGrp="1"/>
          </p:cNvSpPr>
          <p:nvPr>
            <p:ph type="sldNum" sz="quarter" idx="4"/>
          </p:nvPr>
        </p:nvSpPr>
        <p:spPr/>
        <p:txBody>
          <a:bodyPr/>
          <a:lstStyle/>
          <a:p>
            <a:fld id="{3C4F54F3-C349-4609-AFEE-01462D5C7942}" type="slidenum">
              <a:rPr lang="en-GB" smtClean="0"/>
              <a:pPr/>
              <a:t>9</a:t>
            </a:fld>
            <a:endParaRPr lang="en-GB"/>
          </a:p>
        </p:txBody>
      </p:sp>
      <p:sp>
        <p:nvSpPr>
          <p:cNvPr id="8" name="Text Placeholder 2">
            <a:extLst>
              <a:ext uri="{FF2B5EF4-FFF2-40B4-BE49-F238E27FC236}">
                <a16:creationId xmlns:a16="http://schemas.microsoft.com/office/drawing/2014/main" id="{1826727D-6195-4004-A4B3-FFFA30B8772C}"/>
              </a:ext>
            </a:extLst>
          </p:cNvPr>
          <p:cNvSpPr txBox="1">
            <a:spLocks/>
          </p:cNvSpPr>
          <p:nvPr/>
        </p:nvSpPr>
        <p:spPr>
          <a:xfrm>
            <a:off x="237061" y="712956"/>
            <a:ext cx="8589439" cy="3885327"/>
          </a:xfrm>
          <a:prstGeom prst="rect">
            <a:avLst/>
          </a:prstGeom>
        </p:spPr>
        <p:txBody>
          <a:bodyPr vert="horz" anchor="t"/>
          <a:lstStyle>
            <a:lvl1pPr marL="0" indent="0" algn="l" defTabSz="457200" rtl="0" eaLnBrk="1" latinLnBrk="0" hangingPunct="1">
              <a:spcBef>
                <a:spcPts val="0"/>
              </a:spcBef>
              <a:buFont typeface="Arial"/>
              <a:buNone/>
              <a:defRPr sz="2400" kern="1200" baseline="0">
                <a:solidFill>
                  <a:schemeClr val="tx1"/>
                </a:solidFill>
                <a:latin typeface="Arial" pitchFamily="34" charset="0"/>
                <a:ea typeface="+mn-ea"/>
                <a:cs typeface="Arial" pitchFamily="34" charset="0"/>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914400" indent="0" algn="l" defTabSz="457200" rtl="0" eaLnBrk="1" latinLnBrk="0" hangingPunct="1">
              <a:spcBef>
                <a:spcPct val="20000"/>
              </a:spcBef>
              <a:buFont typeface="Arial"/>
              <a:buNone/>
              <a:defRPr sz="24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24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a:buChar char="•"/>
            </a:pPr>
            <a:r>
              <a:rPr lang="en-GB" sz="2000" dirty="0">
                <a:latin typeface="Arial"/>
                <a:cs typeface="Arial"/>
              </a:rPr>
              <a:t>Just like integers/floats have their own set of operators (+, -, *, /, etc.), so do Booleans</a:t>
            </a:r>
          </a:p>
          <a:p>
            <a:pPr marL="342900" indent="-342900">
              <a:buFont typeface="Arial"/>
              <a:buChar char="•"/>
            </a:pPr>
            <a:r>
              <a:rPr lang="en-GB" sz="2000" dirty="0">
                <a:latin typeface="Arial"/>
                <a:cs typeface="Arial"/>
              </a:rPr>
              <a:t>The main three we will need to care about are `and`, `or`, and `not`</a:t>
            </a:r>
          </a:p>
          <a:p>
            <a:pPr marL="342900" indent="-342900">
              <a:buFont typeface="Arial"/>
              <a:buChar char="•"/>
            </a:pPr>
            <a:r>
              <a:rPr lang="en-GB" sz="2000" dirty="0">
                <a:latin typeface="Arial"/>
                <a:cs typeface="Arial"/>
              </a:rPr>
              <a:t>We use `and` and `or` just like the arithmetic operators, placing them between two Booleans (either Boolean variables or comparisons)</a:t>
            </a:r>
          </a:p>
          <a:p>
            <a:pPr marL="342900" indent="-342900">
              <a:buFont typeface="Arial"/>
              <a:buChar char="•"/>
            </a:pPr>
            <a:r>
              <a:rPr lang="en-GB" sz="2000" dirty="0">
                <a:latin typeface="Arial"/>
                <a:cs typeface="Arial"/>
              </a:rPr>
              <a:t>`not` is slightly different since it only acts on one Boolean variable</a:t>
            </a:r>
          </a:p>
          <a:p>
            <a:pPr marL="342900" indent="-342900">
              <a:buFont typeface="Arial"/>
              <a:buChar char="•"/>
            </a:pPr>
            <a:r>
              <a:rPr lang="en-GB" sz="2000" dirty="0">
                <a:latin typeface="Arial"/>
                <a:cs typeface="Arial"/>
              </a:rPr>
              <a:t>We use it by placing it before a Boolean to negate it</a:t>
            </a:r>
          </a:p>
        </p:txBody>
      </p:sp>
      <p:pic>
        <p:nvPicPr>
          <p:cNvPr id="9" name="Picture 8">
            <a:extLst>
              <a:ext uri="{FF2B5EF4-FFF2-40B4-BE49-F238E27FC236}">
                <a16:creationId xmlns:a16="http://schemas.microsoft.com/office/drawing/2014/main" id="{AEDFB601-D123-40FB-929C-FBCAB95A3C9D}"/>
              </a:ext>
            </a:extLst>
          </p:cNvPr>
          <p:cNvPicPr>
            <a:picLocks noChangeAspect="1"/>
          </p:cNvPicPr>
          <p:nvPr/>
        </p:nvPicPr>
        <p:blipFill>
          <a:blip r:embed="rId2"/>
          <a:stretch>
            <a:fillRect/>
          </a:stretch>
        </p:blipFill>
        <p:spPr>
          <a:xfrm>
            <a:off x="516375" y="3148764"/>
            <a:ext cx="2695575" cy="1514475"/>
          </a:xfrm>
          <a:prstGeom prst="rect">
            <a:avLst/>
          </a:prstGeom>
        </p:spPr>
      </p:pic>
      <p:pic>
        <p:nvPicPr>
          <p:cNvPr id="10" name="Picture 9">
            <a:extLst>
              <a:ext uri="{FF2B5EF4-FFF2-40B4-BE49-F238E27FC236}">
                <a16:creationId xmlns:a16="http://schemas.microsoft.com/office/drawing/2014/main" id="{32FFDD8D-F5EC-4CFC-A100-00C9BC3E1614}"/>
              </a:ext>
            </a:extLst>
          </p:cNvPr>
          <p:cNvPicPr>
            <a:picLocks noChangeAspect="1"/>
          </p:cNvPicPr>
          <p:nvPr/>
        </p:nvPicPr>
        <p:blipFill>
          <a:blip r:embed="rId3"/>
          <a:stretch>
            <a:fillRect/>
          </a:stretch>
        </p:blipFill>
        <p:spPr>
          <a:xfrm>
            <a:off x="3402461" y="3154973"/>
            <a:ext cx="2486025" cy="1466850"/>
          </a:xfrm>
          <a:prstGeom prst="rect">
            <a:avLst/>
          </a:prstGeom>
        </p:spPr>
      </p:pic>
      <p:pic>
        <p:nvPicPr>
          <p:cNvPr id="11" name="Picture 10">
            <a:extLst>
              <a:ext uri="{FF2B5EF4-FFF2-40B4-BE49-F238E27FC236}">
                <a16:creationId xmlns:a16="http://schemas.microsoft.com/office/drawing/2014/main" id="{68CC301D-304E-4236-AC91-4C93C96C8E8E}"/>
              </a:ext>
            </a:extLst>
          </p:cNvPr>
          <p:cNvPicPr>
            <a:picLocks noChangeAspect="1"/>
          </p:cNvPicPr>
          <p:nvPr/>
        </p:nvPicPr>
        <p:blipFill>
          <a:blip r:embed="rId4"/>
          <a:stretch>
            <a:fillRect/>
          </a:stretch>
        </p:blipFill>
        <p:spPr>
          <a:xfrm>
            <a:off x="6184105" y="3158289"/>
            <a:ext cx="2009775" cy="1504950"/>
          </a:xfrm>
          <a:prstGeom prst="rect">
            <a:avLst/>
          </a:prstGeom>
        </p:spPr>
      </p:pic>
      <p:pic>
        <p:nvPicPr>
          <p:cNvPr id="12" name="Picture 11" descr="A picture containing stool&#10;&#10;Description automatically generated">
            <a:extLst>
              <a:ext uri="{FF2B5EF4-FFF2-40B4-BE49-F238E27FC236}">
                <a16:creationId xmlns:a16="http://schemas.microsoft.com/office/drawing/2014/main" id="{31986D40-0666-4380-BC97-36D89F38A18A}"/>
              </a:ext>
            </a:extLst>
          </p:cNvPr>
          <p:cNvPicPr>
            <a:picLocks noChangeAspect="1"/>
          </p:cNvPicPr>
          <p:nvPr/>
        </p:nvPicPr>
        <p:blipFill>
          <a:blip r:embed="rId5"/>
          <a:stretch>
            <a:fillRect/>
          </a:stretch>
        </p:blipFill>
        <p:spPr>
          <a:xfrm>
            <a:off x="8515735" y="4536281"/>
            <a:ext cx="558943" cy="558943"/>
          </a:xfrm>
          <a:prstGeom prst="ellipse">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5962100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TRAZENECA" val="TEMPLATE04"/>
</p:tagLst>
</file>

<file path=ppt/theme/theme1.xml><?xml version="1.0" encoding="utf-8"?>
<a:theme xmlns:a="http://schemas.openxmlformats.org/drawingml/2006/main" name="AZ Cover Slide Option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2E14A555-39E0-6043-81F6-2A1020966FF9}"/>
    </a:ext>
  </a:extLst>
</a:theme>
</file>

<file path=ppt/theme/theme2.xml><?xml version="1.0" encoding="utf-8"?>
<a:theme xmlns:a="http://schemas.openxmlformats.org/drawingml/2006/main" name="AZ Divid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548DD855-D4F5-C140-8E62-5E9C7E83AC73}"/>
    </a:ext>
  </a:extLst>
</a:theme>
</file>

<file path=ppt/theme/theme3.xml><?xml version="1.0" encoding="utf-8"?>
<a:theme xmlns:a="http://schemas.openxmlformats.org/drawingml/2006/main" name="AZ Divider Slide Options - Colour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F859A2E0-7DA1-7646-9600-5BD0D29A3DDD}"/>
    </a:ext>
  </a:extLst>
</a:theme>
</file>

<file path=ppt/theme/theme4.xml><?xml version="1.0" encoding="utf-8"?>
<a:theme xmlns:a="http://schemas.openxmlformats.org/drawingml/2006/main" name="AZ General Master Slide Options">
  <a:themeElements>
    <a:clrScheme name="Custom 203">
      <a:dk1>
        <a:srgbClr val="000000"/>
      </a:dk1>
      <a:lt1>
        <a:srgbClr val="FFFFFF"/>
      </a:lt1>
      <a:dk2>
        <a:srgbClr val="830051"/>
      </a:dk2>
      <a:lt2>
        <a:srgbClr val="F0AB00"/>
      </a:lt2>
      <a:accent1>
        <a:srgbClr val="830051"/>
      </a:accent1>
      <a:accent2>
        <a:srgbClr val="003865"/>
      </a:accent2>
      <a:accent3>
        <a:srgbClr val="68D2DF"/>
      </a:accent3>
      <a:accent4>
        <a:srgbClr val="3C1053"/>
      </a:accent4>
      <a:accent5>
        <a:srgbClr val="C4D600"/>
      </a:accent5>
      <a:accent6>
        <a:srgbClr val="3F4444"/>
      </a:accent6>
      <a:hlink>
        <a:srgbClr val="003865"/>
      </a:hlink>
      <a:folHlink>
        <a:srgbClr val="9DA7A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Z_External_16x9_AUG2019" id="{4E3592B0-A59B-4142-96CE-79C493DDFC41}" vid="{615A65BA-BBA0-B148-8D15-74EA144B5FA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1ee89e71-04cd-405e-9ca3-99e020c1694d" ContentTypeId="0x0101" PreviousValue="false"/>
</file>

<file path=customXml/item2.xml><?xml version="1.0" encoding="utf-8"?>
<p:properties xmlns:p="http://schemas.microsoft.com/office/2006/metadata/properties" xmlns:xsi="http://www.w3.org/2001/XMLSchema-instance" xmlns:pc="http://schemas.microsoft.com/office/infopath/2007/PartnerControls">
  <documentManagement>
    <Keyword xmlns="44a56295-c29e-4898-8136-a54736c65b82" xsi:nil="true"/>
    <Descriptions xmlns="44a56295-c29e-4898-8136-a54736c65b8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C9F3DD611966374C9EAA8DC5A2F94CD8" ma:contentTypeVersion="8" ma:contentTypeDescription="Create a new document." ma:contentTypeScope="" ma:versionID="18a8759320524e51783f13c6663a10d1">
  <xsd:schema xmlns:xsd="http://www.w3.org/2001/XMLSchema" xmlns:xs="http://www.w3.org/2001/XMLSchema" xmlns:p="http://schemas.microsoft.com/office/2006/metadata/properties" xmlns:ns2="44a56295-c29e-4898-8136-a54736c65b82" xmlns:ns3="9675ef8f-b755-4cd6-a742-8cae3d86c4fe" targetNamespace="http://schemas.microsoft.com/office/2006/metadata/properties" ma:root="true" ma:fieldsID="1b693415669a5bc10d56a9234ce5202b" ns2:_="" ns3:_="">
    <xsd:import namespace="44a56295-c29e-4898-8136-a54736c65b82"/>
    <xsd:import namespace="9675ef8f-b755-4cd6-a742-8cae3d86c4fe"/>
    <xsd:element name="properties">
      <xsd:complexType>
        <xsd:sequence>
          <xsd:element name="documentManagement">
            <xsd:complexType>
              <xsd:all>
                <xsd:element ref="ns2:Descriptions" minOccurs="0"/>
                <xsd:element ref="ns2:Keyword"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a56295-c29e-4898-8136-a54736c65b82" elementFormDefault="qualified">
    <xsd:import namespace="http://schemas.microsoft.com/office/2006/documentManagement/types"/>
    <xsd:import namespace="http://schemas.microsoft.com/office/infopath/2007/PartnerControls"/>
    <xsd:element name="Descriptions" ma:index="8" nillable="true" ma:displayName="Descriptions" ma:description="Describe your document to make it appear at the top of search results" ma:internalName="Descriptions">
      <xsd:simpleType>
        <xsd:restriction base="dms:Note">
          <xsd:maxLength value="255"/>
        </xsd:restriction>
      </xsd:simpleType>
    </xsd:element>
    <xsd:element name="Keyword" ma:index="9" nillable="true" ma:displayName="Keyword" ma:description="Enter list of terms separated by semi-colon(;)" ma:internalName="Keyword">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675ef8f-b755-4cd6-a742-8cae3d86c4fe"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989A13-6EBC-4BFF-A25C-E4D3CAAA08AF}">
  <ds:schemaRefs>
    <ds:schemaRef ds:uri="Microsoft.SharePoint.Taxonomy.ContentTypeSync"/>
  </ds:schemaRefs>
</ds:datastoreItem>
</file>

<file path=customXml/itemProps2.xml><?xml version="1.0" encoding="utf-8"?>
<ds:datastoreItem xmlns:ds="http://schemas.openxmlformats.org/officeDocument/2006/customXml" ds:itemID="{9F6F5FD0-A94F-4E0E-8953-A634089166A9}">
  <ds:schemaRefs>
    <ds:schemaRef ds:uri="44a56295-c29e-4898-8136-a54736c65b82"/>
    <ds:schemaRef ds:uri="9675ef8f-b755-4cd6-a742-8cae3d86c4f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BEBDFA33-3959-412D-BF65-F572B77FF4EC}">
  <ds:schemaRefs>
    <ds:schemaRef ds:uri="http://schemas.microsoft.com/sharepoint/v3/contenttype/forms"/>
  </ds:schemaRefs>
</ds:datastoreItem>
</file>

<file path=customXml/itemProps4.xml><?xml version="1.0" encoding="utf-8"?>
<ds:datastoreItem xmlns:ds="http://schemas.openxmlformats.org/officeDocument/2006/customXml" ds:itemID="{68ED3CC4-90A9-4466-8611-49F71BEF9534}">
  <ds:schemaRefs>
    <ds:schemaRef ds:uri="44a56295-c29e-4898-8136-a54736c65b82"/>
    <ds:schemaRef ds:uri="9675ef8f-b755-4cd6-a742-8cae3d86c4f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blank</Template>
  <TotalTime>391</TotalTime>
  <Words>1278</Words>
  <Application>Microsoft Office PowerPoint</Application>
  <PresentationFormat>On-screen Show (16:9)</PresentationFormat>
  <Paragraphs>182</Paragraphs>
  <Slides>21</Slides>
  <Notes>0</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21</vt:i4>
      </vt:variant>
    </vt:vector>
  </HeadingPairs>
  <TitlesOfParts>
    <vt:vector size="27" baseType="lpstr">
      <vt:lpstr>Arial</vt:lpstr>
      <vt:lpstr>Calibri</vt:lpstr>
      <vt:lpstr>AZ Cover Slide Options</vt:lpstr>
      <vt:lpstr>AZ Divider Slide Options</vt:lpstr>
      <vt:lpstr>AZ Divider Slide Options - Colours</vt:lpstr>
      <vt:lpstr>AZ General Master Slide Options</vt:lpstr>
      <vt:lpstr>Beginner’s Python – Session Three</vt:lpstr>
      <vt:lpstr>Variable Types Recap</vt:lpstr>
      <vt:lpstr>Variable Types Recap</vt:lpstr>
      <vt:lpstr>Session Content</vt:lpstr>
      <vt:lpstr>Comparison Operators</vt:lpstr>
      <vt:lpstr>Comparison Operators</vt:lpstr>
      <vt:lpstr>Comparison Operators Puzzles</vt:lpstr>
      <vt:lpstr>Comparison Operators Puzzles Solutions</vt:lpstr>
      <vt:lpstr>Boolean Operators</vt:lpstr>
      <vt:lpstr>Boolean Operators</vt:lpstr>
      <vt:lpstr>Boolean Operators Exercises</vt:lpstr>
      <vt:lpstr>Boolean Operators Solutions</vt:lpstr>
      <vt:lpstr>Control Flow—If Statements</vt:lpstr>
      <vt:lpstr>Control Flow—Elif Statements</vt:lpstr>
      <vt:lpstr>Control Flow—Else Statements</vt:lpstr>
      <vt:lpstr>Control Flow Puzzles</vt:lpstr>
      <vt:lpstr>Control Flow Puzzles Solutions</vt:lpstr>
      <vt:lpstr>While Loops</vt:lpstr>
      <vt:lpstr>While Loops</vt:lpstr>
      <vt:lpstr>While Loops Puzzles</vt:lpstr>
      <vt:lpstr>While Loops Puzzles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Club</dc:title>
  <dc:creator>McKinney, David</dc:creator>
  <cp:keywords>16:9</cp:keywords>
  <dc:description>v1.0</dc:description>
  <cp:lastModifiedBy>HARGREAVES, TIM (UG)</cp:lastModifiedBy>
  <cp:revision>21</cp:revision>
  <cp:lastPrinted>2018-03-07T14:46:57Z</cp:lastPrinted>
  <dcterms:created xsi:type="dcterms:W3CDTF">2019-10-30T15:52:02Z</dcterms:created>
  <dcterms:modified xsi:type="dcterms:W3CDTF">2020-07-13T21:36:33Z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ient">
    <vt:lpwstr>AstraZeneca</vt:lpwstr>
  </property>
  <property fmtid="{D5CDD505-2E9C-101B-9397-08002B2CF9AE}" pid="3" name="Language">
    <vt:lpwstr>English (UK)</vt:lpwstr>
  </property>
  <property fmtid="{D5CDD505-2E9C-101B-9397-08002B2CF9AE}" pid="4" name="Owner">
    <vt:lpwstr>P L Kessler</vt:lpwstr>
  </property>
  <property fmtid="{D5CDD505-2E9C-101B-9397-08002B2CF9AE}" pid="5" name="Project">
    <vt:lpwstr>The Chase</vt:lpwstr>
  </property>
  <property fmtid="{D5CDD505-2E9C-101B-9397-08002B2CF9AE}" pid="6" name="Publisher">
    <vt:lpwstr>Kessler Associates</vt:lpwstr>
  </property>
  <property fmtid="{D5CDD505-2E9C-101B-9397-08002B2CF9AE}" pid="7" name="ContentTypeId">
    <vt:lpwstr>0x010100C9F3DD611966374C9EAA8DC5A2F94CD8</vt:lpwstr>
  </property>
</Properties>
</file>