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32"/>
  </p:notesMasterIdLst>
  <p:handoutMasterIdLst>
    <p:handoutMasterId r:id="rId33"/>
  </p:handoutMasterIdLst>
  <p:sldIdLst>
    <p:sldId id="359" r:id="rId9"/>
    <p:sldId id="424" r:id="rId10"/>
    <p:sldId id="378" r:id="rId11"/>
    <p:sldId id="423" r:id="rId12"/>
    <p:sldId id="425" r:id="rId13"/>
    <p:sldId id="426" r:id="rId14"/>
    <p:sldId id="427" r:id="rId15"/>
    <p:sldId id="428" r:id="rId16"/>
    <p:sldId id="398" r:id="rId17"/>
    <p:sldId id="429" r:id="rId18"/>
    <p:sldId id="430" r:id="rId19"/>
    <p:sldId id="431" r:id="rId20"/>
    <p:sldId id="432" r:id="rId21"/>
    <p:sldId id="433" r:id="rId22"/>
    <p:sldId id="434" r:id="rId23"/>
    <p:sldId id="435" r:id="rId24"/>
    <p:sldId id="436" r:id="rId25"/>
    <p:sldId id="437" r:id="rId26"/>
    <p:sldId id="438" r:id="rId27"/>
    <p:sldId id="439" r:id="rId28"/>
    <p:sldId id="403" r:id="rId29"/>
    <p:sldId id="404" r:id="rId30"/>
    <p:sldId id="440" r:id="rId31"/>
  </p:sldIdLst>
  <p:sldSz cx="9144000" cy="5143500" type="screen16x9"/>
  <p:notesSz cx="6670675" cy="9875838"/>
  <p:custDataLst>
    <p:tags r:id="rId3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874D"/>
    <a:srgbClr val="F7F7F7"/>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8AD232-5E99-4B9F-84B9-A2E5BA4533E2}" v="1" dt="2020-03-19T10:10:07.659"/>
    <p1510:client id="{313504FF-247F-4D85-B376-AFBE2DA20541}" v="31" dt="2020-03-19T11:07:49.586"/>
    <p1510:client id="{97567A43-06CF-43EB-8DE1-C288925FE876}" v="635" dt="2020-03-18T15:07:16.218"/>
    <p1510:client id="{F4A4F6B3-72F9-4822-8E52-DDD660AB8108}" v="2" dt="2020-03-19T12:29:58.3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60"/>
  </p:normalViewPr>
  <p:slideViewPr>
    <p:cSldViewPr snapToGrid="0">
      <p:cViewPr varScale="1">
        <p:scale>
          <a:sx n="143" d="100"/>
          <a:sy n="143" d="100"/>
        </p:scale>
        <p:origin x="282" y="114"/>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microsoft.com/office/2016/11/relationships/changesInfo" Target="changesInfos/changesInfo1.xml"/><Relationship Id="rId21" Type="http://schemas.openxmlformats.org/officeDocument/2006/relationships/slide" Target="slides/slide13.xml"/><Relationship Id="rId34" Type="http://schemas.openxmlformats.org/officeDocument/2006/relationships/tags" Target="tags/tag1.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presProps" Target="presProps.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S::kqkh779@astrazeneca.net::8b945cb3-78ce-42d7-adc5-b07bab32cd5b" providerId="AD" clId="Web-{7452821F-C3D1-4F7E-A975-9F3C59B113CD}"/>
  </pc:docChgLst>
  <pc:docChgLst>
    <pc:chgData name="Bradley, Sam" userId="S::kwgk592@astrazeneca.net::f75c196c-0419-4ed7-9101-2e14ae32ff77" providerId="AD" clId="Web-{19D16AB9-1FF2-4740-8107-2440C047CBCF}"/>
  </pc:docChgLst>
  <pc:docChgLst>
    <pc:chgData name="Bradley, Sam" userId="S::kwgk592@astrazeneca.net::f75c196c-0419-4ed7-9101-2e14ae32ff77" providerId="AD" clId="Web-{74D5223B-F91E-4347-A255-846C4F00BA8E}"/>
  </pc:docChgLst>
  <pc:docChgLst>
    <pc:chgData name="Bradley, Sam" userId="S::kwgk592@astrazeneca.net::f75c196c-0419-4ed7-9101-2e14ae32ff77" providerId="AD" clId="Web-{5CC56428-C25D-40EB-847A-A98786CC8A93}"/>
  </pc:docChgLst>
  <pc:docChgLst>
    <pc:chgData name="Whittaker, Ryan" userId="S::kbqc931@astrazeneca.net::873b3a98-b8cc-426f-9da0-8dcfa40dc643" providerId="AD" clId="Web-{2CD48DDE-551F-4792-BDF2-CD2098FB28F6}"/>
  </pc:docChgLst>
  <pc:docChgLst>
    <pc:chgData name="Hargreaves, Tim" userId="90cf5d3a-17ee-49d5-b3bb-4550ca7cb171" providerId="ADAL" clId="{5DFC5665-DC49-40E8-A176-7B6AE2F9733A}"/>
  </pc:docChgLst>
  <pc:docChgLst>
    <pc:chgData name="Bradley, Sam" userId="S::kwgk592@astrazeneca.net::f75c196c-0419-4ed7-9101-2e14ae32ff77" providerId="AD" clId="Web-{4385CA69-335C-4CF1-B708-E62FFA2A515C}"/>
  </pc:docChgLst>
  <pc:docChgLst>
    <pc:chgData name="McKinney, David" userId="S::kqkh779@astrazeneca.net::8b945cb3-78ce-42d7-adc5-b07bab32cd5b" providerId="AD" clId="Web-{439A5F8D-E2D5-4507-938F-6935057FAB23}"/>
  </pc:docChgLst>
  <pc:docChgLst>
    <pc:chgData name="Whittaker, Ryan" userId="S::kbqc931@astrazeneca.net::873b3a98-b8cc-426f-9da0-8dcfa40dc643" providerId="AD" clId="Web-{73D14E00-AD3D-46DA-9E7A-7DE2ED1212F3}"/>
  </pc:docChgLst>
  <pc:docChgLst>
    <pc:chgData name="Hargreaves, Tim" userId="90cf5d3a-17ee-49d5-b3bb-4550ca7cb171" providerId="ADAL" clId="{126A72FB-F781-4B99-A071-DF42D60E944C}"/>
  </pc:docChgLst>
  <pc:docChgLst>
    <pc:chgData name="McKinney, David" userId="8b945cb3-78ce-42d7-adc5-b07bab32cd5b" providerId="ADAL" clId="{9EB86574-343D-42EA-B9EC-CCCDCC46014A}"/>
    <pc:docChg chg="addSld delSld modSld">
      <pc:chgData name="McKinney, David" userId="8b945cb3-78ce-42d7-adc5-b07bab32cd5b" providerId="ADAL" clId="{9EB86574-343D-42EA-B9EC-CCCDCC46014A}" dt="2020-02-21T17:29:46.879" v="1" actId="2696"/>
      <pc:docMkLst>
        <pc:docMk/>
      </pc:docMkLst>
    </pc:docChg>
  </pc:docChgLst>
  <pc:docChgLst>
    <pc:chgData name="Porter, Mark" userId="b07d94d0-d1a4-45e8-be22-2181e9252090" providerId="ADAL" clId="{97567A43-06CF-43EB-8DE1-C288925FE876}"/>
    <pc:docChg chg="undo custSel addSld delSld modSld sldOrd">
      <pc:chgData name="Porter, Mark" userId="b07d94d0-d1a4-45e8-be22-2181e9252090" providerId="ADAL" clId="{97567A43-06CF-43EB-8DE1-C288925FE876}" dt="2020-03-18T15:07:49.718" v="2198" actId="14861"/>
      <pc:docMkLst>
        <pc:docMk/>
      </pc:docMkLst>
      <pc:sldChg chg="addSp delSp modSp del">
        <pc:chgData name="Porter, Mark" userId="b07d94d0-d1a4-45e8-be22-2181e9252090" providerId="ADAL" clId="{97567A43-06CF-43EB-8DE1-C288925FE876}" dt="2020-03-18T14:00:15.823" v="1841" actId="2696"/>
        <pc:sldMkLst>
          <pc:docMk/>
          <pc:sldMk cId="278428589" sldId="373"/>
        </pc:sldMkLst>
        <pc:spChg chg="add del mod">
          <ac:chgData name="Porter, Mark" userId="b07d94d0-d1a4-45e8-be22-2181e9252090" providerId="ADAL" clId="{97567A43-06CF-43EB-8DE1-C288925FE876}" dt="2020-03-04T12:40:37.812" v="1440" actId="478"/>
          <ac:spMkLst>
            <pc:docMk/>
            <pc:sldMk cId="278428589" sldId="373"/>
            <ac:spMk id="3" creationId="{3C9AF0D5-EE2E-4A09-9F84-F988647DABAE}"/>
          </ac:spMkLst>
        </pc:spChg>
        <pc:spChg chg="add del mod">
          <ac:chgData name="Porter, Mark" userId="b07d94d0-d1a4-45e8-be22-2181e9252090" providerId="ADAL" clId="{97567A43-06CF-43EB-8DE1-C288925FE876}" dt="2020-03-04T14:02:04.401" v="1691" actId="478"/>
          <ac:spMkLst>
            <pc:docMk/>
            <pc:sldMk cId="278428589" sldId="373"/>
            <ac:spMk id="7" creationId="{14794066-FD52-4AF6-AA00-9E5A489C1FCE}"/>
          </ac:spMkLst>
        </pc:spChg>
        <pc:spChg chg="mod">
          <ac:chgData name="Porter, Mark" userId="b07d94d0-d1a4-45e8-be22-2181e9252090" providerId="ADAL" clId="{97567A43-06CF-43EB-8DE1-C288925FE876}" dt="2020-03-04T14:03:59.376" v="1789" actId="20577"/>
          <ac:spMkLst>
            <pc:docMk/>
            <pc:sldMk cId="278428589" sldId="373"/>
            <ac:spMk id="8" creationId="{8D0564E5-6E64-4A8F-ABBB-5C94A0F949B1}"/>
          </ac:spMkLst>
        </pc:spChg>
        <pc:spChg chg="add del mod">
          <ac:chgData name="Porter, Mark" userId="b07d94d0-d1a4-45e8-be22-2181e9252090" providerId="ADAL" clId="{97567A43-06CF-43EB-8DE1-C288925FE876}" dt="2020-03-04T14:04:02.648" v="1791"/>
          <ac:spMkLst>
            <pc:docMk/>
            <pc:sldMk cId="278428589" sldId="373"/>
            <ac:spMk id="12" creationId="{A4BFC374-6C3E-450B-922F-E8895B9962CD}"/>
          </ac:spMkLst>
        </pc:spChg>
        <pc:spChg chg="add mod">
          <ac:chgData name="Porter, Mark" userId="b07d94d0-d1a4-45e8-be22-2181e9252090" providerId="ADAL" clId="{97567A43-06CF-43EB-8DE1-C288925FE876}" dt="2020-03-04T14:06:15.760" v="1810" actId="1076"/>
          <ac:spMkLst>
            <pc:docMk/>
            <pc:sldMk cId="278428589" sldId="373"/>
            <ac:spMk id="15" creationId="{AD074101-9413-4A36-BE7E-CE512AEC5E88}"/>
          </ac:spMkLst>
        </pc:spChg>
        <pc:picChg chg="mod modCrop">
          <ac:chgData name="Porter, Mark" userId="b07d94d0-d1a4-45e8-be22-2181e9252090" providerId="ADAL" clId="{97567A43-06CF-43EB-8DE1-C288925FE876}" dt="2020-03-04T14:05:56.503" v="1798" actId="732"/>
          <ac:picMkLst>
            <pc:docMk/>
            <pc:sldMk cId="278428589" sldId="373"/>
            <ac:picMk id="5" creationId="{08A3A82F-3BF3-492C-A005-7FDB5AA91B86}"/>
          </ac:picMkLst>
        </pc:picChg>
        <pc:picChg chg="add del mod modCrop">
          <ac:chgData name="Porter, Mark" userId="b07d94d0-d1a4-45e8-be22-2181e9252090" providerId="ADAL" clId="{97567A43-06CF-43EB-8DE1-C288925FE876}" dt="2020-03-04T14:02:05.026" v="1692" actId="478"/>
          <ac:picMkLst>
            <pc:docMk/>
            <pc:sldMk cId="278428589" sldId="373"/>
            <ac:picMk id="6" creationId="{8273F86C-4961-4991-ADF2-54D72139F1EA}"/>
          </ac:picMkLst>
        </pc:picChg>
        <pc:picChg chg="add mod modCrop">
          <ac:chgData name="Porter, Mark" userId="b07d94d0-d1a4-45e8-be22-2181e9252090" providerId="ADAL" clId="{97567A43-06CF-43EB-8DE1-C288925FE876}" dt="2020-03-04T14:06:06.439" v="1808" actId="1036"/>
          <ac:picMkLst>
            <pc:docMk/>
            <pc:sldMk cId="278428589" sldId="373"/>
            <ac:picMk id="14" creationId="{1BC1FDC2-C4F2-4BA9-8473-D1F97E61333A}"/>
          </ac:picMkLst>
        </pc:picChg>
        <pc:cxnChg chg="add mod">
          <ac:chgData name="Porter, Mark" userId="b07d94d0-d1a4-45e8-be22-2181e9252090" providerId="ADAL" clId="{97567A43-06CF-43EB-8DE1-C288925FE876}" dt="2020-03-04T14:06:19.475" v="1811" actId="14100"/>
          <ac:cxnSpMkLst>
            <pc:docMk/>
            <pc:sldMk cId="278428589" sldId="373"/>
            <ac:cxnSpMk id="10" creationId="{96AEC68A-4DAA-4A2A-BF1C-CFAB89689722}"/>
          </ac:cxnSpMkLst>
        </pc:cxnChg>
      </pc:sldChg>
      <pc:sldChg chg="add">
        <pc:chgData name="Porter, Mark" userId="b07d94d0-d1a4-45e8-be22-2181e9252090" providerId="ADAL" clId="{97567A43-06CF-43EB-8DE1-C288925FE876}" dt="2020-03-18T14:00:20.911" v="1842"/>
        <pc:sldMkLst>
          <pc:docMk/>
          <pc:sldMk cId="934264226" sldId="373"/>
        </pc:sldMkLst>
      </pc:sldChg>
      <pc:sldChg chg="modSp">
        <pc:chgData name="Porter, Mark" userId="b07d94d0-d1a4-45e8-be22-2181e9252090" providerId="ADAL" clId="{97567A43-06CF-43EB-8DE1-C288925FE876}" dt="2020-03-03T18:34:17.780" v="1283" actId="1076"/>
        <pc:sldMkLst>
          <pc:docMk/>
          <pc:sldMk cId="2729279789" sldId="402"/>
        </pc:sldMkLst>
        <pc:picChg chg="mod">
          <ac:chgData name="Porter, Mark" userId="b07d94d0-d1a4-45e8-be22-2181e9252090" providerId="ADAL" clId="{97567A43-06CF-43EB-8DE1-C288925FE876}" dt="2020-03-03T18:34:17.780" v="1283" actId="1076"/>
          <ac:picMkLst>
            <pc:docMk/>
            <pc:sldMk cId="2729279789" sldId="402"/>
            <ac:picMk id="7" creationId="{43D3E9B7-1B65-4696-ADC1-B48831C7CB4C}"/>
          </ac:picMkLst>
        </pc:picChg>
      </pc:sldChg>
      <pc:sldChg chg="addSp delSp modSp add delAnim">
        <pc:chgData name="Porter, Mark" userId="b07d94d0-d1a4-45e8-be22-2181e9252090" providerId="ADAL" clId="{97567A43-06CF-43EB-8DE1-C288925FE876}" dt="2020-03-18T15:07:49.718" v="2198" actId="14861"/>
        <pc:sldMkLst>
          <pc:docMk/>
          <pc:sldMk cId="2693540477" sldId="405"/>
        </pc:sldMkLst>
        <pc:spChg chg="mod">
          <ac:chgData name="Porter, Mark" userId="b07d94d0-d1a4-45e8-be22-2181e9252090" providerId="ADAL" clId="{97567A43-06CF-43EB-8DE1-C288925FE876}" dt="2020-03-18T14:15:58.614" v="2170" actId="14100"/>
          <ac:spMkLst>
            <pc:docMk/>
            <pc:sldMk cId="2693540477" sldId="405"/>
            <ac:spMk id="3" creationId="{22A8BB33-8C79-4B3C-B2D1-53D25E6C7DE4}"/>
          </ac:spMkLst>
        </pc:spChg>
        <pc:spChg chg="del mod">
          <ac:chgData name="Porter, Mark" userId="b07d94d0-d1a4-45e8-be22-2181e9252090" providerId="ADAL" clId="{97567A43-06CF-43EB-8DE1-C288925FE876}" dt="2020-03-03T15:19:40.356" v="679" actId="478"/>
          <ac:spMkLst>
            <pc:docMk/>
            <pc:sldMk cId="2693540477" sldId="405"/>
            <ac:spMk id="6" creationId="{95BF8D1F-CC67-45AC-8D74-3AB087D57081}"/>
          </ac:spMkLst>
        </pc:spChg>
        <pc:spChg chg="add mod">
          <ac:chgData name="Porter, Mark" userId="b07d94d0-d1a4-45e8-be22-2181e9252090" providerId="ADAL" clId="{97567A43-06CF-43EB-8DE1-C288925FE876}" dt="2020-03-18T14:14:17.732" v="2151" actId="1076"/>
          <ac:spMkLst>
            <pc:docMk/>
            <pc:sldMk cId="2693540477" sldId="405"/>
            <ac:spMk id="13" creationId="{E2FD63DB-A16F-4AFD-A614-2298602D853E}"/>
          </ac:spMkLst>
        </pc:spChg>
        <pc:picChg chg="add mod modCrop">
          <ac:chgData name="Porter, Mark" userId="b07d94d0-d1a4-45e8-be22-2181e9252090" providerId="ADAL" clId="{97567A43-06CF-43EB-8DE1-C288925FE876}" dt="2020-03-18T15:07:49.718" v="2198" actId="14861"/>
          <ac:picMkLst>
            <pc:docMk/>
            <pc:sldMk cId="2693540477" sldId="405"/>
            <ac:picMk id="5" creationId="{66584491-3A3E-4147-A553-53F2237CD5C8}"/>
          </ac:picMkLst>
        </pc:picChg>
        <pc:picChg chg="del">
          <ac:chgData name="Porter, Mark" userId="b07d94d0-d1a4-45e8-be22-2181e9252090" providerId="ADAL" clId="{97567A43-06CF-43EB-8DE1-C288925FE876}" dt="2020-03-03T15:19:36.870" v="677" actId="478"/>
          <ac:picMkLst>
            <pc:docMk/>
            <pc:sldMk cId="2693540477" sldId="405"/>
            <ac:picMk id="5" creationId="{8C3570B3-8763-41F9-90FF-B7994CB0EBE2}"/>
          </ac:picMkLst>
        </pc:picChg>
        <pc:picChg chg="add mod modCrop">
          <ac:chgData name="Porter, Mark" userId="b07d94d0-d1a4-45e8-be22-2181e9252090" providerId="ADAL" clId="{97567A43-06CF-43EB-8DE1-C288925FE876}" dt="2020-03-18T15:07:49.718" v="2198" actId="14861"/>
          <ac:picMkLst>
            <pc:docMk/>
            <pc:sldMk cId="2693540477" sldId="405"/>
            <ac:picMk id="6" creationId="{1B106DA3-EEF4-44EE-BCED-2CBD54739542}"/>
          </ac:picMkLst>
        </pc:picChg>
        <pc:picChg chg="add del mod modCrop">
          <ac:chgData name="Porter, Mark" userId="b07d94d0-d1a4-45e8-be22-2181e9252090" providerId="ADAL" clId="{97567A43-06CF-43EB-8DE1-C288925FE876}" dt="2020-03-03T15:19:36.220" v="676" actId="478"/>
          <ac:picMkLst>
            <pc:docMk/>
            <pc:sldMk cId="2693540477" sldId="405"/>
            <ac:picMk id="7" creationId="{C6DB5EB2-99F6-46CC-AB01-AAFE758D1F82}"/>
          </ac:picMkLst>
        </pc:picChg>
        <pc:picChg chg="add del mod">
          <ac:chgData name="Porter, Mark" userId="b07d94d0-d1a4-45e8-be22-2181e9252090" providerId="ADAL" clId="{97567A43-06CF-43EB-8DE1-C288925FE876}" dt="2020-03-03T15:28:18.965" v="706"/>
          <ac:picMkLst>
            <pc:docMk/>
            <pc:sldMk cId="2693540477" sldId="405"/>
            <ac:picMk id="8" creationId="{6AE92786-84F5-4115-885D-438DFB90F84D}"/>
          </ac:picMkLst>
        </pc:picChg>
        <pc:picChg chg="add del mod modCrop">
          <ac:chgData name="Porter, Mark" userId="b07d94d0-d1a4-45e8-be22-2181e9252090" providerId="ADAL" clId="{97567A43-06CF-43EB-8DE1-C288925FE876}" dt="2020-03-03T16:43:00.026" v="1088" actId="478"/>
          <ac:picMkLst>
            <pc:docMk/>
            <pc:sldMk cId="2693540477" sldId="405"/>
            <ac:picMk id="9" creationId="{4AC2B146-3EAA-4142-A063-1E7E812383DD}"/>
          </ac:picMkLst>
        </pc:picChg>
        <pc:picChg chg="add del mod modCrop">
          <ac:chgData name="Porter, Mark" userId="b07d94d0-d1a4-45e8-be22-2181e9252090" providerId="ADAL" clId="{97567A43-06CF-43EB-8DE1-C288925FE876}" dt="2020-03-03T16:34:59.971" v="1064" actId="478"/>
          <ac:picMkLst>
            <pc:docMk/>
            <pc:sldMk cId="2693540477" sldId="405"/>
            <ac:picMk id="10" creationId="{AC898BE5-47EE-4374-87BB-7C99A506CE8D}"/>
          </ac:picMkLst>
        </pc:picChg>
        <pc:picChg chg="add del mod modCrop">
          <ac:chgData name="Porter, Mark" userId="b07d94d0-d1a4-45e8-be22-2181e9252090" providerId="ADAL" clId="{97567A43-06CF-43EB-8DE1-C288925FE876}" dt="2020-03-18T14:14:05.802" v="2145" actId="478"/>
          <ac:picMkLst>
            <pc:docMk/>
            <pc:sldMk cId="2693540477" sldId="405"/>
            <ac:picMk id="11" creationId="{4ADD4014-363D-484C-A07F-30DBFF5E0865}"/>
          </ac:picMkLst>
        </pc:picChg>
      </pc:sldChg>
      <pc:sldChg chg="addSp delSp modSp add ord">
        <pc:chgData name="Porter, Mark" userId="b07d94d0-d1a4-45e8-be22-2181e9252090" providerId="ADAL" clId="{97567A43-06CF-43EB-8DE1-C288925FE876}" dt="2020-03-04T14:08:34.821" v="1840" actId="1076"/>
        <pc:sldMkLst>
          <pc:docMk/>
          <pc:sldMk cId="3824816434" sldId="406"/>
        </pc:sldMkLst>
        <pc:spChg chg="mod">
          <ac:chgData name="Porter, Mark" userId="b07d94d0-d1a4-45e8-be22-2181e9252090" providerId="ADAL" clId="{97567A43-06CF-43EB-8DE1-C288925FE876}" dt="2020-03-03T16:54:54.755" v="1165" actId="14100"/>
          <ac:spMkLst>
            <pc:docMk/>
            <pc:sldMk cId="3824816434" sldId="406"/>
            <ac:spMk id="2" creationId="{6FF1181F-0C76-47D0-83D2-2133FE38FB6F}"/>
          </ac:spMkLst>
        </pc:spChg>
        <pc:spChg chg="mod">
          <ac:chgData name="Porter, Mark" userId="b07d94d0-d1a4-45e8-be22-2181e9252090" providerId="ADAL" clId="{97567A43-06CF-43EB-8DE1-C288925FE876}" dt="2020-03-04T14:07:54.008" v="1834" actId="20577"/>
          <ac:spMkLst>
            <pc:docMk/>
            <pc:sldMk cId="3824816434" sldId="406"/>
            <ac:spMk id="3" creationId="{D9F59F0A-AA59-4F15-95CC-124F6F55180D}"/>
          </ac:spMkLst>
        </pc:spChg>
        <pc:spChg chg="del mod">
          <ac:chgData name="Porter, Mark" userId="b07d94d0-d1a4-45e8-be22-2181e9252090" providerId="ADAL" clId="{97567A43-06CF-43EB-8DE1-C288925FE876}" dt="2020-03-03T14:06:40.323" v="138" actId="478"/>
          <ac:spMkLst>
            <pc:docMk/>
            <pc:sldMk cId="3824816434" sldId="406"/>
            <ac:spMk id="6" creationId="{969EBBE0-EEB6-4638-8528-823DBAAA62E2}"/>
          </ac:spMkLst>
        </pc:spChg>
        <pc:spChg chg="mod">
          <ac:chgData name="Porter, Mark" userId="b07d94d0-d1a4-45e8-be22-2181e9252090" providerId="ADAL" clId="{97567A43-06CF-43EB-8DE1-C288925FE876}" dt="2020-03-04T14:08:00.969" v="1835" actId="1076"/>
          <ac:spMkLst>
            <pc:docMk/>
            <pc:sldMk cId="3824816434" sldId="406"/>
            <ac:spMk id="10" creationId="{BC443F87-E1B6-44CC-A0D6-A10B8BE04F32}"/>
          </ac:spMkLst>
        </pc:spChg>
        <pc:spChg chg="add del mod">
          <ac:chgData name="Porter, Mark" userId="b07d94d0-d1a4-45e8-be22-2181e9252090" providerId="ADAL" clId="{97567A43-06CF-43EB-8DE1-C288925FE876}" dt="2020-03-03T16:56:50.477" v="1227" actId="478"/>
          <ac:spMkLst>
            <pc:docMk/>
            <pc:sldMk cId="3824816434" sldId="406"/>
            <ac:spMk id="11" creationId="{2D24C707-AF75-4E35-B563-05A367F5441D}"/>
          </ac:spMkLst>
        </pc:spChg>
        <pc:spChg chg="add del mod">
          <ac:chgData name="Porter, Mark" userId="b07d94d0-d1a4-45e8-be22-2181e9252090" providerId="ADAL" clId="{97567A43-06CF-43EB-8DE1-C288925FE876}" dt="2020-03-03T14:25:17.884" v="234" actId="478"/>
          <ac:spMkLst>
            <pc:docMk/>
            <pc:sldMk cId="3824816434" sldId="406"/>
            <ac:spMk id="12" creationId="{D5238EA7-F34C-428F-BAB3-7B8F089CD49A}"/>
          </ac:spMkLst>
        </pc:spChg>
        <pc:spChg chg="add del mod">
          <ac:chgData name="Porter, Mark" userId="b07d94d0-d1a4-45e8-be22-2181e9252090" providerId="ADAL" clId="{97567A43-06CF-43EB-8DE1-C288925FE876}" dt="2020-03-03T14:26:13.192" v="263" actId="478"/>
          <ac:spMkLst>
            <pc:docMk/>
            <pc:sldMk cId="3824816434" sldId="406"/>
            <ac:spMk id="13" creationId="{369F3183-ECAD-4441-B28D-EAD020040D61}"/>
          </ac:spMkLst>
        </pc:spChg>
        <pc:spChg chg="add mod">
          <ac:chgData name="Porter, Mark" userId="b07d94d0-d1a4-45e8-be22-2181e9252090" providerId="ADAL" clId="{97567A43-06CF-43EB-8DE1-C288925FE876}" dt="2020-03-04T14:06:49.020" v="1818" actId="1076"/>
          <ac:spMkLst>
            <pc:docMk/>
            <pc:sldMk cId="3824816434" sldId="406"/>
            <ac:spMk id="14" creationId="{CB52CA66-3A5B-4FEC-9C9C-8FF6DCBAFFD7}"/>
          </ac:spMkLst>
        </pc:spChg>
        <pc:spChg chg="add del mod">
          <ac:chgData name="Porter, Mark" userId="b07d94d0-d1a4-45e8-be22-2181e9252090" providerId="ADAL" clId="{97567A43-06CF-43EB-8DE1-C288925FE876}" dt="2020-03-03T14:25:16.410" v="233" actId="478"/>
          <ac:spMkLst>
            <pc:docMk/>
            <pc:sldMk cId="3824816434" sldId="406"/>
            <ac:spMk id="15" creationId="{28B9DFF9-AB02-4464-B4AE-ED72746B265B}"/>
          </ac:spMkLst>
        </pc:spChg>
        <pc:spChg chg="add del">
          <ac:chgData name="Porter, Mark" userId="b07d94d0-d1a4-45e8-be22-2181e9252090" providerId="ADAL" clId="{97567A43-06CF-43EB-8DE1-C288925FE876}" dt="2020-03-03T14:26:10.535" v="262" actId="478"/>
          <ac:spMkLst>
            <pc:docMk/>
            <pc:sldMk cId="3824816434" sldId="406"/>
            <ac:spMk id="17" creationId="{3FE11FBC-9648-411C-8DFA-622D9C7F544A}"/>
          </ac:spMkLst>
        </pc:spChg>
        <pc:spChg chg="add del mod">
          <ac:chgData name="Porter, Mark" userId="b07d94d0-d1a4-45e8-be22-2181e9252090" providerId="ADAL" clId="{97567A43-06CF-43EB-8DE1-C288925FE876}" dt="2020-03-03T14:26:10.535" v="262" actId="478"/>
          <ac:spMkLst>
            <pc:docMk/>
            <pc:sldMk cId="3824816434" sldId="406"/>
            <ac:spMk id="18" creationId="{91A44409-7608-49BB-9C1A-D4AD03B3288F}"/>
          </ac:spMkLst>
        </pc:spChg>
        <pc:spChg chg="add del mod">
          <ac:chgData name="Porter, Mark" userId="b07d94d0-d1a4-45e8-be22-2181e9252090" providerId="ADAL" clId="{97567A43-06CF-43EB-8DE1-C288925FE876}" dt="2020-03-03T14:26:10.535" v="262" actId="478"/>
          <ac:spMkLst>
            <pc:docMk/>
            <pc:sldMk cId="3824816434" sldId="406"/>
            <ac:spMk id="19" creationId="{9EFD7630-1F95-4A9E-AC85-9D234D7BC595}"/>
          </ac:spMkLst>
        </pc:spChg>
        <pc:spChg chg="add del mod">
          <ac:chgData name="Porter, Mark" userId="b07d94d0-d1a4-45e8-be22-2181e9252090" providerId="ADAL" clId="{97567A43-06CF-43EB-8DE1-C288925FE876}" dt="2020-03-03T14:26:10.535" v="262" actId="478"/>
          <ac:spMkLst>
            <pc:docMk/>
            <pc:sldMk cId="3824816434" sldId="406"/>
            <ac:spMk id="20" creationId="{CC35D06D-0310-41E6-93BF-DBBA279BAF0E}"/>
          </ac:spMkLst>
        </pc:spChg>
        <pc:spChg chg="add del mod">
          <ac:chgData name="Porter, Mark" userId="b07d94d0-d1a4-45e8-be22-2181e9252090" providerId="ADAL" clId="{97567A43-06CF-43EB-8DE1-C288925FE876}" dt="2020-03-03T14:26:10.535" v="262" actId="478"/>
          <ac:spMkLst>
            <pc:docMk/>
            <pc:sldMk cId="3824816434" sldId="406"/>
            <ac:spMk id="21" creationId="{3675BEC5-E3CF-4D75-87C0-E60DC272028C}"/>
          </ac:spMkLst>
        </pc:spChg>
        <pc:spChg chg="add mod">
          <ac:chgData name="Porter, Mark" userId="b07d94d0-d1a4-45e8-be22-2181e9252090" providerId="ADAL" clId="{97567A43-06CF-43EB-8DE1-C288925FE876}" dt="2020-03-04T14:06:49.020" v="1818" actId="1076"/>
          <ac:spMkLst>
            <pc:docMk/>
            <pc:sldMk cId="3824816434" sldId="406"/>
            <ac:spMk id="23" creationId="{B7233CB6-FE45-4727-A3BB-9AD4A1866F44}"/>
          </ac:spMkLst>
        </pc:spChg>
        <pc:spChg chg="add mod">
          <ac:chgData name="Porter, Mark" userId="b07d94d0-d1a4-45e8-be22-2181e9252090" providerId="ADAL" clId="{97567A43-06CF-43EB-8DE1-C288925FE876}" dt="2020-03-04T14:06:49.020" v="1818" actId="1076"/>
          <ac:spMkLst>
            <pc:docMk/>
            <pc:sldMk cId="3824816434" sldId="406"/>
            <ac:spMk id="24" creationId="{289ECF15-DE1A-4880-B0AD-7A42849FFE4C}"/>
          </ac:spMkLst>
        </pc:spChg>
        <pc:spChg chg="add mod">
          <ac:chgData name="Porter, Mark" userId="b07d94d0-d1a4-45e8-be22-2181e9252090" providerId="ADAL" clId="{97567A43-06CF-43EB-8DE1-C288925FE876}" dt="2020-03-04T14:06:49.020" v="1818" actId="1076"/>
          <ac:spMkLst>
            <pc:docMk/>
            <pc:sldMk cId="3824816434" sldId="406"/>
            <ac:spMk id="25" creationId="{93761D75-E7F8-497B-A1CB-094763B546D8}"/>
          </ac:spMkLst>
        </pc:spChg>
        <pc:spChg chg="add mod">
          <ac:chgData name="Porter, Mark" userId="b07d94d0-d1a4-45e8-be22-2181e9252090" providerId="ADAL" clId="{97567A43-06CF-43EB-8DE1-C288925FE876}" dt="2020-03-04T14:06:49.020" v="1818" actId="1076"/>
          <ac:spMkLst>
            <pc:docMk/>
            <pc:sldMk cId="3824816434" sldId="406"/>
            <ac:spMk id="26" creationId="{DAAA6242-8456-40AF-BACF-4111773C76F9}"/>
          </ac:spMkLst>
        </pc:spChg>
        <pc:spChg chg="add mod">
          <ac:chgData name="Porter, Mark" userId="b07d94d0-d1a4-45e8-be22-2181e9252090" providerId="ADAL" clId="{97567A43-06CF-43EB-8DE1-C288925FE876}" dt="2020-03-04T14:06:49.020" v="1818" actId="1076"/>
          <ac:spMkLst>
            <pc:docMk/>
            <pc:sldMk cId="3824816434" sldId="406"/>
            <ac:spMk id="27" creationId="{D2C3986A-711F-457C-B3A8-C319E1293829}"/>
          </ac:spMkLst>
        </pc:spChg>
        <pc:spChg chg="del mod">
          <ac:chgData name="Porter, Mark" userId="b07d94d0-d1a4-45e8-be22-2181e9252090" providerId="ADAL" clId="{97567A43-06CF-43EB-8DE1-C288925FE876}" dt="2020-03-03T16:54:22.342" v="1153" actId="478"/>
          <ac:spMkLst>
            <pc:docMk/>
            <pc:sldMk cId="3824816434" sldId="406"/>
            <ac:spMk id="28" creationId="{6AA0AB7E-6E01-4519-A3E3-3F712F1B13A2}"/>
          </ac:spMkLst>
        </pc:spChg>
        <pc:spChg chg="del mod">
          <ac:chgData name="Porter, Mark" userId="b07d94d0-d1a4-45e8-be22-2181e9252090" providerId="ADAL" clId="{97567A43-06CF-43EB-8DE1-C288925FE876}" dt="2020-03-03T16:54:21.642" v="1152" actId="478"/>
          <ac:spMkLst>
            <pc:docMk/>
            <pc:sldMk cId="3824816434" sldId="406"/>
            <ac:spMk id="29" creationId="{CC174C2E-E096-45FA-A5DE-5143199086F4}"/>
          </ac:spMkLst>
        </pc:spChg>
        <pc:spChg chg="add mod">
          <ac:chgData name="Porter, Mark" userId="b07d94d0-d1a4-45e8-be22-2181e9252090" providerId="ADAL" clId="{97567A43-06CF-43EB-8DE1-C288925FE876}" dt="2020-03-04T14:08:22.376" v="1838" actId="1076"/>
          <ac:spMkLst>
            <pc:docMk/>
            <pc:sldMk cId="3824816434" sldId="406"/>
            <ac:spMk id="31" creationId="{3D668F57-3019-4334-B32E-1BB9D9647B09}"/>
          </ac:spMkLst>
        </pc:spChg>
        <pc:spChg chg="add mod">
          <ac:chgData name="Porter, Mark" userId="b07d94d0-d1a4-45e8-be22-2181e9252090" providerId="ADAL" clId="{97567A43-06CF-43EB-8DE1-C288925FE876}" dt="2020-03-04T14:08:34.821" v="1840" actId="1076"/>
          <ac:spMkLst>
            <pc:docMk/>
            <pc:sldMk cId="3824816434" sldId="406"/>
            <ac:spMk id="36" creationId="{94E877F8-29C9-4978-85E3-801E0A1A7613}"/>
          </ac:spMkLst>
        </pc:spChg>
        <pc:graphicFrameChg chg="add del mod modGraphic">
          <ac:chgData name="Porter, Mark" userId="b07d94d0-d1a4-45e8-be22-2181e9252090" providerId="ADAL" clId="{97567A43-06CF-43EB-8DE1-C288925FE876}" dt="2020-03-03T14:27:33.146" v="300" actId="478"/>
          <ac:graphicFrameMkLst>
            <pc:docMk/>
            <pc:sldMk cId="3824816434" sldId="406"/>
            <ac:graphicFrameMk id="8" creationId="{B2281F36-28E9-4706-B97A-EEEC73505762}"/>
          </ac:graphicFrameMkLst>
        </pc:graphicFrameChg>
        <pc:picChg chg="del mod">
          <ac:chgData name="Porter, Mark" userId="b07d94d0-d1a4-45e8-be22-2181e9252090" providerId="ADAL" clId="{97567A43-06CF-43EB-8DE1-C288925FE876}" dt="2020-03-03T14:10:19.644" v="147" actId="478"/>
          <ac:picMkLst>
            <pc:docMk/>
            <pc:sldMk cId="3824816434" sldId="406"/>
            <ac:picMk id="5" creationId="{4DC8761F-1DB2-4DA9-A2A5-CDFDD34270C5}"/>
          </ac:picMkLst>
        </pc:picChg>
        <pc:picChg chg="del mod">
          <ac:chgData name="Porter, Mark" userId="b07d94d0-d1a4-45e8-be22-2181e9252090" providerId="ADAL" clId="{97567A43-06CF-43EB-8DE1-C288925FE876}" dt="2020-03-03T14:10:22.323" v="148" actId="478"/>
          <ac:picMkLst>
            <pc:docMk/>
            <pc:sldMk cId="3824816434" sldId="406"/>
            <ac:picMk id="7" creationId="{CDB56578-72A5-4EFF-9E71-FE9D303263AE}"/>
          </ac:picMkLst>
        </pc:picChg>
        <pc:picChg chg="del mod">
          <ac:chgData name="Porter, Mark" userId="b07d94d0-d1a4-45e8-be22-2181e9252090" providerId="ADAL" clId="{97567A43-06CF-43EB-8DE1-C288925FE876}" dt="2020-03-03T14:21:40.007" v="198" actId="478"/>
          <ac:picMkLst>
            <pc:docMk/>
            <pc:sldMk cId="3824816434" sldId="406"/>
            <ac:picMk id="9" creationId="{7A7B6721-41C8-4075-9D6D-0F22C9EF508E}"/>
          </ac:picMkLst>
        </pc:picChg>
        <pc:picChg chg="add del mod">
          <ac:chgData name="Porter, Mark" userId="b07d94d0-d1a4-45e8-be22-2181e9252090" providerId="ADAL" clId="{97567A43-06CF-43EB-8DE1-C288925FE876}" dt="2020-03-03T14:35:13.620" v="354" actId="27803"/>
          <ac:picMkLst>
            <pc:docMk/>
            <pc:sldMk cId="3824816434" sldId="406"/>
            <ac:picMk id="22" creationId="{CC174C2E-E096-45FA-A5DE-5143199086F4}"/>
          </ac:picMkLst>
        </pc:picChg>
        <pc:picChg chg="add del mod">
          <ac:chgData name="Porter, Mark" userId="b07d94d0-d1a4-45e8-be22-2181e9252090" providerId="ADAL" clId="{97567A43-06CF-43EB-8DE1-C288925FE876}" dt="2020-03-03T14:34:56.476" v="352" actId="27803"/>
          <ac:picMkLst>
            <pc:docMk/>
            <pc:sldMk cId="3824816434" sldId="406"/>
            <ac:picMk id="30" creationId="{6AA0AB7E-6E01-4519-A3E3-3F712F1B13A2}"/>
          </ac:picMkLst>
        </pc:picChg>
        <pc:picChg chg="add del mod">
          <ac:chgData name="Porter, Mark" userId="b07d94d0-d1a4-45e8-be22-2181e9252090" providerId="ADAL" clId="{97567A43-06CF-43EB-8DE1-C288925FE876}" dt="2020-03-03T14:10:46.267" v="149" actId="478"/>
          <ac:picMkLst>
            <pc:docMk/>
            <pc:sldMk cId="3824816434" sldId="406"/>
            <ac:picMk id="1026" creationId="{14E45B7F-A7E0-4BE2-A0BF-A231908AEB28}"/>
          </ac:picMkLst>
        </pc:picChg>
        <pc:picChg chg="add del mod">
          <ac:chgData name="Porter, Mark" userId="b07d94d0-d1a4-45e8-be22-2181e9252090" providerId="ADAL" clId="{97567A43-06CF-43EB-8DE1-C288925FE876}" dt="2020-03-03T16:50:41.576" v="1138" actId="478"/>
          <ac:picMkLst>
            <pc:docMk/>
            <pc:sldMk cId="3824816434" sldId="406"/>
            <ac:picMk id="1029" creationId="{A699BC9E-E0B0-4C6B-B119-187026791F41}"/>
          </ac:picMkLst>
        </pc:picChg>
        <pc:picChg chg="add mod">
          <ac:chgData name="Porter, Mark" userId="b07d94d0-d1a4-45e8-be22-2181e9252090" providerId="ADAL" clId="{97567A43-06CF-43EB-8DE1-C288925FE876}" dt="2020-03-04T14:08:18.670" v="1837" actId="14100"/>
          <ac:picMkLst>
            <pc:docMk/>
            <pc:sldMk cId="3824816434" sldId="406"/>
            <ac:picMk id="1031" creationId="{D3531756-6469-4ECC-AA85-FDEEF0D45559}"/>
          </ac:picMkLst>
        </pc:picChg>
        <pc:picChg chg="add del mod">
          <ac:chgData name="Porter, Mark" userId="b07d94d0-d1a4-45e8-be22-2181e9252090" providerId="ADAL" clId="{97567A43-06CF-43EB-8DE1-C288925FE876}" dt="2020-03-03T16:54:03.988" v="1144" actId="478"/>
          <ac:picMkLst>
            <pc:docMk/>
            <pc:sldMk cId="3824816434" sldId="406"/>
            <ac:picMk id="1033" creationId="{57F5F893-D13E-49A4-A6D4-37F8AD28F064}"/>
          </ac:picMkLst>
        </pc:picChg>
      </pc:sldChg>
      <pc:sldChg chg="addSp delSp modSp add delAnim modAnim">
        <pc:chgData name="Porter, Mark" userId="b07d94d0-d1a4-45e8-be22-2181e9252090" providerId="ADAL" clId="{97567A43-06CF-43EB-8DE1-C288925FE876}" dt="2020-03-18T15:07:36.950" v="2195" actId="14861"/>
        <pc:sldMkLst>
          <pc:docMk/>
          <pc:sldMk cId="4265845665" sldId="407"/>
        </pc:sldMkLst>
        <pc:spChg chg="del">
          <ac:chgData name="Porter, Mark" userId="b07d94d0-d1a4-45e8-be22-2181e9252090" providerId="ADAL" clId="{97567A43-06CF-43EB-8DE1-C288925FE876}" dt="2020-03-03T15:20:31.537" v="694" actId="478"/>
          <ac:spMkLst>
            <pc:docMk/>
            <pc:sldMk cId="4265845665" sldId="407"/>
            <ac:spMk id="3" creationId="{22A8BB33-8C79-4B3C-B2D1-53D25E6C7DE4}"/>
          </ac:spMkLst>
        </pc:spChg>
        <pc:spChg chg="mod">
          <ac:chgData name="Porter, Mark" userId="b07d94d0-d1a4-45e8-be22-2181e9252090" providerId="ADAL" clId="{97567A43-06CF-43EB-8DE1-C288925FE876}" dt="2020-03-18T15:06:19.194" v="2188" actId="403"/>
          <ac:spMkLst>
            <pc:docMk/>
            <pc:sldMk cId="4265845665" sldId="407"/>
            <ac:spMk id="6" creationId="{95BF8D1F-CC67-45AC-8D74-3AB087D57081}"/>
          </ac:spMkLst>
        </pc:spChg>
        <pc:spChg chg="add del mod">
          <ac:chgData name="Porter, Mark" userId="b07d94d0-d1a4-45e8-be22-2181e9252090" providerId="ADAL" clId="{97567A43-06CF-43EB-8DE1-C288925FE876}" dt="2020-03-18T15:05:56.415" v="2173" actId="478"/>
          <ac:spMkLst>
            <pc:docMk/>
            <pc:sldMk cId="4265845665" sldId="407"/>
            <ac:spMk id="13" creationId="{2AA66285-6C46-4F96-8583-255F12396AB5}"/>
          </ac:spMkLst>
        </pc:spChg>
        <pc:picChg chg="add mod">
          <ac:chgData name="Porter, Mark" userId="b07d94d0-d1a4-45e8-be22-2181e9252090" providerId="ADAL" clId="{97567A43-06CF-43EB-8DE1-C288925FE876}" dt="2020-03-18T15:07:36.950" v="2195" actId="14861"/>
          <ac:picMkLst>
            <pc:docMk/>
            <pc:sldMk cId="4265845665" sldId="407"/>
            <ac:picMk id="3" creationId="{17AB3995-7E6E-4FBE-935C-CE16F59C9475}"/>
          </ac:picMkLst>
        </pc:picChg>
        <pc:picChg chg="del mod">
          <ac:chgData name="Porter, Mark" userId="b07d94d0-d1a4-45e8-be22-2181e9252090" providerId="ADAL" clId="{97567A43-06CF-43EB-8DE1-C288925FE876}" dt="2020-03-03T15:20:23.434" v="690" actId="478"/>
          <ac:picMkLst>
            <pc:docMk/>
            <pc:sldMk cId="4265845665" sldId="407"/>
            <ac:picMk id="5" creationId="{8C3570B3-8763-41F9-90FF-B7994CB0EBE2}"/>
          </ac:picMkLst>
        </pc:picChg>
        <pc:picChg chg="del mod">
          <ac:chgData name="Porter, Mark" userId="b07d94d0-d1a4-45e8-be22-2181e9252090" providerId="ADAL" clId="{97567A43-06CF-43EB-8DE1-C288925FE876}" dt="2020-03-18T14:16:37.868" v="2172" actId="478"/>
          <ac:picMkLst>
            <pc:docMk/>
            <pc:sldMk cId="4265845665" sldId="407"/>
            <ac:picMk id="7" creationId="{C6DB5EB2-99F6-46CC-AB01-AAFE758D1F82}"/>
          </ac:picMkLst>
        </pc:picChg>
        <pc:picChg chg="add del mod">
          <ac:chgData name="Porter, Mark" userId="b07d94d0-d1a4-45e8-be22-2181e9252090" providerId="ADAL" clId="{97567A43-06CF-43EB-8DE1-C288925FE876}" dt="2020-03-03T16:48:07.360" v="1133" actId="478"/>
          <ac:picMkLst>
            <pc:docMk/>
            <pc:sldMk cId="4265845665" sldId="407"/>
            <ac:picMk id="8" creationId="{9370A47E-0502-450B-9EC4-B38963CB986F}"/>
          </ac:picMkLst>
        </pc:picChg>
        <pc:picChg chg="add del mod modCrop">
          <ac:chgData name="Porter, Mark" userId="b07d94d0-d1a4-45e8-be22-2181e9252090" providerId="ADAL" clId="{97567A43-06CF-43EB-8DE1-C288925FE876}" dt="2020-03-03T15:29:11.549" v="720" actId="478"/>
          <ac:picMkLst>
            <pc:docMk/>
            <pc:sldMk cId="4265845665" sldId="407"/>
            <ac:picMk id="9" creationId="{B8F81A5C-1F21-4C29-8DE4-2A1B0A8D0520}"/>
          </ac:picMkLst>
        </pc:picChg>
        <pc:picChg chg="add del mod">
          <ac:chgData name="Porter, Mark" userId="b07d94d0-d1a4-45e8-be22-2181e9252090" providerId="ADAL" clId="{97567A43-06CF-43EB-8DE1-C288925FE876}" dt="2020-03-03T16:48:05.810" v="1131" actId="478"/>
          <ac:picMkLst>
            <pc:docMk/>
            <pc:sldMk cId="4265845665" sldId="407"/>
            <ac:picMk id="10" creationId="{E5CC634D-7AFC-4DEB-9E67-73A19BFE61C2}"/>
          </ac:picMkLst>
        </pc:picChg>
        <pc:picChg chg="add del mod">
          <ac:chgData name="Porter, Mark" userId="b07d94d0-d1a4-45e8-be22-2181e9252090" providerId="ADAL" clId="{97567A43-06CF-43EB-8DE1-C288925FE876}" dt="2020-03-18T14:16:37.308" v="2171" actId="478"/>
          <ac:picMkLst>
            <pc:docMk/>
            <pc:sldMk cId="4265845665" sldId="407"/>
            <ac:picMk id="11" creationId="{C752D2A1-CAB4-4975-A273-31C5878BB1D5}"/>
          </ac:picMkLst>
        </pc:picChg>
      </pc:sldChg>
    </pc:docChg>
  </pc:docChgLst>
  <pc:docChgLst>
    <pc:chgData name="Bradley, Sam" userId="f75c196c-0419-4ed7-9101-2e14ae32ff77" providerId="ADAL" clId="{5D539316-6F26-47C3-88B4-BCB4FE4A3E07}"/>
  </pc:docChgLst>
  <pc:docChgLst>
    <pc:chgData name="Whittaker, Ryan" userId="S::kbqc931@astrazeneca.net::873b3a98-b8cc-426f-9da0-8dcfa40dc643" providerId="AD" clId="Web-{5BCDD864-810F-4098-8BF2-8E12CA711862}"/>
  </pc:docChgLst>
  <pc:docChgLst>
    <pc:chgData name="Bradley, Sam" userId="f75c196c-0419-4ed7-9101-2e14ae32ff77" providerId="ADAL" clId="{762AF767-1CE1-409E-9571-49B5472E3FDD}"/>
  </pc:docChgLst>
  <pc:docChgLst>
    <pc:chgData name="Hargreaves, Tim" userId="90cf5d3a-17ee-49d5-b3bb-4550ca7cb171" providerId="ADAL" clId="{A551ADB2-18BB-4E92-A406-F2675FF4D41A}"/>
  </pc:docChgLst>
  <pc:docChgLst>
    <pc:chgData name="Bradley, Sam" userId="S::kwgk592@astrazeneca.net::f75c196c-0419-4ed7-9101-2e14ae32ff77" providerId="AD" clId="Web-{D4A954F6-F6E8-4931-8A67-60CA2370EE1F}"/>
  </pc:docChgLst>
  <pc:docChgLst>
    <pc:chgData name="McKinney, David" userId="S::kqkh779@astrazeneca.net::8b945cb3-78ce-42d7-adc5-b07bab32cd5b" providerId="AD" clId="Web-{943D79A7-4F12-443F-BB18-E65E88C7EB45}"/>
    <pc:docChg chg="modSld">
      <pc:chgData name="McKinney, David" userId="S::kqkh779@astrazeneca.net::8b945cb3-78ce-42d7-adc5-b07bab32cd5b" providerId="AD" clId="Web-{943D79A7-4F12-443F-BB18-E65E88C7EB45}" dt="2020-02-21T16:31:49.586" v="1"/>
      <pc:docMkLst>
        <pc:docMk/>
      </pc:docMkLst>
      <pc:sldChg chg="addSp delSp modSp">
        <pc:chgData name="McKinney, David" userId="S::kqkh779@astrazeneca.net::8b945cb3-78ce-42d7-adc5-b07bab32cd5b" providerId="AD" clId="Web-{943D79A7-4F12-443F-BB18-E65E88C7EB45}" dt="2020-02-21T16:31:49.586" v="1"/>
        <pc:sldMkLst>
          <pc:docMk/>
          <pc:sldMk cId="1416647349" sldId="404"/>
        </pc:sldMkLst>
        <pc:picChg chg="add del mod">
          <ac:chgData name="McKinney, David" userId="S::kqkh779@astrazeneca.net::8b945cb3-78ce-42d7-adc5-b07bab32cd5b" providerId="AD" clId="Web-{943D79A7-4F12-443F-BB18-E65E88C7EB45}" dt="2020-02-21T16:31:49.586" v="1"/>
          <ac:picMkLst>
            <pc:docMk/>
            <pc:sldMk cId="1416647349" sldId="404"/>
            <ac:picMk id="7" creationId="{ADC23ABF-9E9F-406C-BF99-C7710FFD1480}"/>
          </ac:picMkLst>
        </pc:picChg>
      </pc:sldChg>
    </pc:docChg>
  </pc:docChgLst>
  <pc:docChgLst>
    <pc:chgData name="Whittaker, Ryan" userId="S::kbqc931@astrazeneca.net::873b3a98-b8cc-426f-9da0-8dcfa40dc643" providerId="AD" clId="Web-{2632E73B-7AF1-4FEF-AC15-A6FF3B03BA1F}"/>
    <pc:docChg chg="sldOrd">
      <pc:chgData name="Whittaker, Ryan" userId="S::kbqc931@astrazeneca.net::873b3a98-b8cc-426f-9da0-8dcfa40dc643" providerId="AD" clId="Web-{2632E73B-7AF1-4FEF-AC15-A6FF3B03BA1F}" dt="2020-02-10T15:28:36.667" v="1"/>
      <pc:docMkLst>
        <pc:docMk/>
      </pc:docMkLst>
      <pc:sldChg chg="ord">
        <pc:chgData name="Whittaker, Ryan" userId="S::kbqc931@astrazeneca.net::873b3a98-b8cc-426f-9da0-8dcfa40dc643" providerId="AD" clId="Web-{2632E73B-7AF1-4FEF-AC15-A6FF3B03BA1F}" dt="2020-02-10T15:28:36.667" v="1"/>
        <pc:sldMkLst>
          <pc:docMk/>
          <pc:sldMk cId="2729279789" sldId="402"/>
        </pc:sldMkLst>
      </pc:sldChg>
    </pc:docChg>
  </pc:docChgLst>
  <pc:docChgLst>
    <pc:chgData name="McKinney, David" userId="8b945cb3-78ce-42d7-adc5-b07bab32cd5b" providerId="ADAL" clId="{4B50621F-9B5F-4849-8581-C894387D6D49}"/>
  </pc:docChgLst>
  <pc:docChgLst>
    <pc:chgData name="McKinney, David" userId="S::kqkh779@astrazeneca.net::8b945cb3-78ce-42d7-adc5-b07bab32cd5b" providerId="AD" clId="Web-{19ED5777-9461-488C-9C2F-EA5FA8BDDD4A}"/>
  </pc:docChgLst>
  <pc:docChgLst>
    <pc:chgData name="Whittaker, Ryan" userId="S::kbqc931@astrazeneca.net::873b3a98-b8cc-426f-9da0-8dcfa40dc643" providerId="AD" clId="Web-{B64EA736-3A8F-466E-8E47-784F4DEF7478}"/>
  </pc:docChgLst>
  <pc:docChgLst>
    <pc:chgData name="Hargreaves, Tim" userId="S::kjkt405@astrazeneca.net::90cf5d3a-17ee-49d5-b3bb-4550ca7cb171" providerId="AD" clId="Web-{1946A153-1ECB-45FE-B970-19D46C7ECF63}"/>
  </pc:docChgLst>
  <pc:docChgLst>
    <pc:chgData name="McKinney, David" userId="8b945cb3-78ce-42d7-adc5-b07bab32cd5b" providerId="ADAL" clId="{9603A653-FB5C-458E-AF3B-FE7FDA175610}"/>
  </pc:docChgLst>
  <pc:docChgLst>
    <pc:chgData name="Whittaker, Ryan" userId="S::kbqc931@astrazeneca.net::873b3a98-b8cc-426f-9da0-8dcfa40dc643" providerId="AD" clId="Web-{A49819BF-3708-4E37-B4EC-C9678268031B}"/>
  </pc:docChgLst>
  <pc:docChgLst>
    <pc:chgData name="Whittaker, Ryan" userId="S::kbqc931@astrazeneca.net::873b3a98-b8cc-426f-9da0-8dcfa40dc643" providerId="AD" clId="Web-{DCB56511-3446-40CF-BFF7-5E04E04BE463}"/>
  </pc:docChgLst>
  <pc:docChgLst>
    <pc:chgData name="Whittaker, Ryan" userId="S::kbqc931@astrazeneca.net::873b3a98-b8cc-426f-9da0-8dcfa40dc643" providerId="AD" clId="Web-{9A42D76C-D160-41CA-9A1F-C4FC95B41C8B}"/>
  </pc:docChgLst>
  <pc:docChgLst>
    <pc:chgData name="McKinney, David" userId="S::kqkh779@astrazeneca.net::8b945cb3-78ce-42d7-adc5-b07bab32cd5b" providerId="AD" clId="Web-{458AD232-5E99-4B9F-84B9-A2E5BA4533E2}"/>
    <pc:docChg chg="addSld">
      <pc:chgData name="McKinney, David" userId="S::kqkh779@astrazeneca.net::8b945cb3-78ce-42d7-adc5-b07bab32cd5b" providerId="AD" clId="Web-{458AD232-5E99-4B9F-84B9-A2E5BA4533E2}" dt="2020-03-19T10:10:07.659" v="0"/>
      <pc:docMkLst>
        <pc:docMk/>
      </pc:docMkLst>
      <pc:sldChg chg="add replId">
        <pc:chgData name="McKinney, David" userId="S::kqkh779@astrazeneca.net::8b945cb3-78ce-42d7-adc5-b07bab32cd5b" providerId="AD" clId="Web-{458AD232-5E99-4B9F-84B9-A2E5BA4533E2}" dt="2020-03-19T10:10:07.659" v="0"/>
        <pc:sldMkLst>
          <pc:docMk/>
          <pc:sldMk cId="2207696395" sldId="408"/>
        </pc:sldMkLst>
      </pc:sldChg>
    </pc:docChg>
  </pc:docChgLst>
  <pc:docChgLst>
    <pc:chgData name="Bradley, Sam" userId="S::kwgk592@astrazeneca.net::f75c196c-0419-4ed7-9101-2e14ae32ff77" providerId="AD" clId="Web-{F25D14D8-8E2F-4F86-9734-E75C335181A3}"/>
  </pc:docChgLst>
  <pc:docChgLst>
    <pc:chgData name="McKinney, David" userId="S::kqkh779@astrazeneca.net::8b945cb3-78ce-42d7-adc5-b07bab32cd5b" providerId="AD" clId="Web-{644B498D-08F7-481A-98FA-B2675B8104AA}"/>
  </pc:docChgLst>
  <pc:docChgLst>
    <pc:chgData name="McKinney, David" userId="S::kqkh779@astrazeneca.net::8b945cb3-78ce-42d7-adc5-b07bab32cd5b" providerId="AD" clId="Web-{F4A4F6B3-72F9-4822-8E52-DDD660AB8108}"/>
    <pc:docChg chg="modSld">
      <pc:chgData name="McKinney, David" userId="S::kqkh779@astrazeneca.net::8b945cb3-78ce-42d7-adc5-b07bab32cd5b" providerId="AD" clId="Web-{F4A4F6B3-72F9-4822-8E52-DDD660AB8108}" dt="2020-03-19T12:29:58.308" v="1"/>
      <pc:docMkLst>
        <pc:docMk/>
      </pc:docMkLst>
      <pc:sldChg chg="addAnim modAnim">
        <pc:chgData name="McKinney, David" userId="S::kqkh779@astrazeneca.net::8b945cb3-78ce-42d7-adc5-b07bab32cd5b" providerId="AD" clId="Web-{F4A4F6B3-72F9-4822-8E52-DDD660AB8108}" dt="2020-03-19T12:29:58.308" v="1"/>
        <pc:sldMkLst>
          <pc:docMk/>
          <pc:sldMk cId="1416124321" sldId="400"/>
        </pc:sldMkLst>
      </pc:sldChg>
    </pc:docChg>
  </pc:docChgLst>
  <pc:docChgLst>
    <pc:chgData name="McKinney, David" userId="8b945cb3-78ce-42d7-adc5-b07bab32cd5b" providerId="ADAL" clId="{313504FF-247F-4D85-B376-AFBE2DA20541}"/>
    <pc:docChg chg="undo custSel addSld delSld modSld sldOrd">
      <pc:chgData name="McKinney, David" userId="8b945cb3-78ce-42d7-adc5-b07bab32cd5b" providerId="ADAL" clId="{313504FF-247F-4D85-B376-AFBE2DA20541}" dt="2020-03-19T11:08:04.979" v="1354" actId="2696"/>
      <pc:docMkLst>
        <pc:docMk/>
      </pc:docMkLst>
      <pc:sldChg chg="add del ord">
        <pc:chgData name="McKinney, David" userId="8b945cb3-78ce-42d7-adc5-b07bab32cd5b" providerId="ADAL" clId="{313504FF-247F-4D85-B376-AFBE2DA20541}" dt="2020-03-19T11:02:11.078" v="1237"/>
        <pc:sldMkLst>
          <pc:docMk/>
          <pc:sldMk cId="934264226" sldId="373"/>
        </pc:sldMkLst>
      </pc:sldChg>
      <pc:sldChg chg="addSp delSp modSp">
        <pc:chgData name="McKinney, David" userId="8b945cb3-78ce-42d7-adc5-b07bab32cd5b" providerId="ADAL" clId="{313504FF-247F-4D85-B376-AFBE2DA20541}" dt="2020-03-19T10:32:43.607" v="69" actId="1076"/>
        <pc:sldMkLst>
          <pc:docMk/>
          <pc:sldMk cId="3163149161" sldId="395"/>
        </pc:sldMkLst>
        <pc:picChg chg="add mod">
          <ac:chgData name="McKinney, David" userId="8b945cb3-78ce-42d7-adc5-b07bab32cd5b" providerId="ADAL" clId="{313504FF-247F-4D85-B376-AFBE2DA20541}" dt="2020-03-19T10:32:43.607" v="69" actId="1076"/>
          <ac:picMkLst>
            <pc:docMk/>
            <pc:sldMk cId="3163149161" sldId="395"/>
            <ac:picMk id="3" creationId="{70563EEB-7B7C-492E-894B-8E54BF35DD88}"/>
          </ac:picMkLst>
        </pc:picChg>
        <pc:picChg chg="del">
          <ac:chgData name="McKinney, David" userId="8b945cb3-78ce-42d7-adc5-b07bab32cd5b" providerId="ADAL" clId="{313504FF-247F-4D85-B376-AFBE2DA20541}" dt="2020-03-19T10:32:36.089" v="65" actId="478"/>
          <ac:picMkLst>
            <pc:docMk/>
            <pc:sldMk cId="3163149161" sldId="395"/>
            <ac:picMk id="10" creationId="{BEB4CE52-3BE4-4894-A587-27F345D8AE0A}"/>
          </ac:picMkLst>
        </pc:picChg>
      </pc:sldChg>
      <pc:sldChg chg="del">
        <pc:chgData name="McKinney, David" userId="8b945cb3-78ce-42d7-adc5-b07bab32cd5b" providerId="ADAL" clId="{313504FF-247F-4D85-B376-AFBE2DA20541}" dt="2020-03-19T11:05:27.731" v="1299" actId="2696"/>
        <pc:sldMkLst>
          <pc:docMk/>
          <pc:sldMk cId="2693540477" sldId="405"/>
        </pc:sldMkLst>
      </pc:sldChg>
      <pc:sldChg chg="add del">
        <pc:chgData name="McKinney, David" userId="8b945cb3-78ce-42d7-adc5-b07bab32cd5b" providerId="ADAL" clId="{313504FF-247F-4D85-B376-AFBE2DA20541}" dt="2020-03-19T11:08:04.979" v="1354" actId="2696"/>
        <pc:sldMkLst>
          <pc:docMk/>
          <pc:sldMk cId="4265845665" sldId="407"/>
        </pc:sldMkLst>
      </pc:sldChg>
      <pc:sldChg chg="addSp delSp modSp ord">
        <pc:chgData name="McKinney, David" userId="8b945cb3-78ce-42d7-adc5-b07bab32cd5b" providerId="ADAL" clId="{313504FF-247F-4D85-B376-AFBE2DA20541}" dt="2020-03-19T10:47:32.699" v="1105" actId="1076"/>
        <pc:sldMkLst>
          <pc:docMk/>
          <pc:sldMk cId="2207696395" sldId="408"/>
        </pc:sldMkLst>
        <pc:spChg chg="mod">
          <ac:chgData name="McKinney, David" userId="8b945cb3-78ce-42d7-adc5-b07bab32cd5b" providerId="ADAL" clId="{313504FF-247F-4D85-B376-AFBE2DA20541}" dt="2020-03-19T10:20:19.158" v="56" actId="20577"/>
          <ac:spMkLst>
            <pc:docMk/>
            <pc:sldMk cId="2207696395" sldId="408"/>
            <ac:spMk id="2" creationId="{516E73CD-A95D-4DF8-9106-AE85AA22CCE5}"/>
          </ac:spMkLst>
        </pc:spChg>
        <pc:spChg chg="add del mod">
          <ac:chgData name="McKinney, David" userId="8b945cb3-78ce-42d7-adc5-b07bab32cd5b" providerId="ADAL" clId="{313504FF-247F-4D85-B376-AFBE2DA20541}" dt="2020-03-19T10:30:15.340" v="64" actId="478"/>
          <ac:spMkLst>
            <pc:docMk/>
            <pc:sldMk cId="2207696395" sldId="408"/>
            <ac:spMk id="3" creationId="{7444A5B1-4FF6-4885-A6D0-8A0D5430DE92}"/>
          </ac:spMkLst>
        </pc:spChg>
        <pc:spChg chg="add mod">
          <ac:chgData name="McKinney, David" userId="8b945cb3-78ce-42d7-adc5-b07bab32cd5b" providerId="ADAL" clId="{313504FF-247F-4D85-B376-AFBE2DA20541}" dt="2020-03-19T10:47:24.836" v="1102" actId="1076"/>
          <ac:spMkLst>
            <pc:docMk/>
            <pc:sldMk cId="2207696395" sldId="408"/>
            <ac:spMk id="6" creationId="{F62760CF-B8A4-4851-9297-55DCE1110066}"/>
          </ac:spMkLst>
        </pc:spChg>
        <pc:spChg chg="del">
          <ac:chgData name="McKinney, David" userId="8b945cb3-78ce-42d7-adc5-b07bab32cd5b" providerId="ADAL" clId="{313504FF-247F-4D85-B376-AFBE2DA20541}" dt="2020-03-19T10:19:54.949" v="5" actId="478"/>
          <ac:spMkLst>
            <pc:docMk/>
            <pc:sldMk cId="2207696395" sldId="408"/>
            <ac:spMk id="8" creationId="{8D0564E5-6E64-4A8F-ABBB-5C94A0F949B1}"/>
          </ac:spMkLst>
        </pc:spChg>
        <pc:spChg chg="del">
          <ac:chgData name="McKinney, David" userId="8b945cb3-78ce-42d7-adc5-b07bab32cd5b" providerId="ADAL" clId="{313504FF-247F-4D85-B376-AFBE2DA20541}" dt="2020-03-19T10:19:53.530" v="4" actId="478"/>
          <ac:spMkLst>
            <pc:docMk/>
            <pc:sldMk cId="2207696395" sldId="408"/>
            <ac:spMk id="15" creationId="{AD074101-9413-4A36-BE7E-CE512AEC5E88}"/>
          </ac:spMkLst>
        </pc:spChg>
        <pc:picChg chg="del">
          <ac:chgData name="McKinney, David" userId="8b945cb3-78ce-42d7-adc5-b07bab32cd5b" providerId="ADAL" clId="{313504FF-247F-4D85-B376-AFBE2DA20541}" dt="2020-03-19T10:19:47.718" v="0" actId="478"/>
          <ac:picMkLst>
            <pc:docMk/>
            <pc:sldMk cId="2207696395" sldId="408"/>
            <ac:picMk id="5" creationId="{08A3A82F-3BF3-492C-A005-7FDB5AA91B86}"/>
          </ac:picMkLst>
        </pc:picChg>
        <pc:picChg chg="add mod modCrop">
          <ac:chgData name="McKinney, David" userId="8b945cb3-78ce-42d7-adc5-b07bab32cd5b" providerId="ADAL" clId="{313504FF-247F-4D85-B376-AFBE2DA20541}" dt="2020-03-19T10:46:20.188" v="1089" actId="1076"/>
          <ac:picMkLst>
            <pc:docMk/>
            <pc:sldMk cId="2207696395" sldId="408"/>
            <ac:picMk id="7" creationId="{D4069691-42C2-4320-863F-A64C9C28A557}"/>
          </ac:picMkLst>
        </pc:picChg>
        <pc:picChg chg="add mod">
          <ac:chgData name="McKinney, David" userId="8b945cb3-78ce-42d7-adc5-b07bab32cd5b" providerId="ADAL" clId="{313504FF-247F-4D85-B376-AFBE2DA20541}" dt="2020-03-19T10:46:23.533" v="1090" actId="1076"/>
          <ac:picMkLst>
            <pc:docMk/>
            <pc:sldMk cId="2207696395" sldId="408"/>
            <ac:picMk id="9" creationId="{0BD6976E-67A6-4E27-82AB-A24AAD30B20A}"/>
          </ac:picMkLst>
        </pc:picChg>
        <pc:picChg chg="del">
          <ac:chgData name="McKinney, David" userId="8b945cb3-78ce-42d7-adc5-b07bab32cd5b" providerId="ADAL" clId="{313504FF-247F-4D85-B376-AFBE2DA20541}" dt="2020-03-19T10:19:49.173" v="1" actId="478"/>
          <ac:picMkLst>
            <pc:docMk/>
            <pc:sldMk cId="2207696395" sldId="408"/>
            <ac:picMk id="14" creationId="{1BC1FDC2-C4F2-4BA9-8473-D1F97E61333A}"/>
          </ac:picMkLst>
        </pc:picChg>
        <pc:picChg chg="add mod">
          <ac:chgData name="McKinney, David" userId="8b945cb3-78ce-42d7-adc5-b07bab32cd5b" providerId="ADAL" clId="{313504FF-247F-4D85-B376-AFBE2DA20541}" dt="2020-03-19T10:47:15.094" v="1098" actId="1076"/>
          <ac:picMkLst>
            <pc:docMk/>
            <pc:sldMk cId="2207696395" sldId="408"/>
            <ac:picMk id="17" creationId="{130F6512-987F-4F60-BBE4-2BC6702D6F2A}"/>
          </ac:picMkLst>
        </pc:picChg>
        <pc:cxnChg chg="del mod">
          <ac:chgData name="McKinney, David" userId="8b945cb3-78ce-42d7-adc5-b07bab32cd5b" providerId="ADAL" clId="{313504FF-247F-4D85-B376-AFBE2DA20541}" dt="2020-03-19T10:19:51.531" v="3" actId="478"/>
          <ac:cxnSpMkLst>
            <pc:docMk/>
            <pc:sldMk cId="2207696395" sldId="408"/>
            <ac:cxnSpMk id="10" creationId="{96AEC68A-4DAA-4A2A-BF1C-CFAB89689722}"/>
          </ac:cxnSpMkLst>
        </pc:cxnChg>
        <pc:cxnChg chg="add mod">
          <ac:chgData name="McKinney, David" userId="8b945cb3-78ce-42d7-adc5-b07bab32cd5b" providerId="ADAL" clId="{313504FF-247F-4D85-B376-AFBE2DA20541}" dt="2020-03-19T10:47:28.116" v="1103" actId="1076"/>
          <ac:cxnSpMkLst>
            <pc:docMk/>
            <pc:sldMk cId="2207696395" sldId="408"/>
            <ac:cxnSpMk id="12" creationId="{38FDA2F0-5F53-4E33-8785-3C6A1832F423}"/>
          </ac:cxnSpMkLst>
        </pc:cxnChg>
        <pc:cxnChg chg="add mod">
          <ac:chgData name="McKinney, David" userId="8b945cb3-78ce-42d7-adc5-b07bab32cd5b" providerId="ADAL" clId="{313504FF-247F-4D85-B376-AFBE2DA20541}" dt="2020-03-19T10:46:33.823" v="1094" actId="14100"/>
          <ac:cxnSpMkLst>
            <pc:docMk/>
            <pc:sldMk cId="2207696395" sldId="408"/>
            <ac:cxnSpMk id="16" creationId="{931FB241-B967-4B03-83BD-9A11B2B1E223}"/>
          </ac:cxnSpMkLst>
        </pc:cxnChg>
        <pc:cxnChg chg="add mod">
          <ac:chgData name="McKinney, David" userId="8b945cb3-78ce-42d7-adc5-b07bab32cd5b" providerId="ADAL" clId="{313504FF-247F-4D85-B376-AFBE2DA20541}" dt="2020-03-19T10:47:32.699" v="1105" actId="1076"/>
          <ac:cxnSpMkLst>
            <pc:docMk/>
            <pc:sldMk cId="2207696395" sldId="408"/>
            <ac:cxnSpMk id="18" creationId="{77918A12-7FA8-4C91-AA5D-130EF33E0F3F}"/>
          </ac:cxnSpMkLst>
        </pc:cxnChg>
      </pc:sldChg>
      <pc:sldChg chg="addSp delSp modSp add">
        <pc:chgData name="McKinney, David" userId="8b945cb3-78ce-42d7-adc5-b07bab32cd5b" providerId="ADAL" clId="{313504FF-247F-4D85-B376-AFBE2DA20541}" dt="2020-03-19T11:01:04.178" v="1232" actId="20577"/>
        <pc:sldMkLst>
          <pc:docMk/>
          <pc:sldMk cId="3254885428" sldId="409"/>
        </pc:sldMkLst>
        <pc:spChg chg="del mod">
          <ac:chgData name="McKinney, David" userId="8b945cb3-78ce-42d7-adc5-b07bab32cd5b" providerId="ADAL" clId="{313504FF-247F-4D85-B376-AFBE2DA20541}" dt="2020-03-19T10:50:24.830" v="1121" actId="478"/>
          <ac:spMkLst>
            <pc:docMk/>
            <pc:sldMk cId="3254885428" sldId="409"/>
            <ac:spMk id="3" creationId="{D9F59F0A-AA59-4F15-95CC-124F6F55180D}"/>
          </ac:spMkLst>
        </pc:spChg>
        <pc:spChg chg="add del mod">
          <ac:chgData name="McKinney, David" userId="8b945cb3-78ce-42d7-adc5-b07bab32cd5b" providerId="ADAL" clId="{313504FF-247F-4D85-B376-AFBE2DA20541}" dt="2020-03-19T10:50:27.097" v="1122" actId="478"/>
          <ac:spMkLst>
            <pc:docMk/>
            <pc:sldMk cId="3254885428" sldId="409"/>
            <ac:spMk id="7" creationId="{A2474E6E-325D-417A-8E1D-D0AE0637CD43}"/>
          </ac:spMkLst>
        </pc:spChg>
        <pc:spChg chg="del mod">
          <ac:chgData name="McKinney, David" userId="8b945cb3-78ce-42d7-adc5-b07bab32cd5b" providerId="ADAL" clId="{313504FF-247F-4D85-B376-AFBE2DA20541}" dt="2020-03-19T10:48:09.333" v="1116" actId="478"/>
          <ac:spMkLst>
            <pc:docMk/>
            <pc:sldMk cId="3254885428" sldId="409"/>
            <ac:spMk id="10" creationId="{BC443F87-E1B6-44CC-A0D6-A10B8BE04F32}"/>
          </ac:spMkLst>
        </pc:spChg>
        <pc:spChg chg="add mod">
          <ac:chgData name="McKinney, David" userId="8b945cb3-78ce-42d7-adc5-b07bab32cd5b" providerId="ADAL" clId="{313504FF-247F-4D85-B376-AFBE2DA20541}" dt="2020-03-19T11:01:04.178" v="1232" actId="20577"/>
          <ac:spMkLst>
            <pc:docMk/>
            <pc:sldMk cId="3254885428" sldId="409"/>
            <ac:spMk id="12" creationId="{E00AEC2D-66EB-44F1-9AB9-95239AA886CE}"/>
          </ac:spMkLst>
        </pc:spChg>
        <pc:spChg chg="del">
          <ac:chgData name="McKinney, David" userId="8b945cb3-78ce-42d7-adc5-b07bab32cd5b" providerId="ADAL" clId="{313504FF-247F-4D85-B376-AFBE2DA20541}" dt="2020-03-19T10:51:50.860" v="1134" actId="478"/>
          <ac:spMkLst>
            <pc:docMk/>
            <pc:sldMk cId="3254885428" sldId="409"/>
            <ac:spMk id="14" creationId="{CB52CA66-3A5B-4FEC-9C9C-8FF6DCBAFFD7}"/>
          </ac:spMkLst>
        </pc:spChg>
        <pc:spChg chg="del">
          <ac:chgData name="McKinney, David" userId="8b945cb3-78ce-42d7-adc5-b07bab32cd5b" providerId="ADAL" clId="{313504FF-247F-4D85-B376-AFBE2DA20541}" dt="2020-03-19T10:51:57.612" v="1136" actId="478"/>
          <ac:spMkLst>
            <pc:docMk/>
            <pc:sldMk cId="3254885428" sldId="409"/>
            <ac:spMk id="23" creationId="{B7233CB6-FE45-4727-A3BB-9AD4A1866F44}"/>
          </ac:spMkLst>
        </pc:spChg>
        <pc:spChg chg="del mod">
          <ac:chgData name="McKinney, David" userId="8b945cb3-78ce-42d7-adc5-b07bab32cd5b" providerId="ADAL" clId="{313504FF-247F-4D85-B376-AFBE2DA20541}" dt="2020-03-19T10:52:00.544" v="1138" actId="478"/>
          <ac:spMkLst>
            <pc:docMk/>
            <pc:sldMk cId="3254885428" sldId="409"/>
            <ac:spMk id="24" creationId="{289ECF15-DE1A-4880-B0AD-7A42849FFE4C}"/>
          </ac:spMkLst>
        </pc:spChg>
        <pc:spChg chg="del">
          <ac:chgData name="McKinney, David" userId="8b945cb3-78ce-42d7-adc5-b07bab32cd5b" providerId="ADAL" clId="{313504FF-247F-4D85-B376-AFBE2DA20541}" dt="2020-03-19T10:51:50.860" v="1134" actId="478"/>
          <ac:spMkLst>
            <pc:docMk/>
            <pc:sldMk cId="3254885428" sldId="409"/>
            <ac:spMk id="25" creationId="{93761D75-E7F8-497B-A1CB-094763B546D8}"/>
          </ac:spMkLst>
        </pc:spChg>
        <pc:spChg chg="del">
          <ac:chgData name="McKinney, David" userId="8b945cb3-78ce-42d7-adc5-b07bab32cd5b" providerId="ADAL" clId="{313504FF-247F-4D85-B376-AFBE2DA20541}" dt="2020-03-19T10:51:58.965" v="1137" actId="478"/>
          <ac:spMkLst>
            <pc:docMk/>
            <pc:sldMk cId="3254885428" sldId="409"/>
            <ac:spMk id="26" creationId="{DAAA6242-8456-40AF-BACF-4111773C76F9}"/>
          </ac:spMkLst>
        </pc:spChg>
        <pc:spChg chg="add del mod">
          <ac:chgData name="McKinney, David" userId="8b945cb3-78ce-42d7-adc5-b07bab32cd5b" providerId="ADAL" clId="{313504FF-247F-4D85-B376-AFBE2DA20541}" dt="2020-03-19T10:51:56.418" v="1135" actId="478"/>
          <ac:spMkLst>
            <pc:docMk/>
            <pc:sldMk cId="3254885428" sldId="409"/>
            <ac:spMk id="27" creationId="{D2C3986A-711F-457C-B3A8-C319E1293829}"/>
          </ac:spMkLst>
        </pc:spChg>
        <pc:spChg chg="del">
          <ac:chgData name="McKinney, David" userId="8b945cb3-78ce-42d7-adc5-b07bab32cd5b" providerId="ADAL" clId="{313504FF-247F-4D85-B376-AFBE2DA20541}" dt="2020-03-19T10:47:48.542" v="1108" actId="478"/>
          <ac:spMkLst>
            <pc:docMk/>
            <pc:sldMk cId="3254885428" sldId="409"/>
            <ac:spMk id="31" creationId="{3D668F57-3019-4334-B32E-1BB9D9647B09}"/>
          </ac:spMkLst>
        </pc:spChg>
        <pc:spChg chg="del">
          <ac:chgData name="McKinney, David" userId="8b945cb3-78ce-42d7-adc5-b07bab32cd5b" providerId="ADAL" clId="{313504FF-247F-4D85-B376-AFBE2DA20541}" dt="2020-03-19T10:47:49.498" v="1109" actId="478"/>
          <ac:spMkLst>
            <pc:docMk/>
            <pc:sldMk cId="3254885428" sldId="409"/>
            <ac:spMk id="36" creationId="{94E877F8-29C9-4978-85E3-801E0A1A7613}"/>
          </ac:spMkLst>
        </pc:spChg>
        <pc:picChg chg="add mod">
          <ac:chgData name="McKinney, David" userId="8b945cb3-78ce-42d7-adc5-b07bab32cd5b" providerId="ADAL" clId="{313504FF-247F-4D85-B376-AFBE2DA20541}" dt="2020-03-19T10:57:08.989" v="1173" actId="1076"/>
          <ac:picMkLst>
            <pc:docMk/>
            <pc:sldMk cId="3254885428" sldId="409"/>
            <ac:picMk id="5" creationId="{E13E9C91-30A8-4BB1-8A9D-CCBA4652FAC3}"/>
          </ac:picMkLst>
        </pc:picChg>
        <pc:picChg chg="add mod">
          <ac:chgData name="McKinney, David" userId="8b945cb3-78ce-42d7-adc5-b07bab32cd5b" providerId="ADAL" clId="{313504FF-247F-4D85-B376-AFBE2DA20541}" dt="2020-03-19T10:55:53.437" v="1153" actId="1076"/>
          <ac:picMkLst>
            <pc:docMk/>
            <pc:sldMk cId="3254885428" sldId="409"/>
            <ac:picMk id="8" creationId="{05FD8A0F-9AA9-4958-8A8F-D87E041E6AC5}"/>
          </ac:picMkLst>
        </pc:picChg>
        <pc:picChg chg="add del mod">
          <ac:chgData name="McKinney, David" userId="8b945cb3-78ce-42d7-adc5-b07bab32cd5b" providerId="ADAL" clId="{313504FF-247F-4D85-B376-AFBE2DA20541}" dt="2020-03-19T10:56:11.577" v="1164" actId="478"/>
          <ac:picMkLst>
            <pc:docMk/>
            <pc:sldMk cId="3254885428" sldId="409"/>
            <ac:picMk id="9" creationId="{E9E13ED1-52CE-4C2B-984A-B5F54A256E77}"/>
          </ac:picMkLst>
        </pc:picChg>
        <pc:picChg chg="add mod">
          <ac:chgData name="McKinney, David" userId="8b945cb3-78ce-42d7-adc5-b07bab32cd5b" providerId="ADAL" clId="{313504FF-247F-4D85-B376-AFBE2DA20541}" dt="2020-03-19T10:57:04.029" v="1171" actId="1076"/>
          <ac:picMkLst>
            <pc:docMk/>
            <pc:sldMk cId="3254885428" sldId="409"/>
            <ac:picMk id="11" creationId="{DE760AC1-5023-41E6-B462-C289B3E8A061}"/>
          </ac:picMkLst>
        </pc:picChg>
        <pc:picChg chg="del">
          <ac:chgData name="McKinney, David" userId="8b945cb3-78ce-42d7-adc5-b07bab32cd5b" providerId="ADAL" clId="{313504FF-247F-4D85-B376-AFBE2DA20541}" dt="2020-03-19T10:47:47.190" v="1107" actId="478"/>
          <ac:picMkLst>
            <pc:docMk/>
            <pc:sldMk cId="3254885428" sldId="409"/>
            <ac:picMk id="1031" creationId="{D3531756-6469-4ECC-AA85-FDEEF0D45559}"/>
          </ac:picMkLst>
        </pc:picChg>
      </pc:sldChg>
      <pc:sldChg chg="add del">
        <pc:chgData name="McKinney, David" userId="8b945cb3-78ce-42d7-adc5-b07bab32cd5b" providerId="ADAL" clId="{313504FF-247F-4D85-B376-AFBE2DA20541}" dt="2020-03-19T11:02:05.131" v="1235"/>
        <pc:sldMkLst>
          <pc:docMk/>
          <pc:sldMk cId="1724513083" sldId="410"/>
        </pc:sldMkLst>
      </pc:sldChg>
      <pc:sldChg chg="addSp delSp modSp add">
        <pc:chgData name="McKinney, David" userId="8b945cb3-78ce-42d7-adc5-b07bab32cd5b" providerId="ADAL" clId="{313504FF-247F-4D85-B376-AFBE2DA20541}" dt="2020-03-19T11:05:22.836" v="1298" actId="1076"/>
        <pc:sldMkLst>
          <pc:docMk/>
          <pc:sldMk cId="2574551529" sldId="410"/>
        </pc:sldMkLst>
        <pc:spChg chg="add mod">
          <ac:chgData name="McKinney, David" userId="8b945cb3-78ce-42d7-adc5-b07bab32cd5b" providerId="ADAL" clId="{313504FF-247F-4D85-B376-AFBE2DA20541}" dt="2020-03-19T11:03:44.612" v="1271" actId="1076"/>
          <ac:spMkLst>
            <pc:docMk/>
            <pc:sldMk cId="2574551529" sldId="410"/>
            <ac:spMk id="5" creationId="{16FF7769-A072-4D41-90BD-363A2711128D}"/>
          </ac:spMkLst>
        </pc:spChg>
        <pc:spChg chg="del">
          <ac:chgData name="McKinney, David" userId="8b945cb3-78ce-42d7-adc5-b07bab32cd5b" providerId="ADAL" clId="{313504FF-247F-4D85-B376-AFBE2DA20541}" dt="2020-03-19T11:03:21.705" v="1239" actId="478"/>
          <ac:spMkLst>
            <pc:docMk/>
            <pc:sldMk cId="2574551529" sldId="410"/>
            <ac:spMk id="6" creationId="{F62760CF-B8A4-4851-9297-55DCE1110066}"/>
          </ac:spMkLst>
        </pc:spChg>
        <pc:spChg chg="add mod">
          <ac:chgData name="McKinney, David" userId="8b945cb3-78ce-42d7-adc5-b07bab32cd5b" providerId="ADAL" clId="{313504FF-247F-4D85-B376-AFBE2DA20541}" dt="2020-03-19T11:05:22.836" v="1298" actId="1076"/>
          <ac:spMkLst>
            <pc:docMk/>
            <pc:sldMk cId="2574551529" sldId="410"/>
            <ac:spMk id="14" creationId="{C0AA116F-64BE-4FEA-A692-8B595D5134B2}"/>
          </ac:spMkLst>
        </pc:spChg>
        <pc:picChg chg="add mod">
          <ac:chgData name="McKinney, David" userId="8b945cb3-78ce-42d7-adc5-b07bab32cd5b" providerId="ADAL" clId="{313504FF-247F-4D85-B376-AFBE2DA20541}" dt="2020-03-19T11:03:29.876" v="1250" actId="1076"/>
          <ac:picMkLst>
            <pc:docMk/>
            <pc:sldMk cId="2574551529" sldId="410"/>
            <ac:picMk id="3" creationId="{85217A60-34B0-4BE6-BF8F-BC9DBF05D8A9}"/>
          </ac:picMkLst>
        </pc:picChg>
        <pc:picChg chg="del">
          <ac:chgData name="McKinney, David" userId="8b945cb3-78ce-42d7-adc5-b07bab32cd5b" providerId="ADAL" clId="{313504FF-247F-4D85-B376-AFBE2DA20541}" dt="2020-03-19T11:03:23.282" v="1243" actId="478"/>
          <ac:picMkLst>
            <pc:docMk/>
            <pc:sldMk cId="2574551529" sldId="410"/>
            <ac:picMk id="7" creationId="{D4069691-42C2-4320-863F-A64C9C28A557}"/>
          </ac:picMkLst>
        </pc:picChg>
        <pc:picChg chg="add mod">
          <ac:chgData name="McKinney, David" userId="8b945cb3-78ce-42d7-adc5-b07bab32cd5b" providerId="ADAL" clId="{313504FF-247F-4D85-B376-AFBE2DA20541}" dt="2020-03-19T11:05:08.452" v="1277" actId="14100"/>
          <ac:picMkLst>
            <pc:docMk/>
            <pc:sldMk cId="2574551529" sldId="410"/>
            <ac:picMk id="8" creationId="{2098DAF1-BC6F-4E7C-B758-93661700F0C7}"/>
          </ac:picMkLst>
        </pc:picChg>
        <pc:picChg chg="del mod">
          <ac:chgData name="McKinney, David" userId="8b945cb3-78ce-42d7-adc5-b07bab32cd5b" providerId="ADAL" clId="{313504FF-247F-4D85-B376-AFBE2DA20541}" dt="2020-03-19T11:03:22.921" v="1242" actId="478"/>
          <ac:picMkLst>
            <pc:docMk/>
            <pc:sldMk cId="2574551529" sldId="410"/>
            <ac:picMk id="9" creationId="{0BD6976E-67A6-4E27-82AB-A24AAD30B20A}"/>
          </ac:picMkLst>
        </pc:picChg>
        <pc:picChg chg="del">
          <ac:chgData name="McKinney, David" userId="8b945cb3-78ce-42d7-adc5-b07bab32cd5b" providerId="ADAL" clId="{313504FF-247F-4D85-B376-AFBE2DA20541}" dt="2020-03-19T11:03:22.477" v="1240" actId="478"/>
          <ac:picMkLst>
            <pc:docMk/>
            <pc:sldMk cId="2574551529" sldId="410"/>
            <ac:picMk id="17" creationId="{130F6512-987F-4F60-BBE4-2BC6702D6F2A}"/>
          </ac:picMkLst>
        </pc:picChg>
        <pc:cxnChg chg="del mod">
          <ac:chgData name="McKinney, David" userId="8b945cb3-78ce-42d7-adc5-b07bab32cd5b" providerId="ADAL" clId="{313504FF-247F-4D85-B376-AFBE2DA20541}" dt="2020-03-19T11:03:24.431" v="1246" actId="478"/>
          <ac:cxnSpMkLst>
            <pc:docMk/>
            <pc:sldMk cId="2574551529" sldId="410"/>
            <ac:cxnSpMk id="12" creationId="{38FDA2F0-5F53-4E33-8785-3C6A1832F423}"/>
          </ac:cxnSpMkLst>
        </pc:cxnChg>
        <pc:cxnChg chg="del">
          <ac:chgData name="McKinney, David" userId="8b945cb3-78ce-42d7-adc5-b07bab32cd5b" providerId="ADAL" clId="{313504FF-247F-4D85-B376-AFBE2DA20541}" dt="2020-03-19T11:03:23.692" v="1244" actId="478"/>
          <ac:cxnSpMkLst>
            <pc:docMk/>
            <pc:sldMk cId="2574551529" sldId="410"/>
            <ac:cxnSpMk id="16" creationId="{931FB241-B967-4B03-83BD-9A11B2B1E223}"/>
          </ac:cxnSpMkLst>
        </pc:cxnChg>
        <pc:cxnChg chg="del">
          <ac:chgData name="McKinney, David" userId="8b945cb3-78ce-42d7-adc5-b07bab32cd5b" providerId="ADAL" clId="{313504FF-247F-4D85-B376-AFBE2DA20541}" dt="2020-03-19T11:03:25.257" v="1247" actId="478"/>
          <ac:cxnSpMkLst>
            <pc:docMk/>
            <pc:sldMk cId="2574551529" sldId="410"/>
            <ac:cxnSpMk id="18" creationId="{77918A12-7FA8-4C91-AA5D-130EF33E0F3F}"/>
          </ac:cxnSpMkLst>
        </pc:cxnChg>
      </pc:sldChg>
      <pc:sldChg chg="addSp delSp modSp add">
        <pc:chgData name="McKinney, David" userId="8b945cb3-78ce-42d7-adc5-b07bab32cd5b" providerId="ADAL" clId="{313504FF-247F-4D85-B376-AFBE2DA20541}" dt="2020-03-19T11:08:02.956" v="1353" actId="1076"/>
        <pc:sldMkLst>
          <pc:docMk/>
          <pc:sldMk cId="1525298105" sldId="411"/>
        </pc:sldMkLst>
        <pc:spChg chg="del">
          <ac:chgData name="McKinney, David" userId="8b945cb3-78ce-42d7-adc5-b07bab32cd5b" providerId="ADAL" clId="{313504FF-247F-4D85-B376-AFBE2DA20541}" dt="2020-03-19T11:07:37.594" v="1318" actId="478"/>
          <ac:spMkLst>
            <pc:docMk/>
            <pc:sldMk cId="1525298105" sldId="411"/>
            <ac:spMk id="5" creationId="{16FF7769-A072-4D41-90BD-363A2711128D}"/>
          </ac:spMkLst>
        </pc:spChg>
        <pc:spChg chg="add mod">
          <ac:chgData name="McKinney, David" userId="8b945cb3-78ce-42d7-adc5-b07bab32cd5b" providerId="ADAL" clId="{313504FF-247F-4D85-B376-AFBE2DA20541}" dt="2020-03-19T11:08:02.956" v="1353" actId="1076"/>
          <ac:spMkLst>
            <pc:docMk/>
            <pc:sldMk cId="1525298105" sldId="411"/>
            <ac:spMk id="10" creationId="{2BA9C686-DB98-4DDF-9CFF-C9232F2CE2C9}"/>
          </ac:spMkLst>
        </pc:spChg>
        <pc:spChg chg="del">
          <ac:chgData name="McKinney, David" userId="8b945cb3-78ce-42d7-adc5-b07bab32cd5b" providerId="ADAL" clId="{313504FF-247F-4D85-B376-AFBE2DA20541}" dt="2020-03-19T11:07:36.511" v="1317" actId="478"/>
          <ac:spMkLst>
            <pc:docMk/>
            <pc:sldMk cId="1525298105" sldId="411"/>
            <ac:spMk id="14" creationId="{C0AA116F-64BE-4FEA-A692-8B595D5134B2}"/>
          </ac:spMkLst>
        </pc:spChg>
        <pc:picChg chg="del">
          <ac:chgData name="McKinney, David" userId="8b945cb3-78ce-42d7-adc5-b07bab32cd5b" providerId="ADAL" clId="{313504FF-247F-4D85-B376-AFBE2DA20541}" dt="2020-03-19T11:07:34.998" v="1315" actId="478"/>
          <ac:picMkLst>
            <pc:docMk/>
            <pc:sldMk cId="1525298105" sldId="411"/>
            <ac:picMk id="3" creationId="{85217A60-34B0-4BE6-BF8F-BC9DBF05D8A9}"/>
          </ac:picMkLst>
        </pc:picChg>
        <pc:picChg chg="del">
          <ac:chgData name="McKinney, David" userId="8b945cb3-78ce-42d7-adc5-b07bab32cd5b" providerId="ADAL" clId="{313504FF-247F-4D85-B376-AFBE2DA20541}" dt="2020-03-19T11:07:35.418" v="1316" actId="478"/>
          <ac:picMkLst>
            <pc:docMk/>
            <pc:sldMk cId="1525298105" sldId="411"/>
            <ac:picMk id="8" creationId="{2098DAF1-BC6F-4E7C-B758-93661700F0C7}"/>
          </ac:picMkLst>
        </pc:picChg>
        <pc:picChg chg="add mod">
          <ac:chgData name="McKinney, David" userId="8b945cb3-78ce-42d7-adc5-b07bab32cd5b" providerId="ADAL" clId="{313504FF-247F-4D85-B376-AFBE2DA20541}" dt="2020-03-19T11:07:45.014" v="1322" actId="1076"/>
          <ac:picMkLst>
            <pc:docMk/>
            <pc:sldMk cId="1525298105" sldId="411"/>
            <ac:picMk id="9" creationId="{8F2B5345-863B-491F-BCF2-17FC41BF9C25}"/>
          </ac:picMkLst>
        </pc:picChg>
      </pc:sldChg>
      <pc:sldChg chg="addSp delSp modSp add del">
        <pc:chgData name="McKinney, David" userId="8b945cb3-78ce-42d7-adc5-b07bab32cd5b" providerId="ADAL" clId="{313504FF-247F-4D85-B376-AFBE2DA20541}" dt="2020-03-19T11:07:05.290" v="1312"/>
        <pc:sldMkLst>
          <pc:docMk/>
          <pc:sldMk cId="3798036161" sldId="411"/>
        </pc:sldMkLst>
        <pc:spChg chg="add del">
          <ac:chgData name="McKinney, David" userId="8b945cb3-78ce-42d7-adc5-b07bab32cd5b" providerId="ADAL" clId="{313504FF-247F-4D85-B376-AFBE2DA20541}" dt="2020-03-19T11:07:01.751" v="1307" actId="478"/>
          <ac:spMkLst>
            <pc:docMk/>
            <pc:sldMk cId="3798036161" sldId="411"/>
            <ac:spMk id="5" creationId="{16FF7769-A072-4D41-90BD-363A2711128D}"/>
          </ac:spMkLst>
        </pc:spChg>
        <pc:spChg chg="add del mod">
          <ac:chgData name="McKinney, David" userId="8b945cb3-78ce-42d7-adc5-b07bab32cd5b" providerId="ADAL" clId="{313504FF-247F-4D85-B376-AFBE2DA20541}" dt="2020-03-19T11:07:02.919" v="1309" actId="6549"/>
          <ac:spMkLst>
            <pc:docMk/>
            <pc:sldMk cId="3798036161" sldId="411"/>
            <ac:spMk id="14" creationId="{C0AA116F-64BE-4FEA-A692-8B595D5134B2}"/>
          </ac:spMkLst>
        </pc:spChg>
        <pc:picChg chg="add del">
          <ac:chgData name="McKinney, David" userId="8b945cb3-78ce-42d7-adc5-b07bab32cd5b" providerId="ADAL" clId="{313504FF-247F-4D85-B376-AFBE2DA20541}" dt="2020-03-19T11:07:04.707" v="1311" actId="478"/>
          <ac:picMkLst>
            <pc:docMk/>
            <pc:sldMk cId="3798036161" sldId="411"/>
            <ac:picMk id="3" creationId="{85217A60-34B0-4BE6-BF8F-BC9DBF05D8A9}"/>
          </ac:picMkLst>
        </pc:picChg>
        <pc:picChg chg="add del">
          <ac:chgData name="McKinney, David" userId="8b945cb3-78ce-42d7-adc5-b07bab32cd5b" providerId="ADAL" clId="{313504FF-247F-4D85-B376-AFBE2DA20541}" dt="2020-03-19T11:07:03.820" v="1310" actId="478"/>
          <ac:picMkLst>
            <pc:docMk/>
            <pc:sldMk cId="3798036161" sldId="411"/>
            <ac:picMk id="8" creationId="{2098DAF1-BC6F-4E7C-B758-93661700F0C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4/10/2020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4/10/2020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0896241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THargreaves/beginners-python/blob/master/session_four/session_four_filled_template.ipynb" TargetMode="External"/><Relationship Id="rId4" Type="http://schemas.openxmlformats.org/officeDocument/2006/relationships/hyperlink" Target="https://colab.research.google.com/github/THargreaves/beginners-python/blob/master/session_four/session_four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4.png"/><Relationship Id="rId1" Type="http://schemas.openxmlformats.org/officeDocument/2006/relationships/slideLayout" Target="../slideLayouts/slideLayout66.xml"/></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66.xml"/><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35.png"/><Relationship Id="rId1" Type="http://schemas.openxmlformats.org/officeDocument/2006/relationships/slideLayout" Target="../slideLayouts/slideLayout6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5.png"/><Relationship Id="rId1" Type="http://schemas.openxmlformats.org/officeDocument/2006/relationships/slideLayout" Target="../slideLayouts/slideLayout66.xml"/><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37.png"/></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5.png"/><Relationship Id="rId1" Type="http://schemas.openxmlformats.org/officeDocument/2006/relationships/slideLayout" Target="../slideLayouts/slideLayout66.xml"/><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stackoverflow.com/questions/9755990/why-can-tuples-contain-mutable-items" TargetMode="External"/><Relationship Id="rId1" Type="http://schemas.openxmlformats.org/officeDocument/2006/relationships/slideLayout" Target="../slideLayouts/slideLayout66.xml"/></Relationships>
</file>

<file path=ppt/slides/_rels/slide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5.png"/><Relationship Id="rId1" Type="http://schemas.openxmlformats.org/officeDocument/2006/relationships/slideLayout" Target="../slideLayouts/slideLayout66.xml"/><Relationship Id="rId5" Type="http://schemas.openxmlformats.org/officeDocument/2006/relationships/image" Target="../media/image61.png"/><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2.png"/><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Four</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Extracting List Elements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p:sp>
        <p:nvSpPr>
          <p:cNvPr id="8" name="TextBox 7">
            <a:extLst>
              <a:ext uri="{FF2B5EF4-FFF2-40B4-BE49-F238E27FC236}">
                <a16:creationId xmlns:a16="http://schemas.microsoft.com/office/drawing/2014/main" id="{4FE232C3-38A4-4476-9CD6-45D51931E2C5}"/>
              </a:ext>
            </a:extLst>
          </p:cNvPr>
          <p:cNvSpPr txBox="1"/>
          <p:nvPr/>
        </p:nvSpPr>
        <p:spPr>
          <a:xfrm>
            <a:off x="5760385" y="48746"/>
            <a:ext cx="58494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8000" dirty="0">
                <a:solidFill>
                  <a:schemeClr val="bg1"/>
                </a:solidFill>
              </a:rPr>
              <a:t>!</a:t>
            </a:r>
            <a:endParaRPr lang="en-US" sz="8000" dirty="0">
              <a:solidFill>
                <a:schemeClr val="bg1"/>
              </a:solidFill>
              <a:cs typeface="Arial"/>
            </a:endParaRPr>
          </a:p>
        </p:txBody>
      </p:sp>
      <p:sp>
        <p:nvSpPr>
          <p:cNvPr id="9" name="Text Placeholder 2">
            <a:extLst>
              <a:ext uri="{FF2B5EF4-FFF2-40B4-BE49-F238E27FC236}">
                <a16:creationId xmlns:a16="http://schemas.microsoft.com/office/drawing/2014/main" id="{4E42B628-8463-4E75-A5A1-234D3CBE4E0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also extract elements of a list using negative indices</a:t>
            </a:r>
          </a:p>
          <a:p>
            <a:pPr marL="342900" indent="-342900">
              <a:buFont typeface="Arial"/>
              <a:buChar char="•"/>
            </a:pPr>
            <a:r>
              <a:rPr lang="en-GB" sz="2000" dirty="0">
                <a:latin typeface="Arial"/>
                <a:cs typeface="Arial"/>
              </a:rPr>
              <a:t>Whereas positive (well, non-negative) indices start from the first element in the list, negative indices start from the last</a:t>
            </a:r>
          </a:p>
          <a:p>
            <a:pPr marL="342900" indent="-342900">
              <a:buFont typeface="Arial"/>
              <a:buChar char="•"/>
            </a:pPr>
            <a:r>
              <a:rPr lang="en-GB" sz="2000" dirty="0">
                <a:latin typeface="Arial"/>
                <a:cs typeface="Arial"/>
              </a:rPr>
              <a:t>The last element of a list has index -1, the penultimate, index -2, etc.</a:t>
            </a:r>
          </a:p>
          <a:p>
            <a:pPr marL="342900" indent="-342900">
              <a:buFont typeface="Arial"/>
              <a:buChar char="•"/>
            </a:pPr>
            <a:r>
              <a:rPr lang="en-GB" sz="2000" dirty="0">
                <a:latin typeface="Arial"/>
                <a:cs typeface="Arial"/>
              </a:rPr>
              <a:t>This means that every element has two indexes (one counting forwards, one counting backwards)</a:t>
            </a:r>
          </a:p>
          <a:p>
            <a:pPr marL="342900" indent="-342900">
              <a:buFont typeface="Arial"/>
              <a:buChar char="•"/>
            </a:pPr>
            <a:r>
              <a:rPr lang="en-GB" sz="2000" dirty="0">
                <a:latin typeface="Arial"/>
                <a:cs typeface="Arial"/>
              </a:rPr>
              <a:t>We often use negative indices when we don’t know the length of the list</a:t>
            </a:r>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EDF6D192-6139-407C-AFC9-E03845B32AED}"/>
              </a:ext>
            </a:extLst>
          </p:cNvPr>
          <p:cNvPicPr>
            <a:picLocks noChangeAspect="1"/>
          </p:cNvPicPr>
          <p:nvPr/>
        </p:nvPicPr>
        <p:blipFill>
          <a:blip r:embed="rId3"/>
          <a:stretch>
            <a:fillRect/>
          </a:stretch>
        </p:blipFill>
        <p:spPr>
          <a:xfrm>
            <a:off x="1440743" y="3339159"/>
            <a:ext cx="6182073" cy="1091385"/>
          </a:xfrm>
          <a:prstGeom prst="rect">
            <a:avLst/>
          </a:prstGeom>
        </p:spPr>
      </p:pic>
    </p:spTree>
    <p:extLst>
      <p:ext uri="{BB962C8B-B14F-4D97-AF65-F5344CB8AC3E}">
        <p14:creationId xmlns:p14="http://schemas.microsoft.com/office/powerpoint/2010/main" val="2064303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Extracting List Elements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sp>
        <p:nvSpPr>
          <p:cNvPr id="8" name="TextBox 7">
            <a:extLst>
              <a:ext uri="{FF2B5EF4-FFF2-40B4-BE49-F238E27FC236}">
                <a16:creationId xmlns:a16="http://schemas.microsoft.com/office/drawing/2014/main" id="{4FE232C3-38A4-4476-9CD6-45D51931E2C5}"/>
              </a:ext>
            </a:extLst>
          </p:cNvPr>
          <p:cNvSpPr txBox="1"/>
          <p:nvPr/>
        </p:nvSpPr>
        <p:spPr>
          <a:xfrm>
            <a:off x="5760385" y="48746"/>
            <a:ext cx="58494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8000" dirty="0">
                <a:solidFill>
                  <a:schemeClr val="bg1"/>
                </a:solidFill>
              </a:rPr>
              <a:t>!</a:t>
            </a:r>
            <a:endParaRPr lang="en-US" sz="8000" dirty="0">
              <a:solidFill>
                <a:schemeClr val="bg1"/>
              </a:solidFill>
              <a:cs typeface="Arial"/>
            </a:endParaRPr>
          </a:p>
        </p:txBody>
      </p:sp>
      <mc:AlternateContent xmlns:mc="http://schemas.openxmlformats.org/markup-compatibility/2006">
        <mc:Choice xmlns:a14="http://schemas.microsoft.com/office/drawing/2010/main" Requires="a14">
          <p:sp>
            <p:nvSpPr>
              <p:cNvPr id="9" name="Text Placeholder 2">
                <a:extLst>
                  <a:ext uri="{FF2B5EF4-FFF2-40B4-BE49-F238E27FC236}">
                    <a16:creationId xmlns:a16="http://schemas.microsoft.com/office/drawing/2014/main" id="{4E42B628-8463-4E75-A5A1-234D3CBE4E0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the name five colours</a:t>
                </a:r>
              </a:p>
              <a:p>
                <a:pPr marL="342900" indent="-342900">
                  <a:buFont typeface="Arial"/>
                  <a:buChar char="•"/>
                </a:pPr>
                <a:r>
                  <a:rPr lang="en-GB" sz="2000" dirty="0">
                    <a:latin typeface="Arial"/>
                    <a:cs typeface="Arial"/>
                  </a:rPr>
                  <a:t>Use positive list indexing to extract the middle colour</a:t>
                </a:r>
              </a:p>
              <a:p>
                <a:pPr marL="342900" indent="-342900">
                  <a:buFont typeface="Arial"/>
                  <a:buChar char="•"/>
                </a:pPr>
                <a:r>
                  <a:rPr lang="en-GB" sz="2000" dirty="0">
                    <a:latin typeface="Arial"/>
                    <a:cs typeface="Arial"/>
                  </a:rPr>
                  <a:t>Use negative list indexing to extract the middle colour</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If I want to extract the </a:t>
                </a:r>
                <a14:m>
                  <m:oMath xmlns:m="http://schemas.openxmlformats.org/officeDocument/2006/math">
                    <m:r>
                      <a:rPr lang="en-GB" sz="2000" i="1" dirty="0" smtClean="0">
                        <a:latin typeface="Cambria Math" panose="02040503050406030204" pitchFamily="18" charset="0"/>
                        <a:cs typeface="Arial"/>
                      </a:rPr>
                      <m:t>𝑛</m:t>
                    </m:r>
                  </m:oMath>
                </a14:m>
                <a:r>
                  <a:rPr lang="en-GB" sz="2000" dirty="0">
                    <a:latin typeface="Arial"/>
                    <a:cs typeface="Arial"/>
                  </a:rPr>
                  <a:t>th element of a list (for some general value of </a:t>
                </a:r>
                <a14:m>
                  <m:oMath xmlns:m="http://schemas.openxmlformats.org/officeDocument/2006/math">
                    <m:r>
                      <a:rPr lang="en-GB" sz="2000" i="1" dirty="0" smtClean="0">
                        <a:latin typeface="Cambria Math" panose="02040503050406030204" pitchFamily="18" charset="0"/>
                        <a:cs typeface="Arial"/>
                      </a:rPr>
                      <m:t>𝑛</m:t>
                    </m:r>
                  </m:oMath>
                </a14:m>
                <a:r>
                  <a:rPr lang="en-GB" sz="2000" dirty="0">
                    <a:latin typeface="Arial"/>
                    <a:cs typeface="Arial"/>
                  </a:rPr>
                  <a:t>), what index would I use?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Use list indexing on the list of lists created earlier to access the second list (containing elements 3 and 4)</a:t>
                </a:r>
              </a:p>
              <a:p>
                <a:pPr marL="342900" indent="-342900">
                  <a:buFont typeface="Arial"/>
                  <a:buChar char="•"/>
                </a:pPr>
                <a:r>
                  <a:rPr lang="en-GB" sz="2000" dirty="0">
                    <a:latin typeface="Arial"/>
                    <a:cs typeface="Arial"/>
                  </a:rPr>
                  <a:t>Now, use list indexing directly on this list to access the element with value 3. Your solution should look like `</a:t>
                </a:r>
                <a:r>
                  <a:rPr lang="en-GB" sz="2000" dirty="0" err="1">
                    <a:latin typeface="Arial"/>
                    <a:cs typeface="Arial"/>
                  </a:rPr>
                  <a:t>list_of_lists</a:t>
                </a:r>
                <a:r>
                  <a:rPr lang="en-GB" sz="2000" dirty="0">
                    <a:latin typeface="Arial"/>
                    <a:cs typeface="Arial"/>
                  </a:rPr>
                  <a:t>[x][y]` with x and y chosen appropriately</a:t>
                </a:r>
              </a:p>
              <a:p>
                <a:endParaRPr lang="en-GB" sz="2000" dirty="0">
                  <a:latin typeface="Arial"/>
                  <a:cs typeface="Arial"/>
                </a:endParaRPr>
              </a:p>
            </p:txBody>
          </p:sp>
        </mc:Choice>
        <mc:Fallback>
          <p:sp>
            <p:nvSpPr>
              <p:cNvPr id="9" name="Text Placeholder 2">
                <a:extLst>
                  <a:ext uri="{FF2B5EF4-FFF2-40B4-BE49-F238E27FC236}">
                    <a16:creationId xmlns:a16="http://schemas.microsoft.com/office/drawing/2014/main" id="{4E42B628-8463-4E75-A5A1-234D3CBE4E01}"/>
                  </a:ext>
                </a:extLst>
              </p:cNvPr>
              <p:cNvSpPr txBox="1">
                <a:spLocks noRot="1" noChangeAspect="1" noMove="1" noResize="1" noEditPoints="1" noAdjustHandles="1" noChangeArrowheads="1" noChangeShapeType="1" noTextEdit="1"/>
              </p:cNvSpPr>
              <p:nvPr/>
            </p:nvSpPr>
            <p:spPr>
              <a:xfrm>
                <a:off x="237061" y="712956"/>
                <a:ext cx="8589439" cy="3885327"/>
              </a:xfrm>
              <a:prstGeom prst="rect">
                <a:avLst/>
              </a:prstGeom>
              <a:blipFill>
                <a:blip r:embed="rId2"/>
                <a:stretch>
                  <a:fillRect l="-639" t="-785" r="-710"/>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3773682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Extracting List Elements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F506A454-D3EB-401C-BD5F-5038B978AABA}"/>
              </a:ext>
            </a:extLst>
          </p:cNvPr>
          <p:cNvPicPr>
            <a:picLocks noChangeAspect="1"/>
          </p:cNvPicPr>
          <p:nvPr/>
        </p:nvPicPr>
        <p:blipFill>
          <a:blip r:embed="rId3"/>
          <a:stretch>
            <a:fillRect/>
          </a:stretch>
        </p:blipFill>
        <p:spPr>
          <a:xfrm>
            <a:off x="1538287" y="1051927"/>
            <a:ext cx="6067425" cy="1695450"/>
          </a:xfrm>
          <a:prstGeom prst="rect">
            <a:avLst/>
          </a:prstGeom>
        </p:spPr>
      </p:pic>
      <mc:AlternateContent xmlns:mc="http://schemas.openxmlformats.org/markup-compatibility/2006">
        <mc:Choice xmlns:a14="http://schemas.microsoft.com/office/drawing/2010/main" Requires="a14">
          <p:sp>
            <p:nvSpPr>
              <p:cNvPr id="10" name="Text Placeholder 2">
                <a:extLst>
                  <a:ext uri="{FF2B5EF4-FFF2-40B4-BE49-F238E27FC236}">
                    <a16:creationId xmlns:a16="http://schemas.microsoft.com/office/drawing/2014/main" id="{87EF281D-74A7-4071-A974-B8F17ADCBDF7}"/>
                  </a:ext>
                </a:extLst>
              </p:cNvPr>
              <p:cNvSpPr txBox="1">
                <a:spLocks/>
              </p:cNvSpPr>
              <p:nvPr/>
            </p:nvSpPr>
            <p:spPr>
              <a:xfrm>
                <a:off x="237061" y="3083597"/>
                <a:ext cx="8589439" cy="151468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In general, we access the </a:t>
                </a:r>
                <a14:m>
                  <m:oMath xmlns:m="http://schemas.openxmlformats.org/officeDocument/2006/math">
                    <m:r>
                      <a:rPr lang="en-GB" sz="2000" i="1" dirty="0" smtClean="0">
                        <a:latin typeface="Cambria Math" panose="02040503050406030204" pitchFamily="18" charset="0"/>
                        <a:cs typeface="Arial"/>
                      </a:rPr>
                      <m:t>𝑛</m:t>
                    </m:r>
                  </m:oMath>
                </a14:m>
                <a:r>
                  <a:rPr lang="en-GB" sz="2000" dirty="0">
                    <a:latin typeface="Arial"/>
                    <a:cs typeface="Arial"/>
                  </a:rPr>
                  <a:t>th element of a list by using index </a:t>
                </a:r>
                <a14:m>
                  <m:oMath xmlns:m="http://schemas.openxmlformats.org/officeDocument/2006/math">
                    <m:r>
                      <a:rPr lang="en-GB" sz="2000" i="1" dirty="0" smtClean="0">
                        <a:latin typeface="Cambria Math" panose="02040503050406030204" pitchFamily="18" charset="0"/>
                        <a:cs typeface="Arial"/>
                      </a:rPr>
                      <m:t>𝑛</m:t>
                    </m:r>
                    <m:r>
                      <a:rPr lang="en-GB" sz="2000" i="1" dirty="0" smtClean="0">
                        <a:latin typeface="Cambria Math" panose="02040503050406030204" pitchFamily="18" charset="0"/>
                        <a:cs typeface="Arial"/>
                      </a:rPr>
                      <m:t>−1</m:t>
                    </m:r>
                  </m:oMath>
                </a14:m>
                <a:endParaRPr lang="en-GB" sz="2000" dirty="0">
                  <a:latin typeface="Arial"/>
                  <a:cs typeface="Arial"/>
                </a:endParaRPr>
              </a:p>
              <a:p>
                <a:pPr marL="342900" indent="-342900">
                  <a:buFont typeface="Arial"/>
                  <a:buChar char="•"/>
                </a:pPr>
                <a:r>
                  <a:rPr lang="en-GB" sz="2000" dirty="0">
                    <a:latin typeface="Arial"/>
                    <a:cs typeface="Arial"/>
                  </a:rPr>
                  <a:t>The compensates for the offset introduced by using index zero for the first element</a:t>
                </a:r>
              </a:p>
            </p:txBody>
          </p:sp>
        </mc:Choice>
        <mc:Fallback>
          <p:sp>
            <p:nvSpPr>
              <p:cNvPr id="10" name="Text Placeholder 2">
                <a:extLst>
                  <a:ext uri="{FF2B5EF4-FFF2-40B4-BE49-F238E27FC236}">
                    <a16:creationId xmlns:a16="http://schemas.microsoft.com/office/drawing/2014/main" id="{87EF281D-74A7-4071-A974-B8F17ADCBDF7}"/>
                  </a:ext>
                </a:extLst>
              </p:cNvPr>
              <p:cNvSpPr txBox="1">
                <a:spLocks noRot="1" noChangeAspect="1" noMove="1" noResize="1" noEditPoints="1" noAdjustHandles="1" noChangeArrowheads="1" noChangeShapeType="1" noTextEdit="1"/>
              </p:cNvSpPr>
              <p:nvPr/>
            </p:nvSpPr>
            <p:spPr>
              <a:xfrm>
                <a:off x="237061" y="3083597"/>
                <a:ext cx="8589439" cy="1514686"/>
              </a:xfrm>
              <a:prstGeom prst="rect">
                <a:avLst/>
              </a:prstGeom>
              <a:blipFill>
                <a:blip r:embed="rId4"/>
                <a:stretch>
                  <a:fillRect l="-639" t="-2016"/>
                </a:stretch>
              </a:blipFill>
            </p:spPr>
            <p:txBody>
              <a:bodyPr/>
              <a:lstStyle/>
              <a:p>
                <a:r>
                  <a:rPr lang="en-GB">
                    <a:noFill/>
                  </a:rPr>
                  <a:t> </a:t>
                </a:r>
              </a:p>
            </p:txBody>
          </p:sp>
        </mc:Fallback>
      </mc:AlternateContent>
    </p:spTree>
    <p:extLst>
      <p:ext uri="{BB962C8B-B14F-4D97-AF65-F5344CB8AC3E}">
        <p14:creationId xmlns:p14="http://schemas.microsoft.com/office/powerpoint/2010/main" val="3674916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Slicing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1BF91155-53EB-479C-86F9-C4F36BCB8400}"/>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At times we may wish to extract a sub-list from within a larger list</a:t>
            </a:r>
          </a:p>
          <a:p>
            <a:pPr marL="342900" indent="-342900">
              <a:buFont typeface="Arial"/>
              <a:buChar char="•"/>
            </a:pPr>
            <a:r>
              <a:rPr lang="en-GB" sz="2000" dirty="0">
                <a:latin typeface="Arial"/>
                <a:cs typeface="Arial"/>
              </a:rPr>
              <a:t>For example we may want a new list containing only the 2</a:t>
            </a:r>
            <a:r>
              <a:rPr lang="en-GB" sz="2000" baseline="30000" dirty="0">
                <a:latin typeface="Arial"/>
                <a:cs typeface="Arial"/>
              </a:rPr>
              <a:t>nd</a:t>
            </a:r>
            <a:r>
              <a:rPr lang="en-GB" sz="2000" dirty="0">
                <a:latin typeface="Arial"/>
                <a:cs typeface="Arial"/>
              </a:rPr>
              <a:t>–4</a:t>
            </a:r>
            <a:r>
              <a:rPr lang="en-GB" sz="2000" baseline="30000" dirty="0">
                <a:latin typeface="Arial"/>
                <a:cs typeface="Arial"/>
              </a:rPr>
              <a:t>th</a:t>
            </a:r>
            <a:r>
              <a:rPr lang="en-GB" sz="2000" dirty="0">
                <a:latin typeface="Arial"/>
                <a:cs typeface="Arial"/>
              </a:rPr>
              <a:t> items</a:t>
            </a:r>
          </a:p>
          <a:p>
            <a:pPr marL="342900" indent="-342900">
              <a:buFont typeface="Arial"/>
              <a:buChar char="•"/>
            </a:pPr>
            <a:r>
              <a:rPr lang="en-GB" sz="2000" dirty="0">
                <a:latin typeface="Arial"/>
                <a:cs typeface="Arial"/>
              </a:rPr>
              <a:t>We can achieve this by using a slice instead of an index</a:t>
            </a:r>
          </a:p>
          <a:p>
            <a:pPr marL="342900" indent="-342900">
              <a:buFont typeface="Arial"/>
              <a:buChar char="•"/>
            </a:pPr>
            <a:r>
              <a:rPr lang="en-GB" sz="2000" dirty="0">
                <a:latin typeface="Arial"/>
                <a:cs typeface="Arial"/>
              </a:rPr>
              <a:t>A slice consists of two indices separated by a colon</a:t>
            </a:r>
          </a:p>
          <a:p>
            <a:pPr marL="342900" indent="-342900">
              <a:buFont typeface="Arial"/>
              <a:buChar char="•"/>
            </a:pPr>
            <a:r>
              <a:rPr lang="en-GB" sz="2000" dirty="0">
                <a:latin typeface="Arial"/>
                <a:cs typeface="Arial"/>
              </a:rPr>
              <a:t>When we index a list using a slice, Python will return a list containing all elements from the first index up to, but not including, the second</a:t>
            </a:r>
          </a:p>
          <a:p>
            <a:endParaRPr lang="en-GB" sz="2000" dirty="0">
              <a:latin typeface="Arial"/>
              <a:cs typeface="Arial"/>
            </a:endParaRPr>
          </a:p>
        </p:txBody>
      </p:sp>
      <p:pic>
        <p:nvPicPr>
          <p:cNvPr id="5" name="Picture 4">
            <a:extLst>
              <a:ext uri="{FF2B5EF4-FFF2-40B4-BE49-F238E27FC236}">
                <a16:creationId xmlns:a16="http://schemas.microsoft.com/office/drawing/2014/main" id="{F5001BCD-2966-4F0F-A388-B68AFFF5E348}"/>
              </a:ext>
            </a:extLst>
          </p:cNvPr>
          <p:cNvPicPr>
            <a:picLocks noChangeAspect="1"/>
          </p:cNvPicPr>
          <p:nvPr/>
        </p:nvPicPr>
        <p:blipFill>
          <a:blip r:embed="rId3"/>
          <a:stretch>
            <a:fillRect/>
          </a:stretch>
        </p:blipFill>
        <p:spPr>
          <a:xfrm>
            <a:off x="1076325" y="2906544"/>
            <a:ext cx="6991350" cy="1524000"/>
          </a:xfrm>
          <a:prstGeom prst="rect">
            <a:avLst/>
          </a:prstGeom>
        </p:spPr>
      </p:pic>
    </p:spTree>
    <p:extLst>
      <p:ext uri="{BB962C8B-B14F-4D97-AF65-F5344CB8AC3E}">
        <p14:creationId xmlns:p14="http://schemas.microsoft.com/office/powerpoint/2010/main" val="139242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Slicing Lists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1BF91155-53EB-479C-86F9-C4F36BCB8400}"/>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the names of the seven dwarfs (in any order)</a:t>
            </a:r>
          </a:p>
          <a:p>
            <a:pPr marL="342900" indent="-342900">
              <a:buFont typeface="Arial"/>
              <a:buChar char="•"/>
            </a:pPr>
            <a:r>
              <a:rPr lang="en-GB" sz="2000" dirty="0">
                <a:latin typeface="Arial"/>
                <a:cs typeface="Arial"/>
              </a:rPr>
              <a:t>Use a list slice to extract the middle 3 dwarfs</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Repeat this using negative indices to create your slice (note, you need to put the most negative index first as slices go left-to-right)</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What happens if you omit an index from one side of the colon?</a:t>
            </a:r>
          </a:p>
          <a:p>
            <a:pPr marL="342900" indent="-342900">
              <a:buFont typeface="Arial"/>
              <a:buChar char="•"/>
            </a:pPr>
            <a:r>
              <a:rPr lang="en-GB" sz="2000" dirty="0">
                <a:latin typeface="Arial"/>
                <a:cs typeface="Arial"/>
              </a:rPr>
              <a:t>Use the slice `1:6:2` on your dwarfs list. What does it do?</a:t>
            </a:r>
          </a:p>
          <a:p>
            <a:pPr marL="342900" indent="-342900">
              <a:buFont typeface="Arial"/>
              <a:buChar char="•"/>
            </a:pPr>
            <a:r>
              <a:rPr lang="en-GB" sz="2000" dirty="0">
                <a:latin typeface="Arial"/>
                <a:cs typeface="Arial"/>
              </a:rPr>
              <a:t>Can you use this idea to print the middle three dwarfs in reverse?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Super Bonus:</a:t>
            </a:r>
            <a:r>
              <a:rPr lang="en-GB" sz="2000" dirty="0">
                <a:latin typeface="Arial"/>
                <a:cs typeface="Arial"/>
              </a:rPr>
              <a:t> Can you use list slicing to reverse the dwarfs list? (Note: you only need to use a single number in your slice)</a:t>
            </a:r>
            <a:endParaRPr lang="en-GB" sz="2000" b="1" dirty="0">
              <a:latin typeface="Arial"/>
              <a:cs typeface="Arial"/>
            </a:endParaRPr>
          </a:p>
          <a:p>
            <a:endParaRPr lang="en-GB" sz="2000" dirty="0">
              <a:latin typeface="Arial"/>
              <a:cs typeface="Arial"/>
            </a:endParaRPr>
          </a:p>
        </p:txBody>
      </p:sp>
    </p:spTree>
    <p:extLst>
      <p:ext uri="{BB962C8B-B14F-4D97-AF65-F5344CB8AC3E}">
        <p14:creationId xmlns:p14="http://schemas.microsoft.com/office/powerpoint/2010/main" val="3512269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Slicing Lists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05B5F9BF-622C-4CC6-A5D1-980F2CEE208E}"/>
              </a:ext>
            </a:extLst>
          </p:cNvPr>
          <p:cNvPicPr>
            <a:picLocks noChangeAspect="1"/>
          </p:cNvPicPr>
          <p:nvPr/>
        </p:nvPicPr>
        <p:blipFill>
          <a:blip r:embed="rId3"/>
          <a:stretch>
            <a:fillRect/>
          </a:stretch>
        </p:blipFill>
        <p:spPr>
          <a:xfrm>
            <a:off x="1957387" y="837435"/>
            <a:ext cx="5229225" cy="2000250"/>
          </a:xfrm>
          <a:prstGeom prst="rect">
            <a:avLst/>
          </a:prstGeom>
        </p:spPr>
      </p:pic>
      <p:sp>
        <p:nvSpPr>
          <p:cNvPr id="8" name="Text Placeholder 2">
            <a:extLst>
              <a:ext uri="{FF2B5EF4-FFF2-40B4-BE49-F238E27FC236}">
                <a16:creationId xmlns:a16="http://schemas.microsoft.com/office/drawing/2014/main" id="{FE14E548-262F-470A-8730-68D0A4DEF43C}"/>
              </a:ext>
            </a:extLst>
          </p:cNvPr>
          <p:cNvSpPr txBox="1">
            <a:spLocks/>
          </p:cNvSpPr>
          <p:nvPr/>
        </p:nvSpPr>
        <p:spPr>
          <a:xfrm>
            <a:off x="237061" y="3110295"/>
            <a:ext cx="8619938" cy="1487988"/>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Remember: the first index in a slice is included but the second isn’t</a:t>
            </a:r>
          </a:p>
          <a:p>
            <a:pPr marL="342900" indent="-342900">
              <a:buFont typeface="Arial"/>
              <a:buChar char="•"/>
            </a:pPr>
            <a:r>
              <a:rPr lang="en-GB" sz="2000" dirty="0">
                <a:latin typeface="Arial"/>
                <a:cs typeface="Arial"/>
              </a:rPr>
              <a:t>Therefore, we have to extend our slice up to index 5 to include the 5</a:t>
            </a:r>
            <a:r>
              <a:rPr lang="en-GB" sz="2000" baseline="30000" dirty="0">
                <a:latin typeface="Arial"/>
                <a:cs typeface="Arial"/>
              </a:rPr>
              <a:t>th</a:t>
            </a:r>
            <a:r>
              <a:rPr lang="en-GB" sz="2000" dirty="0">
                <a:latin typeface="Arial"/>
                <a:cs typeface="Arial"/>
              </a:rPr>
              <a:t> element (index 4)</a:t>
            </a:r>
          </a:p>
        </p:txBody>
      </p:sp>
    </p:spTree>
    <p:extLst>
      <p:ext uri="{BB962C8B-B14F-4D97-AF65-F5344CB8AC3E}">
        <p14:creationId xmlns:p14="http://schemas.microsoft.com/office/powerpoint/2010/main" val="433163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262D519B-AF9D-442A-80BD-0B3F50B165F5}"/>
              </a:ext>
            </a:extLst>
          </p:cNvPr>
          <p:cNvSpPr txBox="1">
            <a:spLocks/>
          </p:cNvSpPr>
          <p:nvPr/>
        </p:nvSpPr>
        <p:spPr>
          <a:xfrm>
            <a:off x="5147663" y="2109738"/>
            <a:ext cx="2928304"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Overwrite an element:</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Delete by value</a:t>
            </a:r>
          </a:p>
        </p:txBody>
      </p:sp>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C9E501F4-AD05-4BC7-8343-36A53D5E6CEF}"/>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Once we have created a list, Python allows us to manipulate it; adding, removing, and altering elements</a:t>
            </a:r>
          </a:p>
        </p:txBody>
      </p:sp>
      <p:pic>
        <p:nvPicPr>
          <p:cNvPr id="5" name="Picture 4">
            <a:extLst>
              <a:ext uri="{FF2B5EF4-FFF2-40B4-BE49-F238E27FC236}">
                <a16:creationId xmlns:a16="http://schemas.microsoft.com/office/drawing/2014/main" id="{A542DE20-E612-4CF9-AB12-2B3E568B0000}"/>
              </a:ext>
            </a:extLst>
          </p:cNvPr>
          <p:cNvPicPr>
            <a:picLocks noChangeAspect="1"/>
          </p:cNvPicPr>
          <p:nvPr/>
        </p:nvPicPr>
        <p:blipFill>
          <a:blip r:embed="rId3"/>
          <a:stretch>
            <a:fillRect/>
          </a:stretch>
        </p:blipFill>
        <p:spPr>
          <a:xfrm>
            <a:off x="2884017" y="1563823"/>
            <a:ext cx="3375966" cy="480959"/>
          </a:xfrm>
          <a:prstGeom prst="rect">
            <a:avLst/>
          </a:prstGeom>
        </p:spPr>
      </p:pic>
      <p:sp>
        <p:nvSpPr>
          <p:cNvPr id="9" name="Text Placeholder 2">
            <a:extLst>
              <a:ext uri="{FF2B5EF4-FFF2-40B4-BE49-F238E27FC236}">
                <a16:creationId xmlns:a16="http://schemas.microsoft.com/office/drawing/2014/main" id="{82630EEF-054B-4DDF-9431-278614739A39}"/>
              </a:ext>
            </a:extLst>
          </p:cNvPr>
          <p:cNvSpPr txBox="1">
            <a:spLocks/>
          </p:cNvSpPr>
          <p:nvPr/>
        </p:nvSpPr>
        <p:spPr>
          <a:xfrm>
            <a:off x="768431" y="2135825"/>
            <a:ext cx="4168640"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Add to the end of the list:</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Delete by position/index</a:t>
            </a:r>
          </a:p>
        </p:txBody>
      </p:sp>
      <p:pic>
        <p:nvPicPr>
          <p:cNvPr id="6" name="Picture 5">
            <a:extLst>
              <a:ext uri="{FF2B5EF4-FFF2-40B4-BE49-F238E27FC236}">
                <a16:creationId xmlns:a16="http://schemas.microsoft.com/office/drawing/2014/main" id="{BB7F4807-40AD-4F01-82DC-C0FFDCA689C8}"/>
              </a:ext>
            </a:extLst>
          </p:cNvPr>
          <p:cNvPicPr>
            <a:picLocks noChangeAspect="1"/>
          </p:cNvPicPr>
          <p:nvPr/>
        </p:nvPicPr>
        <p:blipFill>
          <a:blip r:embed="rId4"/>
          <a:stretch>
            <a:fillRect/>
          </a:stretch>
        </p:blipFill>
        <p:spPr>
          <a:xfrm>
            <a:off x="1524278" y="2561663"/>
            <a:ext cx="2046553" cy="758636"/>
          </a:xfrm>
          <a:prstGeom prst="rect">
            <a:avLst/>
          </a:prstGeom>
        </p:spPr>
      </p:pic>
      <p:pic>
        <p:nvPicPr>
          <p:cNvPr id="10" name="Picture 9">
            <a:extLst>
              <a:ext uri="{FF2B5EF4-FFF2-40B4-BE49-F238E27FC236}">
                <a16:creationId xmlns:a16="http://schemas.microsoft.com/office/drawing/2014/main" id="{304DD745-9230-4B76-9D5E-597606EC8334}"/>
              </a:ext>
            </a:extLst>
          </p:cNvPr>
          <p:cNvPicPr>
            <a:picLocks noChangeAspect="1"/>
          </p:cNvPicPr>
          <p:nvPr/>
        </p:nvPicPr>
        <p:blipFill>
          <a:blip r:embed="rId5"/>
          <a:stretch>
            <a:fillRect/>
          </a:stretch>
        </p:blipFill>
        <p:spPr>
          <a:xfrm>
            <a:off x="5778881" y="2560430"/>
            <a:ext cx="1665868" cy="759869"/>
          </a:xfrm>
          <a:prstGeom prst="rect">
            <a:avLst/>
          </a:prstGeom>
        </p:spPr>
      </p:pic>
      <p:pic>
        <p:nvPicPr>
          <p:cNvPr id="13" name="Picture 12">
            <a:extLst>
              <a:ext uri="{FF2B5EF4-FFF2-40B4-BE49-F238E27FC236}">
                <a16:creationId xmlns:a16="http://schemas.microsoft.com/office/drawing/2014/main" id="{4AE9A144-2F7A-4398-B58A-F13EFBF2BEED}"/>
              </a:ext>
            </a:extLst>
          </p:cNvPr>
          <p:cNvPicPr>
            <a:picLocks noChangeAspect="1"/>
          </p:cNvPicPr>
          <p:nvPr/>
        </p:nvPicPr>
        <p:blipFill>
          <a:blip r:embed="rId6"/>
          <a:stretch>
            <a:fillRect/>
          </a:stretch>
        </p:blipFill>
        <p:spPr>
          <a:xfrm>
            <a:off x="1524278" y="3856282"/>
            <a:ext cx="1145503" cy="796339"/>
          </a:xfrm>
          <a:prstGeom prst="rect">
            <a:avLst/>
          </a:prstGeom>
        </p:spPr>
      </p:pic>
      <p:pic>
        <p:nvPicPr>
          <p:cNvPr id="14" name="Picture 13">
            <a:extLst>
              <a:ext uri="{FF2B5EF4-FFF2-40B4-BE49-F238E27FC236}">
                <a16:creationId xmlns:a16="http://schemas.microsoft.com/office/drawing/2014/main" id="{84189F70-2A79-48D7-9C3A-02BDAB9A293D}"/>
              </a:ext>
            </a:extLst>
          </p:cNvPr>
          <p:cNvPicPr>
            <a:picLocks noChangeAspect="1"/>
          </p:cNvPicPr>
          <p:nvPr/>
        </p:nvPicPr>
        <p:blipFill>
          <a:blip r:embed="rId7"/>
          <a:stretch>
            <a:fillRect/>
          </a:stretch>
        </p:blipFill>
        <p:spPr>
          <a:xfrm>
            <a:off x="5769060" y="3856282"/>
            <a:ext cx="1567661" cy="831432"/>
          </a:xfrm>
          <a:prstGeom prst="rect">
            <a:avLst/>
          </a:prstGeom>
        </p:spPr>
      </p:pic>
    </p:spTree>
    <p:extLst>
      <p:ext uri="{BB962C8B-B14F-4D97-AF65-F5344CB8AC3E}">
        <p14:creationId xmlns:p14="http://schemas.microsoft.com/office/powerpoint/2010/main" val="805139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C9E501F4-AD05-4BC7-8343-36A53D5E6CEF}"/>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 few notes:</a:t>
            </a:r>
          </a:p>
          <a:p>
            <a:pPr marL="800100" lvl="1" indent="-342900">
              <a:buFont typeface="Arial"/>
              <a:buChar char="•"/>
            </a:pPr>
            <a:r>
              <a:rPr lang="en-GB" sz="2000" dirty="0">
                <a:latin typeface="Arial"/>
                <a:cs typeface="Arial"/>
              </a:rPr>
              <a:t>I feel sorry for Bob</a:t>
            </a:r>
          </a:p>
          <a:p>
            <a:pPr marL="800100" lvl="1" indent="-342900">
              <a:buFont typeface="Arial"/>
              <a:buChar char="•"/>
            </a:pPr>
            <a:r>
              <a:rPr lang="en-GB" sz="2000" dirty="0">
                <a:latin typeface="Arial"/>
                <a:cs typeface="Arial"/>
              </a:rPr>
              <a:t>When we use `.remove(…)`, Python will only remove the first matching value from the list. If no match is found, an error will be raised</a:t>
            </a:r>
          </a:p>
        </p:txBody>
      </p:sp>
      <p:pic>
        <p:nvPicPr>
          <p:cNvPr id="4" name="Picture 3">
            <a:extLst>
              <a:ext uri="{FF2B5EF4-FFF2-40B4-BE49-F238E27FC236}">
                <a16:creationId xmlns:a16="http://schemas.microsoft.com/office/drawing/2014/main" id="{307500EC-0671-4997-A0EC-404BF06EEF2C}"/>
              </a:ext>
            </a:extLst>
          </p:cNvPr>
          <p:cNvPicPr>
            <a:picLocks noChangeAspect="1"/>
          </p:cNvPicPr>
          <p:nvPr/>
        </p:nvPicPr>
        <p:blipFill>
          <a:blip r:embed="rId3"/>
          <a:stretch>
            <a:fillRect/>
          </a:stretch>
        </p:blipFill>
        <p:spPr>
          <a:xfrm>
            <a:off x="1103336" y="2903801"/>
            <a:ext cx="3318538" cy="1227710"/>
          </a:xfrm>
          <a:prstGeom prst="rect">
            <a:avLst/>
          </a:prstGeom>
        </p:spPr>
      </p:pic>
      <p:pic>
        <p:nvPicPr>
          <p:cNvPr id="8" name="Picture 7">
            <a:extLst>
              <a:ext uri="{FF2B5EF4-FFF2-40B4-BE49-F238E27FC236}">
                <a16:creationId xmlns:a16="http://schemas.microsoft.com/office/drawing/2014/main" id="{DC4A64D6-10B8-4665-8936-66CE79D7571D}"/>
              </a:ext>
            </a:extLst>
          </p:cNvPr>
          <p:cNvPicPr>
            <a:picLocks noChangeAspect="1"/>
          </p:cNvPicPr>
          <p:nvPr/>
        </p:nvPicPr>
        <p:blipFill>
          <a:blip r:embed="rId4"/>
          <a:stretch>
            <a:fillRect/>
          </a:stretch>
        </p:blipFill>
        <p:spPr>
          <a:xfrm>
            <a:off x="4923074" y="2878824"/>
            <a:ext cx="2849689" cy="1277663"/>
          </a:xfrm>
          <a:prstGeom prst="rect">
            <a:avLst/>
          </a:prstGeom>
        </p:spPr>
      </p:pic>
    </p:spTree>
    <p:extLst>
      <p:ext uri="{BB962C8B-B14F-4D97-AF65-F5344CB8AC3E}">
        <p14:creationId xmlns:p14="http://schemas.microsoft.com/office/powerpoint/2010/main" val="1851146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Lists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18</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C9E501F4-AD05-4BC7-8343-36A53D5E6CEF}"/>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the numbers</a:t>
            </a:r>
          </a:p>
          <a:p>
            <a:endParaRPr lang="en-GB" sz="400" dirty="0">
              <a:latin typeface="Arial"/>
              <a:cs typeface="Arial"/>
            </a:endParaRPr>
          </a:p>
          <a:p>
            <a:pPr marL="457200" indent="-457200" algn="ctr">
              <a:buAutoNum type="arabicPlain" startAt="23"/>
            </a:pPr>
            <a:r>
              <a:rPr lang="en-GB" sz="2000" dirty="0">
                <a:latin typeface="Arial"/>
                <a:cs typeface="Arial"/>
              </a:rPr>
              <a:t>14    45   666    74    3    78</a:t>
            </a:r>
          </a:p>
          <a:p>
            <a:endParaRPr lang="en-GB" sz="400" dirty="0">
              <a:latin typeface="Arial"/>
              <a:cs typeface="Arial"/>
            </a:endParaRPr>
          </a:p>
          <a:p>
            <a:pPr marL="342900" indent="-342900">
              <a:buFont typeface="Arial" panose="020B0604020202020204" pitchFamily="34" charset="0"/>
              <a:buChar char="•"/>
            </a:pPr>
            <a:r>
              <a:rPr lang="en-GB" sz="2000" dirty="0">
                <a:latin typeface="Arial"/>
                <a:cs typeface="Arial"/>
              </a:rPr>
              <a:t>Add the number 4 to the end of the list</a:t>
            </a:r>
          </a:p>
          <a:p>
            <a:pPr marL="342900" indent="-342900">
              <a:buFont typeface="Arial" panose="020B0604020202020204" pitchFamily="34" charset="0"/>
              <a:buChar char="•"/>
            </a:pPr>
            <a:r>
              <a:rPr lang="en-GB" sz="2000" dirty="0">
                <a:latin typeface="Arial"/>
                <a:cs typeface="Arial"/>
              </a:rPr>
              <a:t>Sort the list in ascending order by using `</a:t>
            </a:r>
            <a:r>
              <a:rPr lang="en-GB" sz="2000" dirty="0" err="1">
                <a:latin typeface="Arial"/>
                <a:cs typeface="Arial"/>
              </a:rPr>
              <a:t>my_list.sort</a:t>
            </a:r>
            <a:r>
              <a:rPr lang="en-GB" sz="2000" dirty="0">
                <a:latin typeface="Arial"/>
                <a:cs typeface="Arial"/>
              </a:rPr>
              <a:t>()` (replacing “</a:t>
            </a:r>
            <a:r>
              <a:rPr lang="en-GB" sz="2000" dirty="0" err="1">
                <a:latin typeface="Arial"/>
                <a:cs typeface="Arial"/>
              </a:rPr>
              <a:t>my_list</a:t>
            </a:r>
            <a:r>
              <a:rPr lang="en-GB" sz="2000" dirty="0">
                <a:latin typeface="Arial"/>
                <a:cs typeface="Arial"/>
              </a:rPr>
              <a:t>” with the name of your list)</a:t>
            </a:r>
          </a:p>
          <a:p>
            <a:pPr marL="342900" indent="-342900">
              <a:buFont typeface="Arial" panose="020B0604020202020204" pitchFamily="34" charset="0"/>
              <a:buChar char="•"/>
            </a:pPr>
            <a:r>
              <a:rPr lang="en-GB" sz="2000" dirty="0">
                <a:latin typeface="Arial"/>
                <a:cs typeface="Arial"/>
              </a:rPr>
              <a:t>Change the smallest element to be two</a:t>
            </a:r>
          </a:p>
          <a:p>
            <a:pPr marL="342900" indent="-342900">
              <a:buFont typeface="Arial" panose="020B0604020202020204" pitchFamily="34" charset="0"/>
              <a:buChar char="•"/>
            </a:pPr>
            <a:r>
              <a:rPr lang="en-GB" sz="2000" dirty="0">
                <a:latin typeface="Arial"/>
                <a:cs typeface="Arial"/>
              </a:rPr>
              <a:t>Remove the fifth largest number</a:t>
            </a:r>
          </a:p>
          <a:p>
            <a:pPr marL="342900" indent="-342900">
              <a:buFont typeface="Arial" panose="020B0604020202020204" pitchFamily="34" charset="0"/>
              <a:buChar char="•"/>
            </a:pPr>
            <a:r>
              <a:rPr lang="en-GB" sz="2000" dirty="0">
                <a:latin typeface="Arial"/>
                <a:cs typeface="Arial"/>
              </a:rPr>
              <a:t>Find the average of the remaining numbers</a:t>
            </a: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r>
              <a:rPr lang="en-GB" sz="2000" b="1" dirty="0">
                <a:latin typeface="Arial"/>
                <a:cs typeface="Arial"/>
              </a:rPr>
              <a:t>Bonus:</a:t>
            </a:r>
            <a:r>
              <a:rPr lang="en-GB" sz="2000" dirty="0">
                <a:latin typeface="Arial"/>
                <a:cs typeface="Arial"/>
              </a:rPr>
              <a:t> How could you remove the largest/smallest element of a list without first sorting it?</a:t>
            </a:r>
            <a:endParaRPr lang="en-GB" sz="2000" b="1" dirty="0">
              <a:latin typeface="Arial"/>
              <a:cs typeface="Arial"/>
            </a:endParaRP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4226423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Lists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772CB8F8-9599-4FE9-BB3C-C75A7A663862}"/>
              </a:ext>
            </a:extLst>
          </p:cNvPr>
          <p:cNvPicPr>
            <a:picLocks noChangeAspect="1"/>
          </p:cNvPicPr>
          <p:nvPr/>
        </p:nvPicPr>
        <p:blipFill>
          <a:blip r:embed="rId3"/>
          <a:stretch>
            <a:fillRect/>
          </a:stretch>
        </p:blipFill>
        <p:spPr>
          <a:xfrm>
            <a:off x="1938337" y="1443037"/>
            <a:ext cx="5267325" cy="2257425"/>
          </a:xfrm>
          <a:prstGeom prst="rect">
            <a:avLst/>
          </a:prstGeom>
        </p:spPr>
      </p:pic>
    </p:spTree>
    <p:extLst>
      <p:ext uri="{BB962C8B-B14F-4D97-AF65-F5344CB8AC3E}">
        <p14:creationId xmlns:p14="http://schemas.microsoft.com/office/powerpoint/2010/main" val="396861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and Loops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In the previous session we looked at how we can use control flow in our code to implement logic, alongside while loops to repeat commands</a:t>
            </a:r>
          </a:p>
          <a:p>
            <a:pPr marL="342900" indent="-342900">
              <a:buFont typeface="Arial"/>
              <a:buChar char="•"/>
            </a:pPr>
            <a:r>
              <a:rPr lang="en-GB" sz="2000" dirty="0">
                <a:latin typeface="Arial"/>
                <a:cs typeface="Arial"/>
              </a:rPr>
              <a:t>It is worth making explicit that it is okay to nest if/</a:t>
            </a:r>
            <a:r>
              <a:rPr lang="en-GB" sz="2000" dirty="0" err="1">
                <a:latin typeface="Arial"/>
                <a:cs typeface="Arial"/>
              </a:rPr>
              <a:t>elif</a:t>
            </a:r>
            <a:r>
              <a:rPr lang="en-GB" sz="2000" dirty="0">
                <a:latin typeface="Arial"/>
                <a:cs typeface="Arial"/>
              </a:rPr>
              <a:t>/else statements and while loops in other control flow/loops</a:t>
            </a:r>
          </a:p>
          <a:p>
            <a:pPr marL="342900" indent="-342900">
              <a:buFont typeface="Arial"/>
              <a:buChar char="•"/>
            </a:pPr>
            <a:r>
              <a:rPr lang="en-GB" sz="2000" dirty="0">
                <a:latin typeface="Arial"/>
                <a:cs typeface="Arial"/>
              </a:rPr>
              <a:t>Here are two examples:</a:t>
            </a:r>
          </a:p>
        </p:txBody>
      </p:sp>
      <p:pic>
        <p:nvPicPr>
          <p:cNvPr id="5" name="Picture 4">
            <a:extLst>
              <a:ext uri="{FF2B5EF4-FFF2-40B4-BE49-F238E27FC236}">
                <a16:creationId xmlns:a16="http://schemas.microsoft.com/office/drawing/2014/main" id="{55E607B1-F069-46AF-95ED-8C90C8B79D28}"/>
              </a:ext>
            </a:extLst>
          </p:cNvPr>
          <p:cNvPicPr>
            <a:picLocks noChangeAspect="1"/>
          </p:cNvPicPr>
          <p:nvPr/>
        </p:nvPicPr>
        <p:blipFill>
          <a:blip r:embed="rId3"/>
          <a:stretch>
            <a:fillRect/>
          </a:stretch>
        </p:blipFill>
        <p:spPr>
          <a:xfrm>
            <a:off x="1068670" y="2571750"/>
            <a:ext cx="3806374" cy="2153606"/>
          </a:xfrm>
          <a:prstGeom prst="rect">
            <a:avLst/>
          </a:prstGeom>
        </p:spPr>
      </p:pic>
      <p:pic>
        <p:nvPicPr>
          <p:cNvPr id="8" name="Picture 7">
            <a:extLst>
              <a:ext uri="{FF2B5EF4-FFF2-40B4-BE49-F238E27FC236}">
                <a16:creationId xmlns:a16="http://schemas.microsoft.com/office/drawing/2014/main" id="{01E95261-515D-4DD0-B555-809AEE188B74}"/>
              </a:ext>
            </a:extLst>
          </p:cNvPr>
          <p:cNvPicPr>
            <a:picLocks noChangeAspect="1"/>
          </p:cNvPicPr>
          <p:nvPr/>
        </p:nvPicPr>
        <p:blipFill>
          <a:blip r:embed="rId4"/>
          <a:stretch>
            <a:fillRect/>
          </a:stretch>
        </p:blipFill>
        <p:spPr>
          <a:xfrm>
            <a:off x="5658569" y="2150769"/>
            <a:ext cx="2134478" cy="2571750"/>
          </a:xfrm>
          <a:prstGeom prst="rect">
            <a:avLst/>
          </a:prstGeom>
        </p:spPr>
      </p:pic>
    </p:spTree>
    <p:extLst>
      <p:ext uri="{BB962C8B-B14F-4D97-AF65-F5344CB8AC3E}">
        <p14:creationId xmlns:p14="http://schemas.microsoft.com/office/powerpoint/2010/main" val="2863176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Tuples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20</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Tuples are similar to lists but have a few key differences</a:t>
            </a:r>
          </a:p>
          <a:p>
            <a:pPr marL="342900" indent="-342900">
              <a:buFont typeface="Arial"/>
              <a:buChar char="•"/>
            </a:pPr>
            <a:r>
              <a:rPr lang="en-GB" sz="2000" dirty="0">
                <a:latin typeface="Arial"/>
                <a:cs typeface="Arial"/>
              </a:rPr>
              <a:t>We define tuples in the same way as lists except we using parentheses instead of square brackets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We can extract elements and slice tuples in the exact same way as lists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The main difference is that tuples cannot be manipulated once they are created (i.e. no appending, deleting, or overwriting)</a:t>
            </a:r>
          </a:p>
        </p:txBody>
      </p:sp>
      <p:pic>
        <p:nvPicPr>
          <p:cNvPr id="5" name="Picture 4">
            <a:extLst>
              <a:ext uri="{FF2B5EF4-FFF2-40B4-BE49-F238E27FC236}">
                <a16:creationId xmlns:a16="http://schemas.microsoft.com/office/drawing/2014/main" id="{7599E749-6662-4D18-AFA4-C288330DDC96}"/>
              </a:ext>
            </a:extLst>
          </p:cNvPr>
          <p:cNvPicPr>
            <a:picLocks noChangeAspect="1"/>
          </p:cNvPicPr>
          <p:nvPr/>
        </p:nvPicPr>
        <p:blipFill>
          <a:blip r:embed="rId3"/>
          <a:stretch>
            <a:fillRect/>
          </a:stretch>
        </p:blipFill>
        <p:spPr>
          <a:xfrm>
            <a:off x="3445782" y="1832068"/>
            <a:ext cx="2252435" cy="364831"/>
          </a:xfrm>
          <a:prstGeom prst="rect">
            <a:avLst/>
          </a:prstGeom>
        </p:spPr>
      </p:pic>
      <p:pic>
        <p:nvPicPr>
          <p:cNvPr id="7" name="Picture 6">
            <a:extLst>
              <a:ext uri="{FF2B5EF4-FFF2-40B4-BE49-F238E27FC236}">
                <a16:creationId xmlns:a16="http://schemas.microsoft.com/office/drawing/2014/main" id="{F071B697-F489-4849-B33E-8AC46D06E0C3}"/>
              </a:ext>
            </a:extLst>
          </p:cNvPr>
          <p:cNvPicPr>
            <a:picLocks noChangeAspect="1"/>
          </p:cNvPicPr>
          <p:nvPr/>
        </p:nvPicPr>
        <p:blipFill>
          <a:blip r:embed="rId4"/>
          <a:stretch>
            <a:fillRect/>
          </a:stretch>
        </p:blipFill>
        <p:spPr>
          <a:xfrm>
            <a:off x="3555028" y="2748936"/>
            <a:ext cx="2033944" cy="1319988"/>
          </a:xfrm>
          <a:prstGeom prst="rect">
            <a:avLst/>
          </a:prstGeom>
        </p:spPr>
      </p:pic>
    </p:spTree>
    <p:extLst>
      <p:ext uri="{BB962C8B-B14F-4D97-AF65-F5344CB8AC3E}">
        <p14:creationId xmlns:p14="http://schemas.microsoft.com/office/powerpoint/2010/main" val="3872188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9181-34C8-4B88-8F64-C16CAD6205DC}"/>
              </a:ext>
            </a:extLst>
          </p:cNvPr>
          <p:cNvSpPr>
            <a:spLocks noGrp="1"/>
          </p:cNvSpPr>
          <p:nvPr>
            <p:ph type="title"/>
          </p:nvPr>
        </p:nvSpPr>
        <p:spPr/>
        <p:txBody>
          <a:bodyPr/>
          <a:lstStyle/>
          <a:p>
            <a:r>
              <a:rPr lang="en-GB" dirty="0"/>
              <a:t>Tuples vs. Lists</a:t>
            </a:r>
          </a:p>
        </p:txBody>
      </p:sp>
      <p:sp>
        <p:nvSpPr>
          <p:cNvPr id="3" name="Slide Number Placeholder 2">
            <a:extLst>
              <a:ext uri="{FF2B5EF4-FFF2-40B4-BE49-F238E27FC236}">
                <a16:creationId xmlns:a16="http://schemas.microsoft.com/office/drawing/2014/main" id="{7AD8730A-5A3F-4383-833A-D6A8DADF8156}"/>
              </a:ext>
            </a:extLst>
          </p:cNvPr>
          <p:cNvSpPr>
            <a:spLocks noGrp="1"/>
          </p:cNvSpPr>
          <p:nvPr>
            <p:ph type="sldNum" sz="quarter" idx="4"/>
          </p:nvPr>
        </p:nvSpPr>
        <p:spPr/>
        <p:txBody>
          <a:bodyPr/>
          <a:lstStyle/>
          <a:p>
            <a:fld id="{3C4F54F3-C349-4609-AFEE-01462D5C7942}" type="slidenum">
              <a:rPr lang="en-GB" smtClean="0"/>
              <a:pPr/>
              <a:t>21</a:t>
            </a:fld>
            <a:endParaRPr lang="en-GB"/>
          </a:p>
        </p:txBody>
      </p:sp>
      <p:graphicFrame>
        <p:nvGraphicFramePr>
          <p:cNvPr id="5" name="Table 4">
            <a:extLst>
              <a:ext uri="{FF2B5EF4-FFF2-40B4-BE49-F238E27FC236}">
                <a16:creationId xmlns:a16="http://schemas.microsoft.com/office/drawing/2014/main" id="{B1DBD416-52B7-4C87-AEF3-F4CC2791E9DE}"/>
              </a:ext>
            </a:extLst>
          </p:cNvPr>
          <p:cNvGraphicFramePr>
            <a:graphicFrameLocks noGrp="1"/>
          </p:cNvGraphicFramePr>
          <p:nvPr>
            <p:extLst>
              <p:ext uri="{D42A27DB-BD31-4B8C-83A1-F6EECF244321}">
                <p14:modId xmlns:p14="http://schemas.microsoft.com/office/powerpoint/2010/main" val="66408322"/>
              </p:ext>
            </p:extLst>
          </p:nvPr>
        </p:nvGraphicFramePr>
        <p:xfrm>
          <a:off x="748760" y="879547"/>
          <a:ext cx="7646480" cy="3735659"/>
        </p:xfrm>
        <a:graphic>
          <a:graphicData uri="http://schemas.openxmlformats.org/drawingml/2006/table">
            <a:tbl>
              <a:tblPr firstRow="1" bandRow="1">
                <a:tableStyleId>{5C22544A-7EE6-4342-B048-85BDC9FD1C3A}</a:tableStyleId>
              </a:tblPr>
              <a:tblGrid>
                <a:gridCol w="3823240">
                  <a:extLst>
                    <a:ext uri="{9D8B030D-6E8A-4147-A177-3AD203B41FA5}">
                      <a16:colId xmlns:a16="http://schemas.microsoft.com/office/drawing/2014/main" val="2492497371"/>
                    </a:ext>
                  </a:extLst>
                </a:gridCol>
                <a:gridCol w="3823240">
                  <a:extLst>
                    <a:ext uri="{9D8B030D-6E8A-4147-A177-3AD203B41FA5}">
                      <a16:colId xmlns:a16="http://schemas.microsoft.com/office/drawing/2014/main" val="2723395613"/>
                    </a:ext>
                  </a:extLst>
                </a:gridCol>
              </a:tblGrid>
              <a:tr h="604664">
                <a:tc>
                  <a:txBody>
                    <a:bodyPr/>
                    <a:lstStyle/>
                    <a:p>
                      <a:pPr algn="ctr"/>
                      <a:r>
                        <a:rPr lang="en-GB" dirty="0"/>
                        <a:t>Lists</a:t>
                      </a:r>
                    </a:p>
                  </a:txBody>
                  <a:tcPr anchor="ctr"/>
                </a:tc>
                <a:tc>
                  <a:txBody>
                    <a:bodyPr/>
                    <a:lstStyle/>
                    <a:p>
                      <a:pPr algn="ctr"/>
                      <a:r>
                        <a:rPr lang="en-GB" dirty="0"/>
                        <a:t>Tuples</a:t>
                      </a:r>
                    </a:p>
                  </a:txBody>
                  <a:tcPr anchor="ctr"/>
                </a:tc>
                <a:extLst>
                  <a:ext uri="{0D108BD9-81ED-4DB2-BD59-A6C34878D82A}">
                    <a16:rowId xmlns:a16="http://schemas.microsoft.com/office/drawing/2014/main" val="28722672"/>
                  </a:ext>
                </a:extLst>
              </a:tr>
              <a:tr h="1043665">
                <a:tc>
                  <a:txBody>
                    <a:bodyPr/>
                    <a:lstStyle/>
                    <a:p>
                      <a:pPr algn="ctr"/>
                      <a:r>
                        <a:rPr lang="en-GB" dirty="0"/>
                        <a:t>Free to append, delete, and overwrite elements</a:t>
                      </a:r>
                    </a:p>
                  </a:txBody>
                  <a:tcPr anchor="ctr"/>
                </a:tc>
                <a:tc>
                  <a:txBody>
                    <a:bodyPr/>
                    <a:lstStyle/>
                    <a:p>
                      <a:pPr algn="ctr"/>
                      <a:r>
                        <a:rPr lang="en-GB" dirty="0"/>
                        <a:t>Once a tuple is created, it cannot be manipulated</a:t>
                      </a:r>
                    </a:p>
                  </a:txBody>
                  <a:tcPr anchor="ctr"/>
                </a:tc>
                <a:extLst>
                  <a:ext uri="{0D108BD9-81ED-4DB2-BD59-A6C34878D82A}">
                    <a16:rowId xmlns:a16="http://schemas.microsoft.com/office/drawing/2014/main" val="4213920606"/>
                  </a:ext>
                </a:extLst>
              </a:tr>
              <a:tr h="1043665">
                <a:tc>
                  <a:txBody>
                    <a:bodyPr/>
                    <a:lstStyle/>
                    <a:p>
                      <a:pPr algn="ctr"/>
                      <a:r>
                        <a:rPr lang="en-GB" dirty="0"/>
                        <a:t>Usually contains elements of the same type</a:t>
                      </a:r>
                    </a:p>
                  </a:txBody>
                  <a:tcPr anchor="ctr"/>
                </a:tc>
                <a:tc>
                  <a:txBody>
                    <a:bodyPr/>
                    <a:lstStyle/>
                    <a:p>
                      <a:pPr algn="ctr"/>
                      <a:r>
                        <a:rPr lang="en-GB" dirty="0"/>
                        <a:t>Free to contain elements of different types</a:t>
                      </a:r>
                    </a:p>
                  </a:txBody>
                  <a:tcPr anchor="ctr"/>
                </a:tc>
                <a:extLst>
                  <a:ext uri="{0D108BD9-81ED-4DB2-BD59-A6C34878D82A}">
                    <a16:rowId xmlns:a16="http://schemas.microsoft.com/office/drawing/2014/main" val="4021732201"/>
                  </a:ext>
                </a:extLst>
              </a:tr>
              <a:tr h="1043665">
                <a:tc>
                  <a:txBody>
                    <a:bodyPr/>
                    <a:lstStyle/>
                    <a:p>
                      <a:pPr algn="ctr"/>
                      <a:r>
                        <a:rPr lang="en-GB" dirty="0"/>
                        <a:t>Less efficient memory usage</a:t>
                      </a:r>
                    </a:p>
                  </a:txBody>
                  <a:tcPr anchor="ctr"/>
                </a:tc>
                <a:tc>
                  <a:txBody>
                    <a:bodyPr/>
                    <a:lstStyle/>
                    <a:p>
                      <a:pPr algn="ctr"/>
                      <a:r>
                        <a:rPr lang="en-GB" dirty="0"/>
                        <a:t>More efficient memory use</a:t>
                      </a:r>
                    </a:p>
                  </a:txBody>
                  <a:tcPr anchor="ctr"/>
                </a:tc>
                <a:extLst>
                  <a:ext uri="{0D108BD9-81ED-4DB2-BD59-A6C34878D82A}">
                    <a16:rowId xmlns:a16="http://schemas.microsoft.com/office/drawing/2014/main" val="2351440216"/>
                  </a:ext>
                </a:extLst>
              </a:tr>
            </a:tbl>
          </a:graphicData>
        </a:graphic>
      </p:graphicFrame>
      <p:pic>
        <p:nvPicPr>
          <p:cNvPr id="6" name="Picture 5">
            <a:extLst>
              <a:ext uri="{FF2B5EF4-FFF2-40B4-BE49-F238E27FC236}">
                <a16:creationId xmlns:a16="http://schemas.microsoft.com/office/drawing/2014/main" id="{94347B0A-228F-4F6F-AA98-DF2898831AE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1846348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D7EA-B512-4529-A811-E20DD74F7C79}"/>
              </a:ext>
            </a:extLst>
          </p:cNvPr>
          <p:cNvSpPr>
            <a:spLocks noGrp="1"/>
          </p:cNvSpPr>
          <p:nvPr>
            <p:ph type="title"/>
          </p:nvPr>
        </p:nvSpPr>
        <p:spPr/>
        <p:txBody>
          <a:bodyPr vert="horz" anchor="t"/>
          <a:lstStyle/>
          <a:p>
            <a:r>
              <a:rPr lang="en-GB" dirty="0">
                <a:latin typeface="Arial"/>
                <a:cs typeface="Arial"/>
              </a:rPr>
              <a:t>Tuples Exercises</a:t>
            </a:r>
            <a:endParaRPr lang="en-GB" dirty="0"/>
          </a:p>
        </p:txBody>
      </p:sp>
      <p:sp>
        <p:nvSpPr>
          <p:cNvPr id="3" name="Slide Number Placeholder 2">
            <a:extLst>
              <a:ext uri="{FF2B5EF4-FFF2-40B4-BE49-F238E27FC236}">
                <a16:creationId xmlns:a16="http://schemas.microsoft.com/office/drawing/2014/main" id="{05494AE7-FD9A-48E4-A8AB-65C2D768D7F6}"/>
              </a:ext>
            </a:extLst>
          </p:cNvPr>
          <p:cNvSpPr>
            <a:spLocks noGrp="1"/>
          </p:cNvSpPr>
          <p:nvPr>
            <p:ph type="sldNum" sz="quarter" idx="4"/>
          </p:nvPr>
        </p:nvSpPr>
        <p:spPr/>
        <p:txBody>
          <a:bodyPr/>
          <a:lstStyle/>
          <a:p>
            <a:fld id="{3C4F54F3-C349-4609-AFEE-01462D5C7942}" type="slidenum">
              <a:rPr lang="en-GB" smtClean="0"/>
              <a:pPr/>
              <a:t>22</a:t>
            </a:fld>
            <a:endParaRPr lang="en-GB"/>
          </a:p>
        </p:txBody>
      </p:sp>
      <p:sp>
        <p:nvSpPr>
          <p:cNvPr id="9" name="Text Placeholder 2">
            <a:extLst>
              <a:ext uri="{FF2B5EF4-FFF2-40B4-BE49-F238E27FC236}">
                <a16:creationId xmlns:a16="http://schemas.microsoft.com/office/drawing/2014/main" id="{A5C22481-CBC1-4808-8EA9-14024618BB68}"/>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tuple containing a number, a string, and a Boolean value</a:t>
            </a:r>
          </a:p>
          <a:p>
            <a:pPr marL="342900" indent="-342900">
              <a:buFont typeface="Arial"/>
              <a:buChar char="•"/>
            </a:pPr>
            <a:r>
              <a:rPr lang="en-GB" sz="2000" dirty="0">
                <a:latin typeface="Arial"/>
                <a:cs typeface="Arial"/>
              </a:rPr>
              <a:t>Extract the Boolean value using tuple indexing (same as list indexing)</a:t>
            </a:r>
          </a:p>
          <a:p>
            <a:pPr marL="342900" indent="-342900">
              <a:buFont typeface="Arial"/>
              <a:buChar char="•"/>
            </a:pPr>
            <a:r>
              <a:rPr lang="en-GB" sz="2000" dirty="0">
                <a:latin typeface="Arial"/>
                <a:cs typeface="Arial"/>
              </a:rPr>
              <a:t>Attempt to append, remove, and overwrite a value, confirming that you receive an error in each case</a:t>
            </a:r>
          </a:p>
          <a:p>
            <a:pPr marL="342900" indent="-342900">
              <a:buFont typeface="Arial"/>
              <a:buChar char="•"/>
            </a:pPr>
            <a:r>
              <a:rPr lang="en-GB" sz="2000" dirty="0">
                <a:latin typeface="Arial"/>
                <a:cs typeface="Arial"/>
              </a:rPr>
              <a:t>Create a list and a tuple and pass them both to the type() function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Create a tuple which contains a number and a list of 3 more numbers</a:t>
            </a:r>
          </a:p>
          <a:p>
            <a:pPr marL="342900" indent="-342900">
              <a:buFont typeface="Arial"/>
              <a:buChar char="•"/>
            </a:pPr>
            <a:r>
              <a:rPr lang="en-GB" sz="2000" dirty="0">
                <a:latin typeface="Arial"/>
                <a:cs typeface="Arial"/>
              </a:rPr>
              <a:t>Access the 2</a:t>
            </a:r>
            <a:r>
              <a:rPr lang="en-GB" sz="2000" baseline="30000" dirty="0">
                <a:latin typeface="Arial"/>
                <a:cs typeface="Arial"/>
              </a:rPr>
              <a:t>nd</a:t>
            </a:r>
            <a:r>
              <a:rPr lang="en-GB" sz="2000" dirty="0">
                <a:latin typeface="Arial"/>
                <a:cs typeface="Arial"/>
              </a:rPr>
              <a:t> number in the list</a:t>
            </a:r>
          </a:p>
          <a:p>
            <a:pPr marL="342900" indent="-342900">
              <a:buFont typeface="Arial"/>
              <a:buChar char="•"/>
            </a:pPr>
            <a:r>
              <a:rPr lang="en-GB" sz="2000" dirty="0">
                <a:latin typeface="Arial"/>
                <a:cs typeface="Arial"/>
              </a:rPr>
              <a:t>Try to append, remove, and overwrite a value in the nested list. You may be surprised to find that you can do this. You can read more about this </a:t>
            </a:r>
            <a:r>
              <a:rPr lang="en-GB" sz="2000" dirty="0">
                <a:latin typeface="Arial"/>
                <a:cs typeface="Arial"/>
                <a:hlinkClick r:id="rId2"/>
              </a:rPr>
              <a:t>here</a:t>
            </a:r>
            <a:endParaRPr lang="en-GB" sz="2000" dirty="0">
              <a:latin typeface="Arial"/>
              <a:cs typeface="Arial"/>
            </a:endParaRPr>
          </a:p>
        </p:txBody>
      </p:sp>
      <p:pic>
        <p:nvPicPr>
          <p:cNvPr id="10" name="Picture 9">
            <a:extLst>
              <a:ext uri="{FF2B5EF4-FFF2-40B4-BE49-F238E27FC236}">
                <a16:creationId xmlns:a16="http://schemas.microsoft.com/office/drawing/2014/main" id="{4C131433-2970-44F5-B58D-D4DE8EC4556C}"/>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1416647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D7EA-B512-4529-A811-E20DD74F7C79}"/>
              </a:ext>
            </a:extLst>
          </p:cNvPr>
          <p:cNvSpPr>
            <a:spLocks noGrp="1"/>
          </p:cNvSpPr>
          <p:nvPr>
            <p:ph type="title"/>
          </p:nvPr>
        </p:nvSpPr>
        <p:spPr/>
        <p:txBody>
          <a:bodyPr vert="horz" anchor="t"/>
          <a:lstStyle/>
          <a:p>
            <a:r>
              <a:rPr lang="en-GB" dirty="0">
                <a:latin typeface="Arial"/>
                <a:cs typeface="Arial"/>
              </a:rPr>
              <a:t>Tuples Exercises Solutions</a:t>
            </a:r>
            <a:endParaRPr lang="en-GB" dirty="0"/>
          </a:p>
        </p:txBody>
      </p:sp>
      <p:sp>
        <p:nvSpPr>
          <p:cNvPr id="3" name="Slide Number Placeholder 2">
            <a:extLst>
              <a:ext uri="{FF2B5EF4-FFF2-40B4-BE49-F238E27FC236}">
                <a16:creationId xmlns:a16="http://schemas.microsoft.com/office/drawing/2014/main" id="{05494AE7-FD9A-48E4-A8AB-65C2D768D7F6}"/>
              </a:ext>
            </a:extLst>
          </p:cNvPr>
          <p:cNvSpPr>
            <a:spLocks noGrp="1"/>
          </p:cNvSpPr>
          <p:nvPr>
            <p:ph type="sldNum" sz="quarter" idx="4"/>
          </p:nvPr>
        </p:nvSpPr>
        <p:spPr/>
        <p:txBody>
          <a:bodyPr/>
          <a:lstStyle/>
          <a:p>
            <a:fld id="{3C4F54F3-C349-4609-AFEE-01462D5C7942}" type="slidenum">
              <a:rPr lang="en-GB" smtClean="0"/>
              <a:pPr/>
              <a:t>23</a:t>
            </a:fld>
            <a:endParaRPr lang="en-GB"/>
          </a:p>
        </p:txBody>
      </p:sp>
      <p:pic>
        <p:nvPicPr>
          <p:cNvPr id="10" name="Picture 9">
            <a:extLst>
              <a:ext uri="{FF2B5EF4-FFF2-40B4-BE49-F238E27FC236}">
                <a16:creationId xmlns:a16="http://schemas.microsoft.com/office/drawing/2014/main" id="{4C131433-2970-44F5-B58D-D4DE8EC4556C}"/>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424B454B-EA43-4F36-894D-AAD0A421C66A}"/>
              </a:ext>
            </a:extLst>
          </p:cNvPr>
          <p:cNvPicPr>
            <a:picLocks noChangeAspect="1"/>
          </p:cNvPicPr>
          <p:nvPr/>
        </p:nvPicPr>
        <p:blipFill>
          <a:blip r:embed="rId3"/>
          <a:stretch>
            <a:fillRect/>
          </a:stretch>
        </p:blipFill>
        <p:spPr>
          <a:xfrm>
            <a:off x="500585" y="1219140"/>
            <a:ext cx="3212410" cy="1114689"/>
          </a:xfrm>
          <a:prstGeom prst="rect">
            <a:avLst/>
          </a:prstGeom>
        </p:spPr>
      </p:pic>
      <p:pic>
        <p:nvPicPr>
          <p:cNvPr id="5" name="Picture 4">
            <a:extLst>
              <a:ext uri="{FF2B5EF4-FFF2-40B4-BE49-F238E27FC236}">
                <a16:creationId xmlns:a16="http://schemas.microsoft.com/office/drawing/2014/main" id="{D311FE28-050C-4107-9525-BE6DB482A095}"/>
              </a:ext>
            </a:extLst>
          </p:cNvPr>
          <p:cNvPicPr>
            <a:picLocks noChangeAspect="1"/>
          </p:cNvPicPr>
          <p:nvPr/>
        </p:nvPicPr>
        <p:blipFill>
          <a:blip r:embed="rId4"/>
          <a:stretch>
            <a:fillRect/>
          </a:stretch>
        </p:blipFill>
        <p:spPr>
          <a:xfrm>
            <a:off x="4040546" y="866408"/>
            <a:ext cx="4602869" cy="1705342"/>
          </a:xfrm>
          <a:prstGeom prst="rect">
            <a:avLst/>
          </a:prstGeom>
        </p:spPr>
      </p:pic>
      <p:pic>
        <p:nvPicPr>
          <p:cNvPr id="6" name="Picture 5">
            <a:extLst>
              <a:ext uri="{FF2B5EF4-FFF2-40B4-BE49-F238E27FC236}">
                <a16:creationId xmlns:a16="http://schemas.microsoft.com/office/drawing/2014/main" id="{FD56E6A5-8B09-4B11-8BD7-A8B169A349CE}"/>
              </a:ext>
            </a:extLst>
          </p:cNvPr>
          <p:cNvPicPr>
            <a:picLocks noChangeAspect="1"/>
          </p:cNvPicPr>
          <p:nvPr/>
        </p:nvPicPr>
        <p:blipFill>
          <a:blip r:embed="rId5"/>
          <a:stretch>
            <a:fillRect/>
          </a:stretch>
        </p:blipFill>
        <p:spPr>
          <a:xfrm>
            <a:off x="3083735" y="2891844"/>
            <a:ext cx="2976529" cy="1706439"/>
          </a:xfrm>
          <a:prstGeom prst="rect">
            <a:avLst/>
          </a:prstGeom>
        </p:spPr>
      </p:pic>
    </p:spTree>
    <p:extLst>
      <p:ext uri="{BB962C8B-B14F-4D97-AF65-F5344CB8AC3E}">
        <p14:creationId xmlns:p14="http://schemas.microsoft.com/office/powerpoint/2010/main" val="146958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Font typeface="Arial"/>
              <a:buChar char="•"/>
            </a:pPr>
            <a:r>
              <a:rPr lang="en-GB" sz="2000" dirty="0">
                <a:latin typeface="Arial"/>
                <a:cs typeface="Arial"/>
              </a:rPr>
              <a:t>Non-numeric Lists</a:t>
            </a:r>
          </a:p>
          <a:p>
            <a:pPr marL="342900" indent="-342900">
              <a:buChar char="•"/>
            </a:pPr>
            <a:r>
              <a:rPr lang="en-GB" sz="2000" dirty="0">
                <a:latin typeface="Arial"/>
                <a:cs typeface="Arial"/>
              </a:rPr>
              <a:t>Extracting List Elements</a:t>
            </a:r>
          </a:p>
          <a:p>
            <a:pPr marL="342900" indent="-342900">
              <a:buChar char="•"/>
            </a:pPr>
            <a:r>
              <a:rPr lang="en-GB" sz="2000" dirty="0">
                <a:latin typeface="Arial"/>
                <a:cs typeface="Arial"/>
              </a:rPr>
              <a:t>Slicing Lists</a:t>
            </a:r>
          </a:p>
          <a:p>
            <a:pPr marL="342900" indent="-342900">
              <a:buChar char="•"/>
            </a:pPr>
            <a:r>
              <a:rPr lang="en-GB" sz="2000" dirty="0">
                <a:latin typeface="Arial"/>
                <a:cs typeface="Arial"/>
              </a:rPr>
              <a:t>Manipulating Lists</a:t>
            </a:r>
          </a:p>
          <a:p>
            <a:pPr marL="342900" indent="-342900">
              <a:buChar char="•"/>
            </a:pPr>
            <a:r>
              <a:rPr lang="en-GB" sz="2000" dirty="0">
                <a:latin typeface="Arial"/>
                <a:cs typeface="Arial"/>
              </a:rPr>
              <a:t>Tuples</a:t>
            </a:r>
          </a:p>
        </p:txBody>
      </p:sp>
    </p:spTree>
    <p:extLst>
      <p:ext uri="{BB962C8B-B14F-4D97-AF65-F5344CB8AC3E}">
        <p14:creationId xmlns:p14="http://schemas.microsoft.com/office/powerpoint/2010/main" val="249947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 far, we have only created lists of numeric values</a:t>
            </a:r>
          </a:p>
          <a:p>
            <a:pPr marL="342900" indent="-342900">
              <a:buFont typeface="Arial"/>
              <a:buChar char="•"/>
            </a:pPr>
            <a:r>
              <a:rPr lang="en-GB" sz="2000" dirty="0">
                <a:latin typeface="Arial"/>
                <a:cs typeface="Arial"/>
              </a:rPr>
              <a:t>Python, however, is a flexible language and allows lists to be created with elements from any data type</a:t>
            </a:r>
          </a:p>
          <a:p>
            <a:pPr marL="342900" indent="-342900">
              <a:buFont typeface="Arial"/>
              <a:buChar char="•"/>
            </a:pPr>
            <a:r>
              <a:rPr lang="en-GB" sz="2000" dirty="0">
                <a:latin typeface="Arial"/>
                <a:cs typeface="Arial"/>
              </a:rPr>
              <a:t>We can even mix multiple data types in the same list (though as we’ll later see, we typically prefer tuples for this purpose)</a:t>
            </a:r>
          </a:p>
          <a:p>
            <a:pPr marL="342900" indent="-342900">
              <a:buFont typeface="Arial"/>
              <a:buChar char="•"/>
            </a:pPr>
            <a:r>
              <a:rPr lang="en-GB" sz="2000" dirty="0">
                <a:latin typeface="Arial"/>
                <a:cs typeface="Arial"/>
              </a:rPr>
              <a:t>The common thread is that we define a list using square brackets and comma-separated elements</a:t>
            </a:r>
          </a:p>
        </p:txBody>
      </p:sp>
      <p:pic>
        <p:nvPicPr>
          <p:cNvPr id="3" name="Picture 2">
            <a:extLst>
              <a:ext uri="{FF2B5EF4-FFF2-40B4-BE49-F238E27FC236}">
                <a16:creationId xmlns:a16="http://schemas.microsoft.com/office/drawing/2014/main" id="{05B1FC17-1A87-4D4D-882A-09C1EB7629A5}"/>
              </a:ext>
            </a:extLst>
          </p:cNvPr>
          <p:cNvPicPr>
            <a:picLocks noChangeAspect="1"/>
          </p:cNvPicPr>
          <p:nvPr/>
        </p:nvPicPr>
        <p:blipFill>
          <a:blip r:embed="rId3"/>
          <a:stretch>
            <a:fillRect/>
          </a:stretch>
        </p:blipFill>
        <p:spPr>
          <a:xfrm>
            <a:off x="2434501" y="3192294"/>
            <a:ext cx="3886200" cy="1238250"/>
          </a:xfrm>
          <a:prstGeom prst="rect">
            <a:avLst/>
          </a:prstGeom>
        </p:spPr>
      </p:pic>
    </p:spTree>
    <p:extLst>
      <p:ext uri="{BB962C8B-B14F-4D97-AF65-F5344CB8AC3E}">
        <p14:creationId xmlns:p14="http://schemas.microsoft.com/office/powerpoint/2010/main" val="344668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Lists offer a simple way to store multiple pieces of information using a single name</a:t>
            </a:r>
          </a:p>
          <a:p>
            <a:pPr marL="342900" indent="-342900">
              <a:buFont typeface="Arial"/>
              <a:buChar char="•"/>
            </a:pPr>
            <a:r>
              <a:rPr lang="en-GB" sz="2000" dirty="0">
                <a:latin typeface="Arial"/>
                <a:cs typeface="Arial"/>
              </a:rPr>
              <a:t>The most important characteristic of a list is that it stores its elements in a specific order</a:t>
            </a:r>
          </a:p>
          <a:p>
            <a:pPr marL="342900" indent="-342900">
              <a:buFont typeface="Arial"/>
              <a:buChar char="•"/>
            </a:pPr>
            <a:r>
              <a:rPr lang="en-GB" sz="2000" dirty="0">
                <a:latin typeface="Arial"/>
                <a:cs typeface="Arial"/>
              </a:rPr>
              <a:t>Therefore, lists are only useful for storing data that has a natural ordering or when we don’t care about the ordering</a:t>
            </a:r>
          </a:p>
          <a:p>
            <a:pPr marL="342900" indent="-342900">
              <a:buFont typeface="Arial"/>
              <a:buChar char="•"/>
            </a:pPr>
            <a:r>
              <a:rPr lang="en-GB" sz="2000" dirty="0">
                <a:latin typeface="Arial"/>
                <a:cs typeface="Arial"/>
              </a:rPr>
              <a:t>For example, rankings of competitors in a running race could be stored as a list (where the first element is the winner, the second being the next runner up, etc.) </a:t>
            </a:r>
          </a:p>
          <a:p>
            <a:pPr marL="342900" indent="-342900">
              <a:buFont typeface="Arial"/>
              <a:buChar char="•"/>
            </a:pPr>
            <a:r>
              <a:rPr lang="en-GB" sz="2000" dirty="0">
                <a:latin typeface="Arial"/>
                <a:cs typeface="Arial"/>
              </a:rPr>
              <a:t>It would be difficult, however, to store the populations of cities in a list since there is no natural method for ordering cities</a:t>
            </a:r>
          </a:p>
        </p:txBody>
      </p:sp>
    </p:spTree>
    <p:extLst>
      <p:ext uri="{BB962C8B-B14F-4D97-AF65-F5344CB8AC3E}">
        <p14:creationId xmlns:p14="http://schemas.microsoft.com/office/powerpoint/2010/main" val="2822721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called `</a:t>
            </a:r>
            <a:r>
              <a:rPr lang="en-GB" sz="2000" dirty="0" err="1">
                <a:latin typeface="Arial"/>
                <a:cs typeface="Arial"/>
              </a:rPr>
              <a:t>starwars</a:t>
            </a:r>
            <a:r>
              <a:rPr lang="en-GB" sz="2000" dirty="0">
                <a:latin typeface="Arial"/>
                <a:cs typeface="Arial"/>
              </a:rPr>
              <a:t>` containing the names of the original star wars trilogy (in order of release)</a:t>
            </a:r>
          </a:p>
          <a:p>
            <a:pPr marL="342900" indent="-342900">
              <a:buFont typeface="Arial"/>
              <a:buChar char="•"/>
            </a:pPr>
            <a:r>
              <a:rPr lang="en-GB" sz="2000" dirty="0">
                <a:latin typeface="Arial"/>
                <a:cs typeface="Arial"/>
              </a:rPr>
              <a:t>Create a list with two elements, each of which should be another list containing two numbers</a:t>
            </a:r>
          </a:p>
          <a:p>
            <a:pPr marL="342900" indent="-342900">
              <a:buFont typeface="Arial"/>
              <a:buChar char="•"/>
            </a:pPr>
            <a:endParaRPr lang="en-GB" sz="2000" dirty="0">
              <a:latin typeface="Arial"/>
              <a:cs typeface="Arial"/>
            </a:endParaRPr>
          </a:p>
          <a:p>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Which of the following data sets could be easily stored using a list? (There is no strictly correct answer so just jot down your thoughts)</a:t>
            </a:r>
          </a:p>
          <a:p>
            <a:pPr marL="800100" lvl="1" indent="-342900">
              <a:buFont typeface="Arial"/>
              <a:buChar char="•"/>
            </a:pPr>
            <a:r>
              <a:rPr lang="en-GB" sz="2000" dirty="0">
                <a:latin typeface="Arial"/>
                <a:cs typeface="Arial"/>
              </a:rPr>
              <a:t>The heights of individuals in an experiment</a:t>
            </a:r>
          </a:p>
          <a:p>
            <a:pPr marL="800100" lvl="1" indent="-342900">
              <a:buFont typeface="Arial"/>
              <a:buChar char="•"/>
            </a:pPr>
            <a:r>
              <a:rPr lang="en-GB" sz="2000" dirty="0">
                <a:latin typeface="Arial"/>
                <a:cs typeface="Arial"/>
              </a:rPr>
              <a:t>The temperature of a room measured at fixed time intervals</a:t>
            </a:r>
          </a:p>
          <a:p>
            <a:pPr marL="800100" lvl="1" indent="-342900">
              <a:buFont typeface="Arial"/>
              <a:buChar char="•"/>
            </a:pPr>
            <a:r>
              <a:rPr lang="en-GB" sz="2000" dirty="0">
                <a:latin typeface="Arial"/>
                <a:cs typeface="Arial"/>
              </a:rPr>
              <a:t>The phone numbers of each of your friends</a:t>
            </a:r>
          </a:p>
        </p:txBody>
      </p:sp>
    </p:spTree>
    <p:extLst>
      <p:ext uri="{BB962C8B-B14F-4D97-AF65-F5344CB8AC3E}">
        <p14:creationId xmlns:p14="http://schemas.microsoft.com/office/powerpoint/2010/main" val="3675913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3830E792-56D2-411D-91E6-BA7A04A516A9}"/>
              </a:ext>
            </a:extLst>
          </p:cNvPr>
          <p:cNvPicPr>
            <a:picLocks noChangeAspect="1"/>
          </p:cNvPicPr>
          <p:nvPr/>
        </p:nvPicPr>
        <p:blipFill>
          <a:blip r:embed="rId3"/>
          <a:stretch>
            <a:fillRect/>
          </a:stretch>
        </p:blipFill>
        <p:spPr>
          <a:xfrm>
            <a:off x="925628" y="1114425"/>
            <a:ext cx="3248025" cy="1457325"/>
          </a:xfrm>
          <a:prstGeom prst="rect">
            <a:avLst/>
          </a:prstGeom>
        </p:spPr>
      </p:pic>
      <p:pic>
        <p:nvPicPr>
          <p:cNvPr id="5" name="Picture 4">
            <a:extLst>
              <a:ext uri="{FF2B5EF4-FFF2-40B4-BE49-F238E27FC236}">
                <a16:creationId xmlns:a16="http://schemas.microsoft.com/office/drawing/2014/main" id="{FDBCFC27-0580-4623-A572-89D33FE8A5E4}"/>
              </a:ext>
            </a:extLst>
          </p:cNvPr>
          <p:cNvPicPr>
            <a:picLocks noChangeAspect="1"/>
          </p:cNvPicPr>
          <p:nvPr/>
        </p:nvPicPr>
        <p:blipFill>
          <a:blip r:embed="rId4"/>
          <a:stretch>
            <a:fillRect/>
          </a:stretch>
        </p:blipFill>
        <p:spPr>
          <a:xfrm>
            <a:off x="5374047" y="1114425"/>
            <a:ext cx="2381667" cy="1456645"/>
          </a:xfrm>
          <a:prstGeom prst="rect">
            <a:avLst/>
          </a:prstGeom>
        </p:spPr>
      </p:pic>
      <p:sp>
        <p:nvSpPr>
          <p:cNvPr id="8" name="Text Placeholder 2">
            <a:extLst>
              <a:ext uri="{FF2B5EF4-FFF2-40B4-BE49-F238E27FC236}">
                <a16:creationId xmlns:a16="http://schemas.microsoft.com/office/drawing/2014/main" id="{8F913F96-0DE0-449E-A6B9-C426B24C592B}"/>
              </a:ext>
            </a:extLst>
          </p:cNvPr>
          <p:cNvSpPr txBox="1">
            <a:spLocks/>
          </p:cNvSpPr>
          <p:nvPr/>
        </p:nvSpPr>
        <p:spPr>
          <a:xfrm>
            <a:off x="237601" y="2923411"/>
            <a:ext cx="8589439" cy="1728268"/>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Don’t be put off by the layout of these list definitions</a:t>
            </a:r>
          </a:p>
          <a:p>
            <a:pPr marL="342900" indent="-342900">
              <a:buFont typeface="Arial"/>
              <a:buChar char="•"/>
            </a:pPr>
            <a:r>
              <a:rPr lang="en-GB" sz="2000" dirty="0">
                <a:latin typeface="Arial"/>
                <a:cs typeface="Arial"/>
              </a:rPr>
              <a:t>As mentioned before, Python does not care about spaces and new lines in most cases (and when it does it will make this </a:t>
            </a:r>
            <a:r>
              <a:rPr lang="en-GB" sz="2000" i="1" dirty="0">
                <a:latin typeface="Arial"/>
                <a:cs typeface="Arial"/>
              </a:rPr>
              <a:t>very</a:t>
            </a:r>
            <a:r>
              <a:rPr lang="en-GB" sz="2000" dirty="0">
                <a:latin typeface="Arial"/>
                <a:cs typeface="Arial"/>
              </a:rPr>
              <a:t> clear)</a:t>
            </a:r>
          </a:p>
          <a:p>
            <a:pPr marL="342900" indent="-342900">
              <a:buFont typeface="Arial"/>
              <a:buChar char="•"/>
            </a:pPr>
            <a:r>
              <a:rPr lang="en-GB" sz="2000" dirty="0">
                <a:latin typeface="Arial"/>
                <a:cs typeface="Arial"/>
              </a:rPr>
              <a:t>We simply format complex lists like this to make it easier for humans to see what they contain</a:t>
            </a:r>
          </a:p>
        </p:txBody>
      </p:sp>
    </p:spTree>
    <p:extLst>
      <p:ext uri="{BB962C8B-B14F-4D97-AF65-F5344CB8AC3E}">
        <p14:creationId xmlns:p14="http://schemas.microsoft.com/office/powerpoint/2010/main" val="429016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3830E792-56D2-411D-91E6-BA7A04A516A9}"/>
              </a:ext>
            </a:extLst>
          </p:cNvPr>
          <p:cNvPicPr>
            <a:picLocks noChangeAspect="1"/>
          </p:cNvPicPr>
          <p:nvPr/>
        </p:nvPicPr>
        <p:blipFill>
          <a:blip r:embed="rId3"/>
          <a:stretch>
            <a:fillRect/>
          </a:stretch>
        </p:blipFill>
        <p:spPr>
          <a:xfrm>
            <a:off x="925628" y="1114425"/>
            <a:ext cx="3248025" cy="1457325"/>
          </a:xfrm>
          <a:prstGeom prst="rect">
            <a:avLst/>
          </a:prstGeom>
        </p:spPr>
      </p:pic>
      <p:pic>
        <p:nvPicPr>
          <p:cNvPr id="5" name="Picture 4">
            <a:extLst>
              <a:ext uri="{FF2B5EF4-FFF2-40B4-BE49-F238E27FC236}">
                <a16:creationId xmlns:a16="http://schemas.microsoft.com/office/drawing/2014/main" id="{FDBCFC27-0580-4623-A572-89D33FE8A5E4}"/>
              </a:ext>
            </a:extLst>
          </p:cNvPr>
          <p:cNvPicPr>
            <a:picLocks noChangeAspect="1"/>
          </p:cNvPicPr>
          <p:nvPr/>
        </p:nvPicPr>
        <p:blipFill>
          <a:blip r:embed="rId4"/>
          <a:stretch>
            <a:fillRect/>
          </a:stretch>
        </p:blipFill>
        <p:spPr>
          <a:xfrm>
            <a:off x="5374047" y="1114425"/>
            <a:ext cx="2381667" cy="1456645"/>
          </a:xfrm>
          <a:prstGeom prst="rect">
            <a:avLst/>
          </a:prstGeom>
        </p:spPr>
      </p:pic>
      <p:sp>
        <p:nvSpPr>
          <p:cNvPr id="8" name="Text Placeholder 2">
            <a:extLst>
              <a:ext uri="{FF2B5EF4-FFF2-40B4-BE49-F238E27FC236}">
                <a16:creationId xmlns:a16="http://schemas.microsoft.com/office/drawing/2014/main" id="{8F913F96-0DE0-449E-A6B9-C426B24C592B}"/>
              </a:ext>
            </a:extLst>
          </p:cNvPr>
          <p:cNvSpPr txBox="1">
            <a:spLocks/>
          </p:cNvSpPr>
          <p:nvPr/>
        </p:nvSpPr>
        <p:spPr>
          <a:xfrm>
            <a:off x="237601" y="2923411"/>
            <a:ext cx="8589439" cy="1728268"/>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Don’t be put off by the layout of these list definitions</a:t>
            </a:r>
          </a:p>
          <a:p>
            <a:pPr marL="342900" indent="-342900">
              <a:buFont typeface="Arial"/>
              <a:buChar char="•"/>
            </a:pPr>
            <a:r>
              <a:rPr lang="en-GB" sz="2000" dirty="0">
                <a:latin typeface="Arial"/>
                <a:cs typeface="Arial"/>
              </a:rPr>
              <a:t>As mentioned before, Python does not care about spaces and new lines in most cases (and when it does it will make this </a:t>
            </a:r>
            <a:r>
              <a:rPr lang="en-GB" sz="2000" i="1" dirty="0">
                <a:latin typeface="Arial"/>
                <a:cs typeface="Arial"/>
              </a:rPr>
              <a:t>very</a:t>
            </a:r>
            <a:r>
              <a:rPr lang="en-GB" sz="2000" dirty="0">
                <a:latin typeface="Arial"/>
                <a:cs typeface="Arial"/>
              </a:rPr>
              <a:t> clear)</a:t>
            </a:r>
          </a:p>
          <a:p>
            <a:pPr marL="342900" indent="-342900">
              <a:buFont typeface="Arial"/>
              <a:buChar char="•"/>
            </a:pPr>
            <a:r>
              <a:rPr lang="en-GB" sz="2000" dirty="0">
                <a:latin typeface="Arial"/>
                <a:cs typeface="Arial"/>
              </a:rPr>
              <a:t>We simply format complex lists like this to make it easier for humans to see what they contain</a:t>
            </a:r>
          </a:p>
        </p:txBody>
      </p:sp>
    </p:spTree>
    <p:extLst>
      <p:ext uri="{BB962C8B-B14F-4D97-AF65-F5344CB8AC3E}">
        <p14:creationId xmlns:p14="http://schemas.microsoft.com/office/powerpoint/2010/main" val="416431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Extracting List Elements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sp>
        <p:nvSpPr>
          <p:cNvPr id="8" name="TextBox 7">
            <a:extLst>
              <a:ext uri="{FF2B5EF4-FFF2-40B4-BE49-F238E27FC236}">
                <a16:creationId xmlns:a16="http://schemas.microsoft.com/office/drawing/2014/main" id="{4FE232C3-38A4-4476-9CD6-45D51931E2C5}"/>
              </a:ext>
            </a:extLst>
          </p:cNvPr>
          <p:cNvSpPr txBox="1"/>
          <p:nvPr/>
        </p:nvSpPr>
        <p:spPr>
          <a:xfrm>
            <a:off x="5760385" y="48746"/>
            <a:ext cx="58494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8000">
                <a:solidFill>
                  <a:schemeClr val="bg1"/>
                </a:solidFill>
              </a:rPr>
              <a:t>!</a:t>
            </a:r>
            <a:endParaRPr lang="en-US" sz="8000">
              <a:solidFill>
                <a:schemeClr val="bg1"/>
              </a:solidFill>
              <a:cs typeface="Arial"/>
            </a:endParaRPr>
          </a:p>
        </p:txBody>
      </p:sp>
      <p:sp>
        <p:nvSpPr>
          <p:cNvPr id="9" name="Text Placeholder 2">
            <a:extLst>
              <a:ext uri="{FF2B5EF4-FFF2-40B4-BE49-F238E27FC236}">
                <a16:creationId xmlns:a16="http://schemas.microsoft.com/office/drawing/2014/main" id="{4E42B628-8463-4E75-A5A1-234D3CBE4E0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Lists are composed of multiple elements (sometimes called items)</a:t>
            </a:r>
          </a:p>
          <a:p>
            <a:pPr marL="342900" indent="-342900">
              <a:buFont typeface="Arial"/>
              <a:buChar char="•"/>
            </a:pPr>
            <a:r>
              <a:rPr lang="en-GB" sz="2000" dirty="0">
                <a:latin typeface="Arial"/>
                <a:cs typeface="Arial"/>
              </a:rPr>
              <a:t>Each element has an </a:t>
            </a:r>
            <a:r>
              <a:rPr lang="en-GB" sz="2000" i="1" dirty="0">
                <a:latin typeface="Arial"/>
                <a:cs typeface="Arial"/>
              </a:rPr>
              <a:t>index</a:t>
            </a:r>
            <a:r>
              <a:rPr lang="en-GB" sz="2000" dirty="0">
                <a:latin typeface="Arial"/>
                <a:cs typeface="Arial"/>
              </a:rPr>
              <a:t>. Think of this as its address</a:t>
            </a:r>
          </a:p>
          <a:p>
            <a:pPr marL="342900" indent="-342900">
              <a:buFont typeface="Arial"/>
              <a:buChar char="•"/>
            </a:pPr>
            <a:r>
              <a:rPr lang="en-GB" sz="2000" dirty="0">
                <a:latin typeface="Arial"/>
                <a:cs typeface="Arial"/>
              </a:rPr>
              <a:t>The first element in the list is given the index (address) zero</a:t>
            </a:r>
          </a:p>
          <a:p>
            <a:pPr marL="342900" indent="-342900">
              <a:buFont typeface="Arial"/>
              <a:buChar char="•"/>
            </a:pPr>
            <a:r>
              <a:rPr lang="en-GB" sz="2000" dirty="0">
                <a:latin typeface="Arial"/>
                <a:cs typeface="Arial"/>
              </a:rPr>
              <a:t>This then increases for each element so that the second element has index one, and the third, index two</a:t>
            </a:r>
          </a:p>
          <a:p>
            <a:pPr marL="342900" indent="-342900">
              <a:buFont typeface="Arial"/>
              <a:buChar char="•"/>
            </a:pPr>
            <a:r>
              <a:rPr lang="en-GB" sz="2000" dirty="0">
                <a:latin typeface="Arial"/>
                <a:cs typeface="Arial"/>
              </a:rPr>
              <a:t>We can access an element of a list my following its name with square brackets containing the index of the element we are interested in</a:t>
            </a:r>
          </a:p>
        </p:txBody>
      </p:sp>
      <p:pic>
        <p:nvPicPr>
          <p:cNvPr id="7" name="Picture 6">
            <a:extLst>
              <a:ext uri="{FF2B5EF4-FFF2-40B4-BE49-F238E27FC236}">
                <a16:creationId xmlns:a16="http://schemas.microsoft.com/office/drawing/2014/main" id="{17DC542C-7CAE-462A-B897-09ADE0C8C270}"/>
              </a:ext>
            </a:extLst>
          </p:cNvPr>
          <p:cNvPicPr>
            <a:picLocks noChangeAspect="1"/>
          </p:cNvPicPr>
          <p:nvPr/>
        </p:nvPicPr>
        <p:blipFill>
          <a:blip r:embed="rId2"/>
          <a:stretch>
            <a:fillRect/>
          </a:stretch>
        </p:blipFill>
        <p:spPr>
          <a:xfrm>
            <a:off x="1638300" y="3225173"/>
            <a:ext cx="5867400" cy="1466850"/>
          </a:xfrm>
          <a:prstGeom prst="rect">
            <a:avLst/>
          </a:prstGeom>
        </p:spPr>
      </p:pic>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2122342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3.xml><?xml version="1.0" encoding="utf-8"?>
<?mso-contentType ?>
<SharedContentType xmlns="Microsoft.SharePoint.Taxonomy.ContentTypeSync" SourceId="1ee89e71-04cd-405e-9ca3-99e020c1694d" ContentTypeId="0x0101" PreviousValue="false"/>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5CDA7F-D407-42B2-AFFC-685DACC4A847}">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E7055A9-979E-42E4-8AE4-11D4A57371C1}">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D9D9437-4660-4E6E-9349-9C8386915BD1}">
  <ds:schemaRefs>
    <ds:schemaRef ds:uri="Microsoft.SharePoint.Taxonomy.ContentTypeSync"/>
  </ds:schemaRefs>
</ds:datastoreItem>
</file>

<file path=customXml/itemProps4.xml><?xml version="1.0" encoding="utf-8"?>
<ds:datastoreItem xmlns:ds="http://schemas.openxmlformats.org/officeDocument/2006/customXml" ds:itemID="{CCB085B9-8EF5-4B2C-B089-029492EC23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108</TotalTime>
  <Words>1522</Words>
  <Application>Microsoft Office PowerPoint</Application>
  <PresentationFormat>On-screen Show (16:9)</PresentationFormat>
  <Paragraphs>175</Paragraphs>
  <Slides>23</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23</vt:i4>
      </vt:variant>
    </vt:vector>
  </HeadingPairs>
  <TitlesOfParts>
    <vt:vector size="30" baseType="lpstr">
      <vt:lpstr>Arial</vt:lpstr>
      <vt:lpstr>Calibri</vt:lpstr>
      <vt:lpstr>Cambria Math</vt:lpstr>
      <vt:lpstr>AZ Cover Slide Options</vt:lpstr>
      <vt:lpstr>AZ Divider Slide Options</vt:lpstr>
      <vt:lpstr>AZ Divider Slide Options - Colours</vt:lpstr>
      <vt:lpstr>AZ General Master Slide Options</vt:lpstr>
      <vt:lpstr>Beginner’s Python – Session Four</vt:lpstr>
      <vt:lpstr>Control Flow and Loops Recap</vt:lpstr>
      <vt:lpstr>Session Content</vt:lpstr>
      <vt:lpstr>Non-numeric Lists</vt:lpstr>
      <vt:lpstr>Non-numeric Lists</vt:lpstr>
      <vt:lpstr>Non-numeric Lists Puzzles</vt:lpstr>
      <vt:lpstr>Non-numeric Lists Puzzles Solutions</vt:lpstr>
      <vt:lpstr>Non-numeric Lists Puzzles Solutions</vt:lpstr>
      <vt:lpstr>Extracting List Elements</vt:lpstr>
      <vt:lpstr>Extracting List Elements</vt:lpstr>
      <vt:lpstr>Extracting List Elements Puzzles</vt:lpstr>
      <vt:lpstr>Extracting List Elements Puzzles Solutions</vt:lpstr>
      <vt:lpstr>Slicing Lists</vt:lpstr>
      <vt:lpstr>Slicing Lists Puzzles</vt:lpstr>
      <vt:lpstr>Slicing Lists Puzzles Solutions</vt:lpstr>
      <vt:lpstr>Manipulating Lists</vt:lpstr>
      <vt:lpstr>Manipulating Lists</vt:lpstr>
      <vt:lpstr>Manipulating Lists Puzzles</vt:lpstr>
      <vt:lpstr>Manipulating Lists Puzzles Solutions</vt:lpstr>
      <vt:lpstr>Tuples</vt:lpstr>
      <vt:lpstr>Tuples vs. Lists</vt:lpstr>
      <vt:lpstr>Tuples Exercises</vt:lpstr>
      <vt:lpstr>Tuples Exercises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cp:lastModifiedBy>
  <cp:revision>15</cp:revision>
  <cp:lastPrinted>2018-03-07T14:46:57Z</cp:lastPrinted>
  <dcterms:created xsi:type="dcterms:W3CDTF">2019-09-20T09:22:01Z</dcterms:created>
  <dcterms:modified xsi:type="dcterms:W3CDTF">2020-04-10T09:10:15Z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